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6.xml" ContentType="application/vnd.openxmlformats-officedocument.presentationml.notes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17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8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</p:sldMasterIdLst>
  <p:notesMasterIdLst>
    <p:notesMasterId r:id="rId20"/>
  </p:notesMasterIdLst>
  <p:sldIdLst>
    <p:sldId id="441" r:id="rId2"/>
    <p:sldId id="574" r:id="rId3"/>
    <p:sldId id="575" r:id="rId4"/>
    <p:sldId id="576" r:id="rId5"/>
    <p:sldId id="577" r:id="rId6"/>
    <p:sldId id="578" r:id="rId7"/>
    <p:sldId id="551" r:id="rId8"/>
    <p:sldId id="557" r:id="rId9"/>
    <p:sldId id="566" r:id="rId10"/>
    <p:sldId id="567" r:id="rId11"/>
    <p:sldId id="560" r:id="rId12"/>
    <p:sldId id="558" r:id="rId13"/>
    <p:sldId id="564" r:id="rId14"/>
    <p:sldId id="561" r:id="rId15"/>
    <p:sldId id="579" r:id="rId16"/>
    <p:sldId id="581" r:id="rId17"/>
    <p:sldId id="573" r:id="rId18"/>
    <p:sldId id="369" r:id="rId19"/>
  </p:sldIdLst>
  <p:sldSz cx="9144000" cy="6858000" type="screen4x3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0000"/>
    <a:srgbClr val="CCFFFF"/>
    <a:srgbClr val="FF9999"/>
    <a:srgbClr val="99CC33"/>
    <a:srgbClr val="FFFFFF"/>
    <a:srgbClr val="E2E2E2"/>
    <a:srgbClr val="666666"/>
    <a:srgbClr val="99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 preferSingleView="1">
    <p:restoredLeft sz="32787"/>
    <p:restoredTop sz="90929"/>
  </p:normalViewPr>
  <p:slideViewPr>
    <p:cSldViewPr showGuides="1">
      <p:cViewPr>
        <p:scale>
          <a:sx n="105" d="100"/>
          <a:sy n="105" d="100"/>
        </p:scale>
        <p:origin x="-113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972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94E0C1DC-5A10-004C-8D8F-8E9D086D10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FE2253-4510-7F48-A60E-72C87D7CF4C0}" type="slidenum">
              <a:rPr lang="en-US"/>
              <a:pPr/>
              <a:t>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6A2E3A-920A-1245-A32A-1824A6568FD8}" type="slidenum">
              <a:rPr lang="en-US"/>
              <a:pPr/>
              <a:t>10</a:t>
            </a:fld>
            <a:endParaRPr lang="en-US"/>
          </a:p>
        </p:txBody>
      </p:sp>
      <p:sp>
        <p:nvSpPr>
          <p:cNvPr id="9574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7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9B2F25-EDC7-5D4F-AA27-3E34299BA9EC}" type="slidenum">
              <a:rPr lang="en-US"/>
              <a:pPr/>
              <a:t>11</a:t>
            </a:fld>
            <a:endParaRPr lang="en-US"/>
          </a:p>
        </p:txBody>
      </p:sp>
      <p:sp>
        <p:nvSpPr>
          <p:cNvPr id="9431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8CE102-C90B-794D-917A-CA7E3EFB7961}" type="slidenum">
              <a:rPr lang="en-US"/>
              <a:pPr/>
              <a:t>12</a:t>
            </a:fld>
            <a:endParaRPr lang="en-US"/>
          </a:p>
        </p:txBody>
      </p:sp>
      <p:sp>
        <p:nvSpPr>
          <p:cNvPr id="9390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106E35-F777-1845-B592-56FEA9F4A0BA}" type="slidenum">
              <a:rPr lang="en-US"/>
              <a:pPr/>
              <a:t>13</a:t>
            </a:fld>
            <a:endParaRPr lang="en-US"/>
          </a:p>
        </p:txBody>
      </p:sp>
      <p:sp>
        <p:nvSpPr>
          <p:cNvPr id="9512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1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C2415E-4B3A-7647-A9D0-21D041594B7B}" type="slidenum">
              <a:rPr lang="en-US"/>
              <a:pPr/>
              <a:t>14</a:t>
            </a:fld>
            <a:endParaRPr lang="en-US"/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254E95-4E14-D442-8F71-5930B0CCFC07}" type="slidenum">
              <a:rPr lang="en-US"/>
              <a:pPr/>
              <a:t>15</a:t>
            </a:fld>
            <a:endParaRPr lang="en-US"/>
          </a:p>
        </p:txBody>
      </p:sp>
      <p:sp>
        <p:nvSpPr>
          <p:cNvPr id="9820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502834" y="533400"/>
            <a:ext cx="6138333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718412-579B-A647-AA60-83D0CA9F7A98}" type="slidenum">
              <a:rPr lang="en-US"/>
              <a:pPr/>
              <a:t>16</a:t>
            </a:fld>
            <a:endParaRPr lang="en-US"/>
          </a:p>
        </p:txBody>
      </p:sp>
      <p:sp>
        <p:nvSpPr>
          <p:cNvPr id="96358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1D825-05D8-EE44-B000-05BF9A51BAB6}" type="slidenum">
              <a:rPr lang="en-US"/>
              <a:pPr/>
              <a:t>17</a:t>
            </a:fld>
            <a:endParaRPr lang="en-US"/>
          </a:p>
        </p:txBody>
      </p:sp>
      <p:sp>
        <p:nvSpPr>
          <p:cNvPr id="934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5FF86F-4F01-8D48-A033-4D1A7CF66D82}" type="slidenum">
              <a:rPr lang="en-US"/>
              <a:pPr/>
              <a:t>18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EA6A45-017C-8D41-A488-E935D0379E4D}" type="slidenum">
              <a:rPr lang="en-US"/>
              <a:pPr/>
              <a:t>2</a:t>
            </a:fld>
            <a:endParaRPr lang="en-US"/>
          </a:p>
        </p:txBody>
      </p:sp>
      <p:sp>
        <p:nvSpPr>
          <p:cNvPr id="6031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F7C43D-A4EF-6747-9613-C1AC0823A7B1}" type="slidenum">
              <a:rPr lang="en-US"/>
              <a:pPr/>
              <a:t>3</a:t>
            </a:fld>
            <a:endParaRPr lang="en-US"/>
          </a:p>
        </p:txBody>
      </p:sp>
      <p:sp>
        <p:nvSpPr>
          <p:cNvPr id="9164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A03EBD-67F0-3449-BB17-D5388CDB01F4}" type="slidenum">
              <a:rPr lang="en-US"/>
              <a:pPr/>
              <a:t>4</a:t>
            </a:fld>
            <a:endParaRPr lang="en-US"/>
          </a:p>
        </p:txBody>
      </p:sp>
      <p:sp>
        <p:nvSpPr>
          <p:cNvPr id="9185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58F444-160B-7F4C-A78B-9F48ABB092FC}" type="slidenum">
              <a:rPr lang="en-US"/>
              <a:pPr/>
              <a:t>5</a:t>
            </a:fld>
            <a:endParaRPr lang="en-US"/>
          </a:p>
        </p:txBody>
      </p:sp>
      <p:sp>
        <p:nvSpPr>
          <p:cNvPr id="920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61CA4D-4A4B-164D-98C6-74213FCD9C84}" type="slidenum">
              <a:rPr lang="en-US"/>
              <a:pPr/>
              <a:t>6</a:t>
            </a:fld>
            <a:endParaRPr lang="en-US"/>
          </a:p>
        </p:txBody>
      </p:sp>
      <p:sp>
        <p:nvSpPr>
          <p:cNvPr id="91238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2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A59898-A96F-C747-B0CB-6FC3E9708668}" type="slidenum">
              <a:rPr lang="en-US"/>
              <a:pPr/>
              <a:t>7</a:t>
            </a:fld>
            <a:endParaRPr lang="en-US"/>
          </a:p>
        </p:txBody>
      </p:sp>
      <p:sp>
        <p:nvSpPr>
          <p:cNvPr id="9226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A07BB0-345A-6447-9055-380B7ADB2D12}" type="slidenum">
              <a:rPr lang="en-US"/>
              <a:pPr/>
              <a:t>8</a:t>
            </a:fld>
            <a:endParaRPr lang="en-US"/>
          </a:p>
        </p:txBody>
      </p:sp>
      <p:sp>
        <p:nvSpPr>
          <p:cNvPr id="9369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348B97-3C70-7941-9A90-FE320AD22D48}" type="slidenum">
              <a:rPr lang="en-US"/>
              <a:pPr/>
              <a:t>9</a:t>
            </a:fld>
            <a:endParaRPr lang="en-US"/>
          </a:p>
        </p:txBody>
      </p:sp>
      <p:sp>
        <p:nvSpPr>
          <p:cNvPr id="9553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5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859A4E-4DF0-314F-AC1B-405F02DAF2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FC0D42-650D-BB49-AD1A-7CD7FD4BC9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ADA3DD1-81B6-7142-96EB-2144CDA83C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C4D40BF-CB5C-7249-890A-E6C7535116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E9C7049-CE4C-E045-91AC-0E84249DAB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2118175-42CE-C044-B52F-51CC388CA8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BA7FDE3-A4FD-1C43-8FDA-D4A3141ADF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271DF8-6CA4-A442-888B-4E0B64599E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24C2F81-7C76-CA40-82E4-3BB5A4272F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989BC74-8A00-1346-A290-C2157AA0D3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090A8C7-5256-6A47-B340-C179DC355B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/>
            </a:lvl1pPr>
          </a:lstStyle>
          <a:p>
            <a:fld id="{02726BA3-9BF7-8247-B4FE-20142F59330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10" Type="http://schemas.openxmlformats.org/officeDocument/2006/relationships/image" Target="../media/image11.png"/><Relationship Id="rId11" Type="http://schemas.openxmlformats.org/officeDocument/2006/relationships/image" Target="../media/image12.png"/><Relationship Id="rId12" Type="http://schemas.openxmlformats.org/officeDocument/2006/relationships/image" Target="../media/image13.png"/><Relationship Id="rId13" Type="http://schemas.openxmlformats.org/officeDocument/2006/relationships/image" Target="../media/image14.png"/><Relationship Id="rId14" Type="http://schemas.openxmlformats.org/officeDocument/2006/relationships/image" Target="../media/image15.png"/><Relationship Id="rId15" Type="http://schemas.openxmlformats.org/officeDocument/2006/relationships/image" Target="../media/image16.png"/><Relationship Id="rId16" Type="http://schemas.openxmlformats.org/officeDocument/2006/relationships/image" Target="../media/image17.png"/><Relationship Id="rId17" Type="http://schemas.openxmlformats.org/officeDocument/2006/relationships/image" Target="../media/image18.png"/><Relationship Id="rId18" Type="http://schemas.openxmlformats.org/officeDocument/2006/relationships/image" Target="../media/image19.png"/><Relationship Id="rId19" Type="http://schemas.openxmlformats.org/officeDocument/2006/relationships/image" Target="../media/image20.png"/><Relationship Id="rId60" Type="http://schemas.openxmlformats.org/officeDocument/2006/relationships/image" Target="../media/image61.png"/><Relationship Id="rId61" Type="http://schemas.openxmlformats.org/officeDocument/2006/relationships/image" Target="../media/image62.png"/><Relationship Id="rId62" Type="http://schemas.openxmlformats.org/officeDocument/2006/relationships/image" Target="../media/image63.png"/><Relationship Id="rId63" Type="http://schemas.openxmlformats.org/officeDocument/2006/relationships/image" Target="../media/image64.png"/><Relationship Id="rId64" Type="http://schemas.openxmlformats.org/officeDocument/2006/relationships/image" Target="../media/image65.png"/><Relationship Id="rId65" Type="http://schemas.openxmlformats.org/officeDocument/2006/relationships/image" Target="../media/image66.png"/><Relationship Id="rId66" Type="http://schemas.openxmlformats.org/officeDocument/2006/relationships/image" Target="../media/image67.png"/><Relationship Id="rId67" Type="http://schemas.openxmlformats.org/officeDocument/2006/relationships/image" Target="../media/image68.png"/><Relationship Id="rId68" Type="http://schemas.openxmlformats.org/officeDocument/2006/relationships/image" Target="../media/image69.png"/><Relationship Id="rId69" Type="http://schemas.openxmlformats.org/officeDocument/2006/relationships/image" Target="../media/image70.png"/><Relationship Id="rId120" Type="http://schemas.openxmlformats.org/officeDocument/2006/relationships/image" Target="../media/image121.png"/><Relationship Id="rId121" Type="http://schemas.openxmlformats.org/officeDocument/2006/relationships/image" Target="../media/image122.png"/><Relationship Id="rId122" Type="http://schemas.openxmlformats.org/officeDocument/2006/relationships/image" Target="../media/image123.png"/><Relationship Id="rId123" Type="http://schemas.openxmlformats.org/officeDocument/2006/relationships/image" Target="../media/image124.png"/><Relationship Id="rId40" Type="http://schemas.openxmlformats.org/officeDocument/2006/relationships/image" Target="../media/image41.png"/><Relationship Id="rId41" Type="http://schemas.openxmlformats.org/officeDocument/2006/relationships/image" Target="../media/image42.png"/><Relationship Id="rId42" Type="http://schemas.openxmlformats.org/officeDocument/2006/relationships/image" Target="../media/image43.png"/><Relationship Id="rId90" Type="http://schemas.openxmlformats.org/officeDocument/2006/relationships/image" Target="../media/image91.png"/><Relationship Id="rId91" Type="http://schemas.openxmlformats.org/officeDocument/2006/relationships/image" Target="../media/image92.png"/><Relationship Id="rId92" Type="http://schemas.openxmlformats.org/officeDocument/2006/relationships/image" Target="../media/image93.png"/><Relationship Id="rId93" Type="http://schemas.openxmlformats.org/officeDocument/2006/relationships/image" Target="../media/image94.png"/><Relationship Id="rId94" Type="http://schemas.openxmlformats.org/officeDocument/2006/relationships/image" Target="../media/image95.png"/><Relationship Id="rId95" Type="http://schemas.openxmlformats.org/officeDocument/2006/relationships/image" Target="../media/image96.png"/><Relationship Id="rId96" Type="http://schemas.openxmlformats.org/officeDocument/2006/relationships/image" Target="../media/image97.png"/><Relationship Id="rId101" Type="http://schemas.openxmlformats.org/officeDocument/2006/relationships/image" Target="../media/image102.png"/><Relationship Id="rId102" Type="http://schemas.openxmlformats.org/officeDocument/2006/relationships/image" Target="../media/image103.png"/><Relationship Id="rId103" Type="http://schemas.openxmlformats.org/officeDocument/2006/relationships/image" Target="../media/image104.png"/><Relationship Id="rId104" Type="http://schemas.openxmlformats.org/officeDocument/2006/relationships/image" Target="../media/image105.png"/><Relationship Id="rId105" Type="http://schemas.openxmlformats.org/officeDocument/2006/relationships/image" Target="../media/image106.png"/><Relationship Id="rId106" Type="http://schemas.openxmlformats.org/officeDocument/2006/relationships/image" Target="../media/image107.png"/><Relationship Id="rId107" Type="http://schemas.openxmlformats.org/officeDocument/2006/relationships/image" Target="../media/image108.png"/><Relationship Id="rId108" Type="http://schemas.openxmlformats.org/officeDocument/2006/relationships/image" Target="../media/image109.png"/><Relationship Id="rId109" Type="http://schemas.openxmlformats.org/officeDocument/2006/relationships/image" Target="../media/image110.png"/><Relationship Id="rId97" Type="http://schemas.openxmlformats.org/officeDocument/2006/relationships/image" Target="../media/image98.png"/><Relationship Id="rId98" Type="http://schemas.openxmlformats.org/officeDocument/2006/relationships/image" Target="../media/image99.png"/><Relationship Id="rId99" Type="http://schemas.openxmlformats.org/officeDocument/2006/relationships/image" Target="../media/image100.png"/><Relationship Id="rId43" Type="http://schemas.openxmlformats.org/officeDocument/2006/relationships/image" Target="../media/image44.png"/><Relationship Id="rId44" Type="http://schemas.openxmlformats.org/officeDocument/2006/relationships/image" Target="../media/image45.png"/><Relationship Id="rId45" Type="http://schemas.openxmlformats.org/officeDocument/2006/relationships/image" Target="../media/image46.png"/><Relationship Id="rId46" Type="http://schemas.openxmlformats.org/officeDocument/2006/relationships/image" Target="../media/image47.png"/><Relationship Id="rId47" Type="http://schemas.openxmlformats.org/officeDocument/2006/relationships/image" Target="../media/image48.png"/><Relationship Id="rId48" Type="http://schemas.openxmlformats.org/officeDocument/2006/relationships/image" Target="../media/image49.png"/><Relationship Id="rId49" Type="http://schemas.openxmlformats.org/officeDocument/2006/relationships/image" Target="../media/image50.png"/><Relationship Id="rId100" Type="http://schemas.openxmlformats.org/officeDocument/2006/relationships/image" Target="../media/image101.png"/><Relationship Id="rId20" Type="http://schemas.openxmlformats.org/officeDocument/2006/relationships/image" Target="../media/image21.png"/><Relationship Id="rId21" Type="http://schemas.openxmlformats.org/officeDocument/2006/relationships/image" Target="../media/image22.png"/><Relationship Id="rId22" Type="http://schemas.openxmlformats.org/officeDocument/2006/relationships/image" Target="../media/image23.png"/><Relationship Id="rId70" Type="http://schemas.openxmlformats.org/officeDocument/2006/relationships/image" Target="../media/image71.png"/><Relationship Id="rId71" Type="http://schemas.openxmlformats.org/officeDocument/2006/relationships/image" Target="../media/image72.png"/><Relationship Id="rId72" Type="http://schemas.openxmlformats.org/officeDocument/2006/relationships/image" Target="../media/image73.png"/><Relationship Id="rId73" Type="http://schemas.openxmlformats.org/officeDocument/2006/relationships/image" Target="../media/image74.png"/><Relationship Id="rId74" Type="http://schemas.openxmlformats.org/officeDocument/2006/relationships/image" Target="../media/image75.png"/><Relationship Id="rId75" Type="http://schemas.openxmlformats.org/officeDocument/2006/relationships/image" Target="../media/image76.png"/><Relationship Id="rId76" Type="http://schemas.openxmlformats.org/officeDocument/2006/relationships/image" Target="../media/image77.png"/><Relationship Id="rId77" Type="http://schemas.openxmlformats.org/officeDocument/2006/relationships/image" Target="../media/image78.png"/><Relationship Id="rId78" Type="http://schemas.openxmlformats.org/officeDocument/2006/relationships/image" Target="../media/image79.png"/><Relationship Id="rId79" Type="http://schemas.openxmlformats.org/officeDocument/2006/relationships/image" Target="../media/image80.png"/><Relationship Id="rId23" Type="http://schemas.openxmlformats.org/officeDocument/2006/relationships/image" Target="../media/image24.png"/><Relationship Id="rId24" Type="http://schemas.openxmlformats.org/officeDocument/2006/relationships/image" Target="../media/image25.png"/><Relationship Id="rId25" Type="http://schemas.openxmlformats.org/officeDocument/2006/relationships/image" Target="../media/image26.png"/><Relationship Id="rId26" Type="http://schemas.openxmlformats.org/officeDocument/2006/relationships/image" Target="../media/image27.png"/><Relationship Id="rId27" Type="http://schemas.openxmlformats.org/officeDocument/2006/relationships/image" Target="../media/image28.png"/><Relationship Id="rId28" Type="http://schemas.openxmlformats.org/officeDocument/2006/relationships/image" Target="../media/image29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50" Type="http://schemas.openxmlformats.org/officeDocument/2006/relationships/image" Target="../media/image51.png"/><Relationship Id="rId51" Type="http://schemas.openxmlformats.org/officeDocument/2006/relationships/image" Target="../media/image52.png"/><Relationship Id="rId52" Type="http://schemas.openxmlformats.org/officeDocument/2006/relationships/image" Target="../media/image53.png"/><Relationship Id="rId53" Type="http://schemas.openxmlformats.org/officeDocument/2006/relationships/image" Target="../media/image54.png"/><Relationship Id="rId54" Type="http://schemas.openxmlformats.org/officeDocument/2006/relationships/image" Target="../media/image55.png"/><Relationship Id="rId55" Type="http://schemas.openxmlformats.org/officeDocument/2006/relationships/image" Target="../media/image56.png"/><Relationship Id="rId56" Type="http://schemas.openxmlformats.org/officeDocument/2006/relationships/image" Target="../media/image57.png"/><Relationship Id="rId57" Type="http://schemas.openxmlformats.org/officeDocument/2006/relationships/image" Target="../media/image58.png"/><Relationship Id="rId58" Type="http://schemas.openxmlformats.org/officeDocument/2006/relationships/image" Target="../media/image59.png"/><Relationship Id="rId59" Type="http://schemas.openxmlformats.org/officeDocument/2006/relationships/image" Target="../media/image60.png"/><Relationship Id="rId110" Type="http://schemas.openxmlformats.org/officeDocument/2006/relationships/image" Target="../media/image111.png"/><Relationship Id="rId111" Type="http://schemas.openxmlformats.org/officeDocument/2006/relationships/image" Target="../media/image112.png"/><Relationship Id="rId112" Type="http://schemas.openxmlformats.org/officeDocument/2006/relationships/image" Target="../media/image113.png"/><Relationship Id="rId113" Type="http://schemas.openxmlformats.org/officeDocument/2006/relationships/image" Target="../media/image114.png"/><Relationship Id="rId114" Type="http://schemas.openxmlformats.org/officeDocument/2006/relationships/image" Target="../media/image115.png"/><Relationship Id="rId115" Type="http://schemas.openxmlformats.org/officeDocument/2006/relationships/image" Target="../media/image116.png"/><Relationship Id="rId116" Type="http://schemas.openxmlformats.org/officeDocument/2006/relationships/image" Target="../media/image117.png"/><Relationship Id="rId117" Type="http://schemas.openxmlformats.org/officeDocument/2006/relationships/image" Target="../media/image118.png"/><Relationship Id="rId118" Type="http://schemas.openxmlformats.org/officeDocument/2006/relationships/image" Target="../media/image119.png"/><Relationship Id="rId119" Type="http://schemas.openxmlformats.org/officeDocument/2006/relationships/image" Target="../media/image120.png"/><Relationship Id="rId30" Type="http://schemas.openxmlformats.org/officeDocument/2006/relationships/image" Target="../media/image31.png"/><Relationship Id="rId31" Type="http://schemas.openxmlformats.org/officeDocument/2006/relationships/image" Target="../media/image32.png"/><Relationship Id="rId32" Type="http://schemas.openxmlformats.org/officeDocument/2006/relationships/image" Target="../media/image33.png"/><Relationship Id="rId33" Type="http://schemas.openxmlformats.org/officeDocument/2006/relationships/image" Target="../media/image34.png"/><Relationship Id="rId34" Type="http://schemas.openxmlformats.org/officeDocument/2006/relationships/image" Target="../media/image35.png"/><Relationship Id="rId35" Type="http://schemas.openxmlformats.org/officeDocument/2006/relationships/image" Target="../media/image36.png"/><Relationship Id="rId36" Type="http://schemas.openxmlformats.org/officeDocument/2006/relationships/image" Target="../media/image37.png"/><Relationship Id="rId37" Type="http://schemas.openxmlformats.org/officeDocument/2006/relationships/image" Target="../media/image38.png"/><Relationship Id="rId38" Type="http://schemas.openxmlformats.org/officeDocument/2006/relationships/image" Target="../media/image39.png"/><Relationship Id="rId39" Type="http://schemas.openxmlformats.org/officeDocument/2006/relationships/image" Target="../media/image40.png"/><Relationship Id="rId80" Type="http://schemas.openxmlformats.org/officeDocument/2006/relationships/image" Target="../media/image81.png"/><Relationship Id="rId81" Type="http://schemas.openxmlformats.org/officeDocument/2006/relationships/image" Target="../media/image82.png"/><Relationship Id="rId82" Type="http://schemas.openxmlformats.org/officeDocument/2006/relationships/image" Target="../media/image83.png"/><Relationship Id="rId83" Type="http://schemas.openxmlformats.org/officeDocument/2006/relationships/image" Target="../media/image84.png"/><Relationship Id="rId84" Type="http://schemas.openxmlformats.org/officeDocument/2006/relationships/image" Target="../media/image85.png"/><Relationship Id="rId85" Type="http://schemas.openxmlformats.org/officeDocument/2006/relationships/image" Target="../media/image86.png"/><Relationship Id="rId86" Type="http://schemas.openxmlformats.org/officeDocument/2006/relationships/image" Target="../media/image87.png"/><Relationship Id="rId87" Type="http://schemas.openxmlformats.org/officeDocument/2006/relationships/image" Target="../media/image88.png"/><Relationship Id="rId88" Type="http://schemas.openxmlformats.org/officeDocument/2006/relationships/image" Target="../media/image89.png"/><Relationship Id="rId89" Type="http://schemas.openxmlformats.org/officeDocument/2006/relationships/image" Target="../media/image9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143000"/>
          </a:xfrm>
        </p:spPr>
        <p:txBody>
          <a:bodyPr/>
          <a:lstStyle/>
          <a:p>
            <a:r>
              <a:rPr lang="en-US" sz="6000">
                <a:solidFill>
                  <a:srgbClr val="FF0000"/>
                </a:solidFill>
              </a:rPr>
              <a:t>Graph Algorithms</a:t>
            </a:r>
          </a:p>
        </p:txBody>
      </p:sp>
      <p:sp>
        <p:nvSpPr>
          <p:cNvPr id="449576" name="Text Box 40"/>
          <p:cNvSpPr txBox="1">
            <a:spLocks noChangeArrowheads="1"/>
          </p:cNvSpPr>
          <p:nvPr/>
        </p:nvSpPr>
        <p:spPr bwMode="auto">
          <a:xfrm>
            <a:off x="0" y="4456113"/>
            <a:ext cx="9144000" cy="136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3200" b="0" dirty="0"/>
              <a:t>Eric Roberts</a:t>
            </a:r>
          </a:p>
          <a:p>
            <a:pPr algn="ctr">
              <a:lnSpc>
                <a:spcPct val="85000"/>
              </a:lnSpc>
            </a:pPr>
            <a:r>
              <a:rPr lang="en-US" sz="3200" b="0" dirty="0"/>
              <a:t>CS 106B</a:t>
            </a:r>
            <a:endParaRPr lang="en-US" sz="3200" b="0" dirty="0" smtClean="0"/>
          </a:p>
          <a:p>
            <a:pPr algn="ctr">
              <a:lnSpc>
                <a:spcPct val="85000"/>
              </a:lnSpc>
            </a:pPr>
            <a:r>
              <a:rPr lang="en-US" sz="3200" b="0" dirty="0" smtClean="0"/>
              <a:t>February 25, 2015</a:t>
            </a:r>
            <a:endParaRPr lang="en-US" sz="32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Exercise: Breadth-First Search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56419" name="Rectangle 3"/>
          <p:cNvSpPr>
            <a:spLocks noChangeArrowheads="1"/>
          </p:cNvSpPr>
          <p:nvPr/>
        </p:nvSpPr>
        <p:spPr bwMode="auto">
          <a:xfrm>
            <a:off x="6289675" y="1905000"/>
            <a:ext cx="2382838" cy="40989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56420" name="Picture 4" descr="MiddleEarth"/>
          <p:cNvPicPr>
            <a:picLocks noChangeAspect="1" noChangeArrowheads="1"/>
          </p:cNvPicPr>
          <p:nvPr/>
        </p:nvPicPr>
        <p:blipFill>
          <a:blip r:embed="rId3"/>
          <a:srcRect l="15436" t="14473" r="19847" b="25327"/>
          <a:stretch>
            <a:fillRect/>
          </a:stretch>
        </p:blipFill>
        <p:spPr bwMode="auto">
          <a:xfrm>
            <a:off x="609600" y="1920875"/>
            <a:ext cx="5368925" cy="3044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56421" name="Text Box 5"/>
          <p:cNvSpPr txBox="1">
            <a:spLocks noChangeArrowheads="1"/>
          </p:cNvSpPr>
          <p:nvPr/>
        </p:nvSpPr>
        <p:spPr bwMode="auto">
          <a:xfrm>
            <a:off x="735013" y="2158018"/>
            <a:ext cx="466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HOB</a:t>
            </a:r>
          </a:p>
        </p:txBody>
      </p:sp>
      <p:sp>
        <p:nvSpPr>
          <p:cNvPr id="956422" name="Text Box 6"/>
          <p:cNvSpPr txBox="1">
            <a:spLocks noChangeArrowheads="1"/>
          </p:cNvSpPr>
          <p:nvPr/>
        </p:nvSpPr>
        <p:spPr bwMode="auto">
          <a:xfrm>
            <a:off x="1674813" y="2043113"/>
            <a:ext cx="4476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BRE</a:t>
            </a:r>
          </a:p>
        </p:txBody>
      </p:sp>
      <p:sp>
        <p:nvSpPr>
          <p:cNvPr id="956423" name="Text Box 7"/>
          <p:cNvSpPr txBox="1">
            <a:spLocks noChangeArrowheads="1"/>
          </p:cNvSpPr>
          <p:nvPr/>
        </p:nvSpPr>
        <p:spPr bwMode="auto">
          <a:xfrm>
            <a:off x="3338513" y="2182813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RIV</a:t>
            </a:r>
          </a:p>
        </p:txBody>
      </p:sp>
      <p:sp>
        <p:nvSpPr>
          <p:cNvPr id="956424" name="Text Box 8"/>
          <p:cNvSpPr txBox="1">
            <a:spLocks noChangeArrowheads="1"/>
          </p:cNvSpPr>
          <p:nvPr/>
        </p:nvSpPr>
        <p:spPr bwMode="auto">
          <a:xfrm>
            <a:off x="1395413" y="2475518"/>
            <a:ext cx="4587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SOU</a:t>
            </a:r>
          </a:p>
        </p:txBody>
      </p:sp>
      <p:sp>
        <p:nvSpPr>
          <p:cNvPr id="956425" name="Text Box 9"/>
          <p:cNvSpPr txBox="1">
            <a:spLocks noChangeArrowheads="1"/>
          </p:cNvSpPr>
          <p:nvPr/>
        </p:nvSpPr>
        <p:spPr bwMode="auto">
          <a:xfrm>
            <a:off x="3471863" y="2539018"/>
            <a:ext cx="45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CAR</a:t>
            </a:r>
          </a:p>
        </p:txBody>
      </p:sp>
      <p:sp>
        <p:nvSpPr>
          <p:cNvPr id="956426" name="Text Box 10"/>
          <p:cNvSpPr txBox="1">
            <a:spLocks noChangeArrowheads="1"/>
          </p:cNvSpPr>
          <p:nvPr/>
        </p:nvSpPr>
        <p:spPr bwMode="auto">
          <a:xfrm>
            <a:off x="2692400" y="2754918"/>
            <a:ext cx="4905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MOR</a:t>
            </a:r>
          </a:p>
        </p:txBody>
      </p:sp>
      <p:sp>
        <p:nvSpPr>
          <p:cNvPr id="956427" name="Text Box 11"/>
          <p:cNvSpPr txBox="1">
            <a:spLocks noChangeArrowheads="1"/>
          </p:cNvSpPr>
          <p:nvPr/>
        </p:nvSpPr>
        <p:spPr bwMode="auto">
          <a:xfrm>
            <a:off x="3440113" y="3107343"/>
            <a:ext cx="4492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LOR</a:t>
            </a:r>
          </a:p>
        </p:txBody>
      </p:sp>
      <p:sp>
        <p:nvSpPr>
          <p:cNvPr id="956428" name="Text Box 12"/>
          <p:cNvSpPr txBox="1">
            <a:spLocks noChangeArrowheads="1"/>
          </p:cNvSpPr>
          <p:nvPr/>
        </p:nvSpPr>
        <p:spPr bwMode="auto">
          <a:xfrm>
            <a:off x="2635250" y="3529618"/>
            <a:ext cx="3857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ISE</a:t>
            </a:r>
          </a:p>
        </p:txBody>
      </p:sp>
      <p:sp>
        <p:nvSpPr>
          <p:cNvPr id="956429" name="Text Box 13"/>
          <p:cNvSpPr txBox="1">
            <a:spLocks noChangeArrowheads="1"/>
          </p:cNvSpPr>
          <p:nvPr/>
        </p:nvSpPr>
        <p:spPr bwMode="auto">
          <a:xfrm>
            <a:off x="2739420" y="3932238"/>
            <a:ext cx="4587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EDO</a:t>
            </a:r>
          </a:p>
        </p:txBody>
      </p:sp>
      <p:sp>
        <p:nvSpPr>
          <p:cNvPr id="956430" name="Text Box 14"/>
          <p:cNvSpPr txBox="1">
            <a:spLocks noChangeArrowheads="1"/>
          </p:cNvSpPr>
          <p:nvPr/>
        </p:nvSpPr>
        <p:spPr bwMode="auto">
          <a:xfrm>
            <a:off x="4202113" y="3821113"/>
            <a:ext cx="45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RAU</a:t>
            </a:r>
          </a:p>
        </p:txBody>
      </p:sp>
      <p:sp>
        <p:nvSpPr>
          <p:cNvPr id="956431" name="Text Box 15"/>
          <p:cNvSpPr txBox="1">
            <a:spLocks noChangeArrowheads="1"/>
          </p:cNvSpPr>
          <p:nvPr/>
        </p:nvSpPr>
        <p:spPr bwMode="auto">
          <a:xfrm>
            <a:off x="5043488" y="3846513"/>
            <a:ext cx="4365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BLA</a:t>
            </a:r>
          </a:p>
        </p:txBody>
      </p:sp>
      <p:sp>
        <p:nvSpPr>
          <p:cNvPr id="956432" name="Text Box 16"/>
          <p:cNvSpPr txBox="1">
            <a:spLocks noChangeArrowheads="1"/>
          </p:cNvSpPr>
          <p:nvPr/>
        </p:nvSpPr>
        <p:spPr bwMode="auto">
          <a:xfrm>
            <a:off x="5373688" y="4199543"/>
            <a:ext cx="492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MOU</a:t>
            </a:r>
          </a:p>
        </p:txBody>
      </p:sp>
      <p:sp>
        <p:nvSpPr>
          <p:cNvPr id="956433" name="Text Box 17"/>
          <p:cNvSpPr txBox="1">
            <a:spLocks noChangeArrowheads="1"/>
          </p:cNvSpPr>
          <p:nvPr/>
        </p:nvSpPr>
        <p:spPr bwMode="auto">
          <a:xfrm>
            <a:off x="5141913" y="4592638"/>
            <a:ext cx="4079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CIR</a:t>
            </a:r>
          </a:p>
        </p:txBody>
      </p:sp>
      <p:sp>
        <p:nvSpPr>
          <p:cNvPr id="956434" name="Text Box 18"/>
          <p:cNvSpPr txBox="1">
            <a:spLocks noChangeArrowheads="1"/>
          </p:cNvSpPr>
          <p:nvPr/>
        </p:nvSpPr>
        <p:spPr bwMode="auto">
          <a:xfrm>
            <a:off x="4241800" y="4456113"/>
            <a:ext cx="4302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MIN</a:t>
            </a:r>
          </a:p>
        </p:txBody>
      </p:sp>
      <p:sp>
        <p:nvSpPr>
          <p:cNvPr id="956435" name="Line 19"/>
          <p:cNvSpPr>
            <a:spLocks noChangeShapeType="1"/>
          </p:cNvSpPr>
          <p:nvPr/>
        </p:nvSpPr>
        <p:spPr bwMode="auto">
          <a:xfrm>
            <a:off x="1192213" y="2297113"/>
            <a:ext cx="701675" cy="111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36" name="Line 20"/>
          <p:cNvSpPr>
            <a:spLocks noChangeShapeType="1"/>
          </p:cNvSpPr>
          <p:nvPr/>
        </p:nvSpPr>
        <p:spPr bwMode="auto">
          <a:xfrm>
            <a:off x="1893888" y="2308225"/>
            <a:ext cx="146367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37" name="Line 21"/>
          <p:cNvSpPr>
            <a:spLocks noChangeShapeType="1"/>
          </p:cNvSpPr>
          <p:nvPr/>
        </p:nvSpPr>
        <p:spPr bwMode="auto">
          <a:xfrm flipH="1">
            <a:off x="3176588" y="2284413"/>
            <a:ext cx="180975" cy="59213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38" name="Line 22"/>
          <p:cNvSpPr>
            <a:spLocks noChangeShapeType="1"/>
          </p:cNvSpPr>
          <p:nvPr/>
        </p:nvSpPr>
        <p:spPr bwMode="auto">
          <a:xfrm>
            <a:off x="1193800" y="2282825"/>
            <a:ext cx="204788" cy="3286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39" name="Line 23"/>
          <p:cNvSpPr>
            <a:spLocks noChangeShapeType="1"/>
          </p:cNvSpPr>
          <p:nvPr/>
        </p:nvSpPr>
        <p:spPr bwMode="auto">
          <a:xfrm>
            <a:off x="1397000" y="2613025"/>
            <a:ext cx="1624013" cy="10398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40" name="Line 24"/>
          <p:cNvSpPr>
            <a:spLocks noChangeShapeType="1"/>
          </p:cNvSpPr>
          <p:nvPr/>
        </p:nvSpPr>
        <p:spPr bwMode="auto">
          <a:xfrm>
            <a:off x="3017838" y="3651250"/>
            <a:ext cx="182562" cy="3873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41" name="Line 25"/>
          <p:cNvSpPr>
            <a:spLocks noChangeShapeType="1"/>
          </p:cNvSpPr>
          <p:nvPr/>
        </p:nvSpPr>
        <p:spPr bwMode="auto">
          <a:xfrm flipV="1">
            <a:off x="3200400" y="3227388"/>
            <a:ext cx="230188" cy="8223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42" name="Line 26"/>
          <p:cNvSpPr>
            <a:spLocks noChangeShapeType="1"/>
          </p:cNvSpPr>
          <p:nvPr/>
        </p:nvSpPr>
        <p:spPr bwMode="auto">
          <a:xfrm>
            <a:off x="3197225" y="4044950"/>
            <a:ext cx="1160463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43" name="Line 27"/>
          <p:cNvSpPr>
            <a:spLocks noChangeShapeType="1"/>
          </p:cNvSpPr>
          <p:nvPr/>
        </p:nvSpPr>
        <p:spPr bwMode="auto">
          <a:xfrm>
            <a:off x="3179763" y="2878138"/>
            <a:ext cx="252412" cy="3587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44" name="Line 28"/>
          <p:cNvSpPr>
            <a:spLocks noChangeShapeType="1"/>
          </p:cNvSpPr>
          <p:nvPr/>
        </p:nvSpPr>
        <p:spPr bwMode="auto">
          <a:xfrm>
            <a:off x="3343275" y="2292350"/>
            <a:ext cx="130175" cy="3714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45" name="Line 29"/>
          <p:cNvSpPr>
            <a:spLocks noChangeShapeType="1"/>
          </p:cNvSpPr>
          <p:nvPr/>
        </p:nvSpPr>
        <p:spPr bwMode="auto">
          <a:xfrm flipH="1">
            <a:off x="3436938" y="2654300"/>
            <a:ext cx="46037" cy="5842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46" name="Line 30"/>
          <p:cNvSpPr>
            <a:spLocks noChangeShapeType="1"/>
          </p:cNvSpPr>
          <p:nvPr/>
        </p:nvSpPr>
        <p:spPr bwMode="auto">
          <a:xfrm>
            <a:off x="3432175" y="3233738"/>
            <a:ext cx="920750" cy="8382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47" name="Line 31"/>
          <p:cNvSpPr>
            <a:spLocks noChangeShapeType="1"/>
          </p:cNvSpPr>
          <p:nvPr/>
        </p:nvSpPr>
        <p:spPr bwMode="auto">
          <a:xfrm>
            <a:off x="3200400" y="4054475"/>
            <a:ext cx="1452563" cy="4270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48" name="Line 32"/>
          <p:cNvSpPr>
            <a:spLocks noChangeShapeType="1"/>
          </p:cNvSpPr>
          <p:nvPr/>
        </p:nvSpPr>
        <p:spPr bwMode="auto">
          <a:xfrm>
            <a:off x="4649788" y="4498975"/>
            <a:ext cx="484187" cy="1508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49" name="Line 33"/>
          <p:cNvSpPr>
            <a:spLocks noChangeShapeType="1"/>
          </p:cNvSpPr>
          <p:nvPr/>
        </p:nvSpPr>
        <p:spPr bwMode="auto">
          <a:xfrm flipV="1">
            <a:off x="5140325" y="4333875"/>
            <a:ext cx="255588" cy="3254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50" name="Line 34"/>
          <p:cNvSpPr>
            <a:spLocks noChangeShapeType="1"/>
          </p:cNvSpPr>
          <p:nvPr/>
        </p:nvSpPr>
        <p:spPr bwMode="auto">
          <a:xfrm flipH="1" flipV="1">
            <a:off x="4337050" y="4060825"/>
            <a:ext cx="319088" cy="4270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51" name="Line 35"/>
          <p:cNvSpPr>
            <a:spLocks noChangeShapeType="1"/>
          </p:cNvSpPr>
          <p:nvPr/>
        </p:nvSpPr>
        <p:spPr bwMode="auto">
          <a:xfrm flipV="1">
            <a:off x="4344988" y="4032250"/>
            <a:ext cx="738187" cy="428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52" name="Line 36"/>
          <p:cNvSpPr>
            <a:spLocks noChangeShapeType="1"/>
          </p:cNvSpPr>
          <p:nvPr/>
        </p:nvSpPr>
        <p:spPr bwMode="auto">
          <a:xfrm flipH="1" flipV="1">
            <a:off x="5054600" y="4029075"/>
            <a:ext cx="95250" cy="6223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53" name="Line 37"/>
          <p:cNvSpPr>
            <a:spLocks noChangeShapeType="1"/>
          </p:cNvSpPr>
          <p:nvPr/>
        </p:nvSpPr>
        <p:spPr bwMode="auto">
          <a:xfrm flipH="1" flipV="1">
            <a:off x="5065713" y="4025900"/>
            <a:ext cx="336550" cy="3079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54" name="Oval 38"/>
          <p:cNvSpPr>
            <a:spLocks noChangeArrowheads="1"/>
          </p:cNvSpPr>
          <p:nvPr/>
        </p:nvSpPr>
        <p:spPr bwMode="auto">
          <a:xfrm>
            <a:off x="1870075" y="2270125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55" name="Oval 39"/>
          <p:cNvSpPr>
            <a:spLocks noChangeArrowheads="1"/>
          </p:cNvSpPr>
          <p:nvPr/>
        </p:nvSpPr>
        <p:spPr bwMode="auto">
          <a:xfrm>
            <a:off x="1160463" y="22590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56" name="Oval 40"/>
          <p:cNvSpPr>
            <a:spLocks noChangeArrowheads="1"/>
          </p:cNvSpPr>
          <p:nvPr/>
        </p:nvSpPr>
        <p:spPr bwMode="auto">
          <a:xfrm>
            <a:off x="1357313" y="25765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57" name="Oval 41"/>
          <p:cNvSpPr>
            <a:spLocks noChangeArrowheads="1"/>
          </p:cNvSpPr>
          <p:nvPr/>
        </p:nvSpPr>
        <p:spPr bwMode="auto">
          <a:xfrm>
            <a:off x="5362575" y="42910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58" name="Oval 42"/>
          <p:cNvSpPr>
            <a:spLocks noChangeArrowheads="1"/>
          </p:cNvSpPr>
          <p:nvPr/>
        </p:nvSpPr>
        <p:spPr bwMode="auto">
          <a:xfrm>
            <a:off x="5108575" y="4622800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59" name="Oval 43"/>
          <p:cNvSpPr>
            <a:spLocks noChangeArrowheads="1"/>
          </p:cNvSpPr>
          <p:nvPr/>
        </p:nvSpPr>
        <p:spPr bwMode="auto">
          <a:xfrm>
            <a:off x="5021263" y="39989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60" name="Oval 44"/>
          <p:cNvSpPr>
            <a:spLocks noChangeArrowheads="1"/>
          </p:cNvSpPr>
          <p:nvPr/>
        </p:nvSpPr>
        <p:spPr bwMode="auto">
          <a:xfrm>
            <a:off x="4308475" y="4038600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61" name="Oval 45"/>
          <p:cNvSpPr>
            <a:spLocks noChangeArrowheads="1"/>
          </p:cNvSpPr>
          <p:nvPr/>
        </p:nvSpPr>
        <p:spPr bwMode="auto">
          <a:xfrm>
            <a:off x="3167063" y="40116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62" name="Oval 46"/>
          <p:cNvSpPr>
            <a:spLocks noChangeArrowheads="1"/>
          </p:cNvSpPr>
          <p:nvPr/>
        </p:nvSpPr>
        <p:spPr bwMode="auto">
          <a:xfrm>
            <a:off x="2981325" y="36179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63" name="Oval 47"/>
          <p:cNvSpPr>
            <a:spLocks noChangeArrowheads="1"/>
          </p:cNvSpPr>
          <p:nvPr/>
        </p:nvSpPr>
        <p:spPr bwMode="auto">
          <a:xfrm>
            <a:off x="3395663" y="32115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64" name="Oval 48"/>
          <p:cNvSpPr>
            <a:spLocks noChangeArrowheads="1"/>
          </p:cNvSpPr>
          <p:nvPr/>
        </p:nvSpPr>
        <p:spPr bwMode="auto">
          <a:xfrm>
            <a:off x="3446463" y="2630488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65" name="Oval 49"/>
          <p:cNvSpPr>
            <a:spLocks noChangeArrowheads="1"/>
          </p:cNvSpPr>
          <p:nvPr/>
        </p:nvSpPr>
        <p:spPr bwMode="auto">
          <a:xfrm>
            <a:off x="3140075" y="28559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66" name="Oval 50"/>
          <p:cNvSpPr>
            <a:spLocks noChangeArrowheads="1"/>
          </p:cNvSpPr>
          <p:nvPr/>
        </p:nvSpPr>
        <p:spPr bwMode="auto">
          <a:xfrm>
            <a:off x="3311525" y="2274888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67" name="Text Box 51"/>
          <p:cNvSpPr txBox="1">
            <a:spLocks noChangeArrowheads="1"/>
          </p:cNvSpPr>
          <p:nvPr/>
        </p:nvSpPr>
        <p:spPr bwMode="auto">
          <a:xfrm>
            <a:off x="6332538" y="1944310"/>
            <a:ext cx="1973262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ISE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EDO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SOU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LOR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MIN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RAU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HOB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CAR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MOR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CIR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BLA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BRE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RIV</a:t>
            </a:r>
            <a:endParaRPr lang="en-US" sz="1800" b="0" dirty="0"/>
          </a:p>
          <a:p>
            <a:r>
              <a:rPr lang="en-US" sz="1800" b="0" dirty="0"/>
              <a:t>Visiting node </a:t>
            </a:r>
            <a:r>
              <a:rPr lang="en-US" sz="1600" dirty="0">
                <a:latin typeface="Helvetica Neue" charset="0"/>
              </a:rPr>
              <a:t>MOU</a:t>
            </a:r>
            <a:endParaRPr lang="en-US" sz="1800" b="0" dirty="0"/>
          </a:p>
          <a:p>
            <a:endParaRPr lang="en-US" sz="1800" dirty="0"/>
          </a:p>
        </p:txBody>
      </p:sp>
      <p:sp>
        <p:nvSpPr>
          <p:cNvPr id="956468" name="Text Box 52"/>
          <p:cNvSpPr txBox="1">
            <a:spLocks noChangeArrowheads="1"/>
          </p:cNvSpPr>
          <p:nvPr/>
        </p:nvSpPr>
        <p:spPr bwMode="auto">
          <a:xfrm>
            <a:off x="457200" y="1143000"/>
            <a:ext cx="815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/>
              <a:t>Construct a breadth-first search starting from Isengard (</a:t>
            </a:r>
            <a:r>
              <a:rPr lang="en-US" sz="2000">
                <a:latin typeface="Helvetica Neue" charset="0"/>
              </a:rPr>
              <a:t>ISE</a:t>
            </a:r>
            <a:r>
              <a:rPr lang="en-US" sz="2400" b="0"/>
              <a:t>):</a:t>
            </a:r>
            <a:endParaRPr lang="en-US" sz="2200" b="0"/>
          </a:p>
        </p:txBody>
      </p:sp>
      <p:sp>
        <p:nvSpPr>
          <p:cNvPr id="956469" name="Oval 53"/>
          <p:cNvSpPr>
            <a:spLocks noChangeArrowheads="1"/>
          </p:cNvSpPr>
          <p:nvPr/>
        </p:nvSpPr>
        <p:spPr bwMode="auto">
          <a:xfrm>
            <a:off x="4619625" y="44561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6471" name="Rectangle 55"/>
          <p:cNvSpPr>
            <a:spLocks noChangeArrowheads="1"/>
          </p:cNvSpPr>
          <p:nvPr/>
        </p:nvSpPr>
        <p:spPr bwMode="auto">
          <a:xfrm>
            <a:off x="1295400" y="6172200"/>
            <a:ext cx="508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ISE</a:t>
            </a:r>
          </a:p>
        </p:txBody>
      </p:sp>
      <p:sp>
        <p:nvSpPr>
          <p:cNvPr id="956472" name="Rectangle 56"/>
          <p:cNvSpPr>
            <a:spLocks noChangeArrowheads="1"/>
          </p:cNvSpPr>
          <p:nvPr/>
        </p:nvSpPr>
        <p:spPr bwMode="auto">
          <a:xfrm>
            <a:off x="1739900" y="6172200"/>
            <a:ext cx="6238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EDO</a:t>
            </a:r>
          </a:p>
        </p:txBody>
      </p:sp>
      <p:sp>
        <p:nvSpPr>
          <p:cNvPr id="956473" name="Rectangle 57"/>
          <p:cNvSpPr>
            <a:spLocks noChangeArrowheads="1"/>
          </p:cNvSpPr>
          <p:nvPr/>
        </p:nvSpPr>
        <p:spPr bwMode="auto">
          <a:xfrm>
            <a:off x="2287588" y="6172200"/>
            <a:ext cx="625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SOU</a:t>
            </a:r>
          </a:p>
        </p:txBody>
      </p:sp>
      <p:sp>
        <p:nvSpPr>
          <p:cNvPr id="956474" name="Rectangle 58"/>
          <p:cNvSpPr>
            <a:spLocks noChangeArrowheads="1"/>
          </p:cNvSpPr>
          <p:nvPr/>
        </p:nvSpPr>
        <p:spPr bwMode="auto">
          <a:xfrm>
            <a:off x="2836863" y="617220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LOR</a:t>
            </a:r>
          </a:p>
        </p:txBody>
      </p:sp>
      <p:sp>
        <p:nvSpPr>
          <p:cNvPr id="956475" name="Rectangle 59"/>
          <p:cNvSpPr>
            <a:spLocks noChangeArrowheads="1"/>
          </p:cNvSpPr>
          <p:nvPr/>
        </p:nvSpPr>
        <p:spPr bwMode="auto">
          <a:xfrm>
            <a:off x="3370263" y="6172200"/>
            <a:ext cx="5794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MIN</a:t>
            </a:r>
          </a:p>
        </p:txBody>
      </p:sp>
      <p:sp>
        <p:nvSpPr>
          <p:cNvPr id="956476" name="Rectangle 60"/>
          <p:cNvSpPr>
            <a:spLocks noChangeArrowheads="1"/>
          </p:cNvSpPr>
          <p:nvPr/>
        </p:nvSpPr>
        <p:spPr bwMode="auto">
          <a:xfrm>
            <a:off x="3873500" y="6172200"/>
            <a:ext cx="6207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RAU</a:t>
            </a:r>
          </a:p>
        </p:txBody>
      </p:sp>
      <p:sp>
        <p:nvSpPr>
          <p:cNvPr id="956477" name="Rectangle 61"/>
          <p:cNvSpPr>
            <a:spLocks noChangeArrowheads="1"/>
          </p:cNvSpPr>
          <p:nvPr/>
        </p:nvSpPr>
        <p:spPr bwMode="auto">
          <a:xfrm>
            <a:off x="4418013" y="6172200"/>
            <a:ext cx="6365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HOB</a:t>
            </a:r>
          </a:p>
        </p:txBody>
      </p:sp>
      <p:sp>
        <p:nvSpPr>
          <p:cNvPr id="956478" name="Rectangle 62"/>
          <p:cNvSpPr>
            <a:spLocks noChangeArrowheads="1"/>
          </p:cNvSpPr>
          <p:nvPr/>
        </p:nvSpPr>
        <p:spPr bwMode="auto">
          <a:xfrm>
            <a:off x="4976813" y="6172200"/>
            <a:ext cx="620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CAR</a:t>
            </a:r>
          </a:p>
        </p:txBody>
      </p:sp>
      <p:sp>
        <p:nvSpPr>
          <p:cNvPr id="956479" name="Rectangle 63"/>
          <p:cNvSpPr>
            <a:spLocks noChangeArrowheads="1"/>
          </p:cNvSpPr>
          <p:nvPr/>
        </p:nvSpPr>
        <p:spPr bwMode="auto">
          <a:xfrm>
            <a:off x="5521325" y="6172200"/>
            <a:ext cx="6731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MOR</a:t>
            </a:r>
          </a:p>
        </p:txBody>
      </p:sp>
      <p:sp>
        <p:nvSpPr>
          <p:cNvPr id="956480" name="Rectangle 64"/>
          <p:cNvSpPr>
            <a:spLocks noChangeArrowheads="1"/>
          </p:cNvSpPr>
          <p:nvPr/>
        </p:nvSpPr>
        <p:spPr bwMode="auto">
          <a:xfrm>
            <a:off x="6118225" y="6172200"/>
            <a:ext cx="541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CIR</a:t>
            </a:r>
          </a:p>
        </p:txBody>
      </p:sp>
      <p:sp>
        <p:nvSpPr>
          <p:cNvPr id="956481" name="Rectangle 65"/>
          <p:cNvSpPr>
            <a:spLocks noChangeArrowheads="1"/>
          </p:cNvSpPr>
          <p:nvPr/>
        </p:nvSpPr>
        <p:spPr bwMode="auto">
          <a:xfrm>
            <a:off x="6583363" y="6172200"/>
            <a:ext cx="587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BLA</a:t>
            </a:r>
          </a:p>
        </p:txBody>
      </p:sp>
      <p:sp>
        <p:nvSpPr>
          <p:cNvPr id="956482" name="Rectangle 66"/>
          <p:cNvSpPr>
            <a:spLocks noChangeArrowheads="1"/>
          </p:cNvSpPr>
          <p:nvPr/>
        </p:nvSpPr>
        <p:spPr bwMode="auto">
          <a:xfrm>
            <a:off x="7094538" y="6172200"/>
            <a:ext cx="6048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BRE</a:t>
            </a:r>
          </a:p>
        </p:txBody>
      </p:sp>
      <p:sp>
        <p:nvSpPr>
          <p:cNvPr id="956483" name="Rectangle 67"/>
          <p:cNvSpPr>
            <a:spLocks noChangeArrowheads="1"/>
          </p:cNvSpPr>
          <p:nvPr/>
        </p:nvSpPr>
        <p:spPr bwMode="auto">
          <a:xfrm>
            <a:off x="7623175" y="6172200"/>
            <a:ext cx="5191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RIV</a:t>
            </a:r>
          </a:p>
        </p:txBody>
      </p:sp>
      <p:sp>
        <p:nvSpPr>
          <p:cNvPr id="956485" name="Rectangle 69"/>
          <p:cNvSpPr>
            <a:spLocks noChangeArrowheads="1"/>
          </p:cNvSpPr>
          <p:nvPr/>
        </p:nvSpPr>
        <p:spPr bwMode="auto">
          <a:xfrm>
            <a:off x="8064500" y="6172200"/>
            <a:ext cx="6778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Helvetica Neue" charset="0"/>
              </a:rPr>
              <a:t>MOU</a:t>
            </a:r>
          </a:p>
        </p:txBody>
      </p:sp>
      <p:sp>
        <p:nvSpPr>
          <p:cNvPr id="956486" name="Text Box 70"/>
          <p:cNvSpPr txBox="1">
            <a:spLocks noChangeArrowheads="1"/>
          </p:cNvSpPr>
          <p:nvPr/>
        </p:nvSpPr>
        <p:spPr bwMode="auto">
          <a:xfrm>
            <a:off x="517525" y="6135688"/>
            <a:ext cx="84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0"/>
              <a:t>Queue:</a:t>
            </a:r>
          </a:p>
        </p:txBody>
      </p:sp>
      <p:grpSp>
        <p:nvGrpSpPr>
          <p:cNvPr id="956489" name="Group 73"/>
          <p:cNvGrpSpPr>
            <a:grpSpLocks/>
          </p:cNvGrpSpPr>
          <p:nvPr/>
        </p:nvGrpSpPr>
        <p:grpSpPr bwMode="auto">
          <a:xfrm>
            <a:off x="1422400" y="6235095"/>
            <a:ext cx="228600" cy="228600"/>
            <a:chOff x="864" y="3696"/>
            <a:chExt cx="144" cy="144"/>
          </a:xfrm>
        </p:grpSpPr>
        <p:sp>
          <p:nvSpPr>
            <p:cNvPr id="956487" name="Line 71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488" name="Line 72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490" name="Group 74"/>
          <p:cNvGrpSpPr>
            <a:grpSpLocks/>
          </p:cNvGrpSpPr>
          <p:nvPr/>
        </p:nvGrpSpPr>
        <p:grpSpPr bwMode="auto">
          <a:xfrm>
            <a:off x="1931988" y="6235095"/>
            <a:ext cx="228600" cy="228600"/>
            <a:chOff x="864" y="3696"/>
            <a:chExt cx="144" cy="144"/>
          </a:xfrm>
        </p:grpSpPr>
        <p:sp>
          <p:nvSpPr>
            <p:cNvPr id="956491" name="Line 75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492" name="Line 76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493" name="Group 77"/>
          <p:cNvGrpSpPr>
            <a:grpSpLocks/>
          </p:cNvGrpSpPr>
          <p:nvPr/>
        </p:nvGrpSpPr>
        <p:grpSpPr bwMode="auto">
          <a:xfrm>
            <a:off x="2481263" y="6235095"/>
            <a:ext cx="228600" cy="228600"/>
            <a:chOff x="864" y="3696"/>
            <a:chExt cx="144" cy="144"/>
          </a:xfrm>
        </p:grpSpPr>
        <p:sp>
          <p:nvSpPr>
            <p:cNvPr id="956494" name="Line 78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495" name="Line 79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496" name="Group 80"/>
          <p:cNvGrpSpPr>
            <a:grpSpLocks/>
          </p:cNvGrpSpPr>
          <p:nvPr/>
        </p:nvGrpSpPr>
        <p:grpSpPr bwMode="auto">
          <a:xfrm>
            <a:off x="3005138" y="6235095"/>
            <a:ext cx="228600" cy="228600"/>
            <a:chOff x="864" y="3696"/>
            <a:chExt cx="144" cy="144"/>
          </a:xfrm>
        </p:grpSpPr>
        <p:sp>
          <p:nvSpPr>
            <p:cNvPr id="956497" name="Line 81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498" name="Line 82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499" name="Group 83"/>
          <p:cNvGrpSpPr>
            <a:grpSpLocks/>
          </p:cNvGrpSpPr>
          <p:nvPr/>
        </p:nvGrpSpPr>
        <p:grpSpPr bwMode="auto">
          <a:xfrm>
            <a:off x="3554413" y="6235095"/>
            <a:ext cx="228600" cy="228600"/>
            <a:chOff x="864" y="3696"/>
            <a:chExt cx="144" cy="144"/>
          </a:xfrm>
        </p:grpSpPr>
        <p:sp>
          <p:nvSpPr>
            <p:cNvPr id="956500" name="Line 84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501" name="Line 85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502" name="Group 86"/>
          <p:cNvGrpSpPr>
            <a:grpSpLocks/>
          </p:cNvGrpSpPr>
          <p:nvPr/>
        </p:nvGrpSpPr>
        <p:grpSpPr bwMode="auto">
          <a:xfrm>
            <a:off x="4065588" y="6235095"/>
            <a:ext cx="228600" cy="228600"/>
            <a:chOff x="864" y="3696"/>
            <a:chExt cx="144" cy="144"/>
          </a:xfrm>
        </p:grpSpPr>
        <p:sp>
          <p:nvSpPr>
            <p:cNvPr id="956503" name="Line 87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504" name="Line 88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505" name="Group 89"/>
          <p:cNvGrpSpPr>
            <a:grpSpLocks/>
          </p:cNvGrpSpPr>
          <p:nvPr/>
        </p:nvGrpSpPr>
        <p:grpSpPr bwMode="auto">
          <a:xfrm>
            <a:off x="4614863" y="6235095"/>
            <a:ext cx="228600" cy="228600"/>
            <a:chOff x="864" y="3696"/>
            <a:chExt cx="144" cy="144"/>
          </a:xfrm>
        </p:grpSpPr>
        <p:sp>
          <p:nvSpPr>
            <p:cNvPr id="956506" name="Line 90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507" name="Line 91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508" name="Group 92"/>
          <p:cNvGrpSpPr>
            <a:grpSpLocks/>
          </p:cNvGrpSpPr>
          <p:nvPr/>
        </p:nvGrpSpPr>
        <p:grpSpPr bwMode="auto">
          <a:xfrm>
            <a:off x="5175250" y="6235095"/>
            <a:ext cx="228600" cy="228600"/>
            <a:chOff x="864" y="3696"/>
            <a:chExt cx="144" cy="144"/>
          </a:xfrm>
        </p:grpSpPr>
        <p:sp>
          <p:nvSpPr>
            <p:cNvPr id="956509" name="Line 93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510" name="Line 94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511" name="Group 95"/>
          <p:cNvGrpSpPr>
            <a:grpSpLocks/>
          </p:cNvGrpSpPr>
          <p:nvPr/>
        </p:nvGrpSpPr>
        <p:grpSpPr bwMode="auto">
          <a:xfrm>
            <a:off x="5762625" y="6235095"/>
            <a:ext cx="228600" cy="228600"/>
            <a:chOff x="864" y="3696"/>
            <a:chExt cx="144" cy="144"/>
          </a:xfrm>
        </p:grpSpPr>
        <p:sp>
          <p:nvSpPr>
            <p:cNvPr id="956512" name="Line 96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513" name="Line 97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514" name="Group 98"/>
          <p:cNvGrpSpPr>
            <a:grpSpLocks/>
          </p:cNvGrpSpPr>
          <p:nvPr/>
        </p:nvGrpSpPr>
        <p:grpSpPr bwMode="auto">
          <a:xfrm>
            <a:off x="6261100" y="6235095"/>
            <a:ext cx="228600" cy="228600"/>
            <a:chOff x="864" y="3696"/>
            <a:chExt cx="144" cy="144"/>
          </a:xfrm>
        </p:grpSpPr>
        <p:sp>
          <p:nvSpPr>
            <p:cNvPr id="956515" name="Line 99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516" name="Line 100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517" name="Group 101"/>
          <p:cNvGrpSpPr>
            <a:grpSpLocks/>
          </p:cNvGrpSpPr>
          <p:nvPr/>
        </p:nvGrpSpPr>
        <p:grpSpPr bwMode="auto">
          <a:xfrm>
            <a:off x="6746875" y="6235095"/>
            <a:ext cx="228600" cy="228600"/>
            <a:chOff x="864" y="3696"/>
            <a:chExt cx="144" cy="144"/>
          </a:xfrm>
        </p:grpSpPr>
        <p:sp>
          <p:nvSpPr>
            <p:cNvPr id="956518" name="Line 102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519" name="Line 103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520" name="Group 104"/>
          <p:cNvGrpSpPr>
            <a:grpSpLocks/>
          </p:cNvGrpSpPr>
          <p:nvPr/>
        </p:nvGrpSpPr>
        <p:grpSpPr bwMode="auto">
          <a:xfrm>
            <a:off x="7270750" y="6235095"/>
            <a:ext cx="228600" cy="228600"/>
            <a:chOff x="864" y="3696"/>
            <a:chExt cx="144" cy="144"/>
          </a:xfrm>
        </p:grpSpPr>
        <p:sp>
          <p:nvSpPr>
            <p:cNvPr id="956521" name="Line 105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522" name="Line 106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523" name="Group 107"/>
          <p:cNvGrpSpPr>
            <a:grpSpLocks/>
          </p:cNvGrpSpPr>
          <p:nvPr/>
        </p:nvGrpSpPr>
        <p:grpSpPr bwMode="auto">
          <a:xfrm>
            <a:off x="7769225" y="6235095"/>
            <a:ext cx="228600" cy="228600"/>
            <a:chOff x="864" y="3696"/>
            <a:chExt cx="144" cy="144"/>
          </a:xfrm>
        </p:grpSpPr>
        <p:sp>
          <p:nvSpPr>
            <p:cNvPr id="956524" name="Line 108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525" name="Line 109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6526" name="Group 110"/>
          <p:cNvGrpSpPr>
            <a:grpSpLocks/>
          </p:cNvGrpSpPr>
          <p:nvPr/>
        </p:nvGrpSpPr>
        <p:grpSpPr bwMode="auto">
          <a:xfrm>
            <a:off x="8293100" y="6235095"/>
            <a:ext cx="228600" cy="228600"/>
            <a:chOff x="864" y="3696"/>
            <a:chExt cx="144" cy="144"/>
          </a:xfrm>
        </p:grpSpPr>
        <p:sp>
          <p:nvSpPr>
            <p:cNvPr id="956527" name="Line 111"/>
            <p:cNvSpPr>
              <a:spLocks noChangeShapeType="1"/>
            </p:cNvSpPr>
            <p:nvPr/>
          </p:nvSpPr>
          <p:spPr bwMode="auto">
            <a:xfrm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528" name="Line 112"/>
            <p:cNvSpPr>
              <a:spLocks noChangeShapeType="1"/>
            </p:cNvSpPr>
            <p:nvPr/>
          </p:nvSpPr>
          <p:spPr bwMode="auto">
            <a:xfrm flipH="1">
              <a:off x="864" y="3696"/>
              <a:ext cx="144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6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6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00" fill="hold"/>
                                        <p:tgtEl>
                                          <p:spTgt spid="9564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95646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00" fill="hold"/>
                                        <p:tgtEl>
                                          <p:spTgt spid="956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56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9564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" fill="hold"/>
                                        <p:tgtEl>
                                          <p:spTgt spid="9564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95643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100" fill="hold"/>
                                        <p:tgtEl>
                                          <p:spTgt spid="9564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95644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100" fill="hold"/>
                                        <p:tgtEl>
                                          <p:spTgt spid="956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956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9564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9564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95646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100" fill="hold"/>
                                        <p:tgtEl>
                                          <p:spTgt spid="9564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9564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9564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100" fill="hold"/>
                                        <p:tgtEl>
                                          <p:spTgt spid="9564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95644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100" fill="hold"/>
                                        <p:tgtEl>
                                          <p:spTgt spid="9564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0" dur="100" fill="hold"/>
                                        <p:tgtEl>
                                          <p:spTgt spid="95644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100" fill="hold"/>
                                        <p:tgtEl>
                                          <p:spTgt spid="9564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95644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9564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9564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9564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100" fill="hold"/>
                                        <p:tgtEl>
                                          <p:spTgt spid="9564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100" fill="hold"/>
                                        <p:tgtEl>
                                          <p:spTgt spid="95645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100" fill="hold"/>
                                        <p:tgtEl>
                                          <p:spTgt spid="956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956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9564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0" fill="hold"/>
                                        <p:tgtEl>
                                          <p:spTgt spid="9564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1" dur="100" fill="hold"/>
                                        <p:tgtEl>
                                          <p:spTgt spid="95643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100" fill="hold"/>
                                        <p:tgtEl>
                                          <p:spTgt spid="9564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2" dur="100" fill="hold"/>
                                        <p:tgtEl>
                                          <p:spTgt spid="9564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100" fill="hold"/>
                                        <p:tgtEl>
                                          <p:spTgt spid="9564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100" fill="hold"/>
                                        <p:tgtEl>
                                          <p:spTgt spid="9564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6" dur="100" fill="hold"/>
                                        <p:tgtEl>
                                          <p:spTgt spid="95646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100" fill="hold"/>
                                        <p:tgtEl>
                                          <p:spTgt spid="9564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09" dur="100" fill="hold"/>
                                        <p:tgtEl>
                                          <p:spTgt spid="9564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100" fill="hold"/>
                                        <p:tgtEl>
                                          <p:spTgt spid="9564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100" fill="hold"/>
                                        <p:tgtEl>
                                          <p:spTgt spid="9564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95644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100" fill="hold"/>
                                        <p:tgtEl>
                                          <p:spTgt spid="9564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8" dur="100" fill="hold"/>
                                        <p:tgtEl>
                                          <p:spTgt spid="9564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100" fill="hold"/>
                                        <p:tgtEl>
                                          <p:spTgt spid="9564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121" dur="100" fill="hold"/>
                                        <p:tgtEl>
                                          <p:spTgt spid="95644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100" fill="hold"/>
                                        <p:tgtEl>
                                          <p:spTgt spid="9564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4" dur="100" fill="hold"/>
                                        <p:tgtEl>
                                          <p:spTgt spid="9564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100" fill="hold"/>
                                        <p:tgtEl>
                                          <p:spTgt spid="9564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0" fill="hold"/>
                                        <p:tgtEl>
                                          <p:spTgt spid="9564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8" dur="100" fill="hold"/>
                                        <p:tgtEl>
                                          <p:spTgt spid="95646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0" dur="100" fill="hold"/>
                                        <p:tgtEl>
                                          <p:spTgt spid="9564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41" dur="100" fill="hold"/>
                                        <p:tgtEl>
                                          <p:spTgt spid="9564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100" fill="hold"/>
                                        <p:tgtEl>
                                          <p:spTgt spid="9564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100" fill="hold"/>
                                        <p:tgtEl>
                                          <p:spTgt spid="9564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100" fill="hold"/>
                                        <p:tgtEl>
                                          <p:spTgt spid="95644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9" dur="100" fill="hold"/>
                                        <p:tgtEl>
                                          <p:spTgt spid="9564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150" dur="100" fill="hold"/>
                                        <p:tgtEl>
                                          <p:spTgt spid="9564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9564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9564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9564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4" dur="100" fill="hold"/>
                                        <p:tgtEl>
                                          <p:spTgt spid="9564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5" dur="100" fill="hold"/>
                                        <p:tgtEl>
                                          <p:spTgt spid="9564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100" fill="hold"/>
                                        <p:tgtEl>
                                          <p:spTgt spid="956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68" dur="100" fill="hold"/>
                                        <p:tgtEl>
                                          <p:spTgt spid="956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100" fill="hold"/>
                                        <p:tgtEl>
                                          <p:spTgt spid="9564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3" dur="100" fill="hold"/>
                                        <p:tgtEl>
                                          <p:spTgt spid="9564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4" dur="100" fill="hold"/>
                                        <p:tgtEl>
                                          <p:spTgt spid="9564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4" dur="100" fill="hold"/>
                                        <p:tgtEl>
                                          <p:spTgt spid="956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5" dur="100" fill="hold"/>
                                        <p:tgtEl>
                                          <p:spTgt spid="956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100" fill="hold"/>
                                        <p:tgtEl>
                                          <p:spTgt spid="9564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100" fill="hold"/>
                                        <p:tgtEl>
                                          <p:spTgt spid="9564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9" dur="100" fill="hold"/>
                                        <p:tgtEl>
                                          <p:spTgt spid="95645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1" dur="100" fill="hold"/>
                                        <p:tgtEl>
                                          <p:spTgt spid="9564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92" dur="100" fill="hold"/>
                                        <p:tgtEl>
                                          <p:spTgt spid="9564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100" fill="hold"/>
                                        <p:tgtEl>
                                          <p:spTgt spid="9564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7" dur="100" fill="hold"/>
                                        <p:tgtEl>
                                          <p:spTgt spid="9564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8" dur="100" fill="hold"/>
                                        <p:tgtEl>
                                          <p:spTgt spid="95643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6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8" dur="100" fill="hold"/>
                                        <p:tgtEl>
                                          <p:spTgt spid="9564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9" dur="100" fill="hold"/>
                                        <p:tgtEl>
                                          <p:spTgt spid="9564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100" fill="hold"/>
                                        <p:tgtEl>
                                          <p:spTgt spid="9564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2" dur="100" fill="hold"/>
                                        <p:tgtEl>
                                          <p:spTgt spid="9564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3" dur="100" fill="hold"/>
                                        <p:tgtEl>
                                          <p:spTgt spid="95646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5" dur="100" fill="hold"/>
                                        <p:tgtEl>
                                          <p:spTgt spid="9564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16" dur="100" fill="hold"/>
                                        <p:tgtEl>
                                          <p:spTgt spid="9564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100" fill="hold"/>
                                        <p:tgtEl>
                                          <p:spTgt spid="9564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1" dur="100" fill="hold"/>
                                        <p:tgtEl>
                                          <p:spTgt spid="9564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2" dur="100" fill="hold"/>
                                        <p:tgtEl>
                                          <p:spTgt spid="95644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2" dur="100" fill="hold"/>
                                        <p:tgtEl>
                                          <p:spTgt spid="9564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3" dur="100" fill="hold"/>
                                        <p:tgtEl>
                                          <p:spTgt spid="9564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100" fill="hold"/>
                                        <p:tgtEl>
                                          <p:spTgt spid="9564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6" dur="100" fill="hold"/>
                                        <p:tgtEl>
                                          <p:spTgt spid="9564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7" dur="100" fill="hold"/>
                                        <p:tgtEl>
                                          <p:spTgt spid="95646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9" dur="100" fill="hold"/>
                                        <p:tgtEl>
                                          <p:spTgt spid="9564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40" dur="100" fill="hold"/>
                                        <p:tgtEl>
                                          <p:spTgt spid="9564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100" fill="hold"/>
                                        <p:tgtEl>
                                          <p:spTgt spid="9564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5" dur="100" fill="hold"/>
                                        <p:tgtEl>
                                          <p:spTgt spid="9564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246" dur="100" fill="hold"/>
                                        <p:tgtEl>
                                          <p:spTgt spid="95643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4" dur="100" fill="hold"/>
                                        <p:tgtEl>
                                          <p:spTgt spid="9564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5" dur="100" fill="hold"/>
                                        <p:tgtEl>
                                          <p:spTgt spid="9564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6" dur="100" fill="hold"/>
                                        <p:tgtEl>
                                          <p:spTgt spid="9564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8" dur="100" fill="hold"/>
                                        <p:tgtEl>
                                          <p:spTgt spid="9564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9" dur="100" fill="hold"/>
                                        <p:tgtEl>
                                          <p:spTgt spid="95645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1" dur="100" fill="hold"/>
                                        <p:tgtEl>
                                          <p:spTgt spid="9564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62" dur="100" fill="hold"/>
                                        <p:tgtEl>
                                          <p:spTgt spid="9564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3" dur="100" fill="hold"/>
                                        <p:tgtEl>
                                          <p:spTgt spid="9564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7" dur="100" fill="hold"/>
                                        <p:tgtEl>
                                          <p:spTgt spid="9564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8" dur="100" fill="hold"/>
                                        <p:tgtEl>
                                          <p:spTgt spid="95644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0" dur="100" fill="hold"/>
                                        <p:tgtEl>
                                          <p:spTgt spid="9564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271" dur="100" fill="hold"/>
                                        <p:tgtEl>
                                          <p:spTgt spid="95645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1" dur="100" fill="hold"/>
                                        <p:tgtEl>
                                          <p:spTgt spid="9564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2" dur="100" fill="hold"/>
                                        <p:tgtEl>
                                          <p:spTgt spid="9564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3" dur="100" fill="hold"/>
                                        <p:tgtEl>
                                          <p:spTgt spid="9564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5" dur="100" fill="hold"/>
                                        <p:tgtEl>
                                          <p:spTgt spid="9564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6" dur="100" fill="hold"/>
                                        <p:tgtEl>
                                          <p:spTgt spid="95645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8" dur="100" fill="hold"/>
                                        <p:tgtEl>
                                          <p:spTgt spid="956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89" dur="100" fill="hold"/>
                                        <p:tgtEl>
                                          <p:spTgt spid="956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0" dur="100" fill="hold"/>
                                        <p:tgtEl>
                                          <p:spTgt spid="9564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4" dur="100" fill="hold"/>
                                        <p:tgtEl>
                                          <p:spTgt spid="9564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295" dur="100" fill="hold"/>
                                        <p:tgtEl>
                                          <p:spTgt spid="95645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3" dur="100" fill="hold"/>
                                        <p:tgtEl>
                                          <p:spTgt spid="956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4" dur="100" fill="hold"/>
                                        <p:tgtEl>
                                          <p:spTgt spid="956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5" dur="100" fill="hold"/>
                                        <p:tgtEl>
                                          <p:spTgt spid="9564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7" dur="100" fill="hold"/>
                                        <p:tgtEl>
                                          <p:spTgt spid="9564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8" dur="100" fill="hold"/>
                                        <p:tgtEl>
                                          <p:spTgt spid="95645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0" dur="100" fill="hold"/>
                                        <p:tgtEl>
                                          <p:spTgt spid="9564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11" dur="100" fill="hold"/>
                                        <p:tgtEl>
                                          <p:spTgt spid="9564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2" dur="100" fill="hold"/>
                                        <p:tgtEl>
                                          <p:spTgt spid="9564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6" dur="100" fill="hold"/>
                                        <p:tgtEl>
                                          <p:spTgt spid="9564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317" dur="100" fill="hold"/>
                                        <p:tgtEl>
                                          <p:spTgt spid="95643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5" dur="100" fill="hold"/>
                                        <p:tgtEl>
                                          <p:spTgt spid="9564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6" dur="100" fill="hold"/>
                                        <p:tgtEl>
                                          <p:spTgt spid="9564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7" dur="100" fill="hold"/>
                                        <p:tgtEl>
                                          <p:spTgt spid="9564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9" dur="100" fill="hold"/>
                                        <p:tgtEl>
                                          <p:spTgt spid="9564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0" dur="100" fill="hold"/>
                                        <p:tgtEl>
                                          <p:spTgt spid="95646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2" dur="100" fill="hold"/>
                                        <p:tgtEl>
                                          <p:spTgt spid="9564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33" dur="100" fill="hold"/>
                                        <p:tgtEl>
                                          <p:spTgt spid="9564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4" dur="100" fill="hold"/>
                                        <p:tgtEl>
                                          <p:spTgt spid="9564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2" dur="100" fill="hold"/>
                                        <p:tgtEl>
                                          <p:spTgt spid="9564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3" dur="100" fill="hold"/>
                                        <p:tgtEl>
                                          <p:spTgt spid="9564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100" fill="hold"/>
                                        <p:tgtEl>
                                          <p:spTgt spid="9564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6" dur="100" fill="hold"/>
                                        <p:tgtEl>
                                          <p:spTgt spid="9564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7" dur="100" fill="hold"/>
                                        <p:tgtEl>
                                          <p:spTgt spid="95645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9" dur="100" fill="hold"/>
                                        <p:tgtEl>
                                          <p:spTgt spid="9564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50" dur="100" fill="hold"/>
                                        <p:tgtEl>
                                          <p:spTgt spid="9564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1" dur="100" fill="hold"/>
                                        <p:tgtEl>
                                          <p:spTgt spid="9564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5" dur="100" fill="hold"/>
                                        <p:tgtEl>
                                          <p:spTgt spid="9564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6" dur="100" fill="hold"/>
                                        <p:tgtEl>
                                          <p:spTgt spid="9564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7" dur="100" fill="hold"/>
                                        <p:tgtEl>
                                          <p:spTgt spid="9564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467" grpId="0" build="p"/>
      <p:bldP spid="956471" grpId="0" build="p" autoUpdateAnimBg="0"/>
      <p:bldP spid="956472" grpId="0"/>
      <p:bldP spid="956473" grpId="0"/>
      <p:bldP spid="956474" grpId="0"/>
      <p:bldP spid="956475" grpId="0"/>
      <p:bldP spid="956476" grpId="0"/>
      <p:bldP spid="956477" grpId="0"/>
      <p:bldP spid="956478" grpId="0"/>
      <p:bldP spid="956479" grpId="0"/>
      <p:bldP spid="956480" grpId="0"/>
      <p:bldP spid="956481" grpId="0"/>
      <p:bldP spid="956482" grpId="0" build="p" autoUpdateAnimBg="0"/>
      <p:bldP spid="956483" grpId="0"/>
      <p:bldP spid="956485" grpId="0"/>
      <p:bldP spid="956486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Dijkstra’s Algorithm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42083" name="Rectangle 3"/>
          <p:cNvSpPr>
            <a:spLocks noChangeArrowheads="1"/>
          </p:cNvSpPr>
          <p:nvPr/>
        </p:nvSpPr>
        <p:spPr bwMode="auto">
          <a:xfrm>
            <a:off x="488950" y="1219200"/>
            <a:ext cx="82740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One of the most useful algorithms for computing the shortest paths in a graph was developed by </a:t>
            </a:r>
            <a:r>
              <a:rPr lang="en-US" sz="2400" b="0" dirty="0" err="1" smtClean="0"/>
              <a:t>Edsger</a:t>
            </a:r>
            <a:r>
              <a:rPr lang="en-US" sz="2400" b="0" dirty="0" smtClean="0"/>
              <a:t> </a:t>
            </a:r>
            <a:r>
              <a:rPr lang="en-US" sz="2400" b="0" dirty="0"/>
              <a:t>W. </a:t>
            </a:r>
            <a:r>
              <a:rPr lang="en-US" sz="2400" b="0" dirty="0" err="1"/>
              <a:t>Dijkstra</a:t>
            </a:r>
            <a:r>
              <a:rPr lang="en-US" sz="2400" b="0" dirty="0"/>
              <a:t> in 1959.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The strategy is similar to the breadth-first search algorithm you used to implement the word-ladder program in Assignment #2.  The major difference are:</a:t>
            </a:r>
          </a:p>
          <a:p>
            <a:pPr marL="742950" lvl="1" indent="-285750" algn="just">
              <a:lnSpc>
                <a:spcPct val="85000"/>
              </a:lnSpc>
              <a:spcAft>
                <a:spcPct val="50000"/>
              </a:spcAft>
              <a:buFontTx/>
              <a:buChar char="–"/>
            </a:pPr>
            <a:r>
              <a:rPr lang="en-US" sz="2200" b="0" dirty="0">
                <a:ea typeface="ＭＳ Ｐゴシック" charset="-128"/>
              </a:rPr>
              <a:t>The queue used to hold the paths delivers items in increasing order of total cost rather than in the traditional first-in/first-out order.  Such queues are called </a:t>
            </a:r>
            <a:r>
              <a:rPr lang="en-US" sz="2200" i="1" dirty="0">
                <a:ea typeface="ＭＳ Ｐゴシック" charset="-128"/>
              </a:rPr>
              <a:t>priority queues</a:t>
            </a:r>
            <a:r>
              <a:rPr lang="en-US" sz="2200" b="0" i="1" dirty="0">
                <a:ea typeface="ＭＳ Ｐゴシック" charset="-128"/>
              </a:rPr>
              <a:t>.</a:t>
            </a:r>
            <a:endParaRPr lang="en-US" sz="2200" b="0" dirty="0">
              <a:ea typeface="ＭＳ Ｐゴシック" charset="-128"/>
            </a:endParaRPr>
          </a:p>
          <a:p>
            <a:pPr marL="742950" lvl="1" indent="-285750" algn="just">
              <a:lnSpc>
                <a:spcPct val="85000"/>
              </a:lnSpc>
              <a:spcAft>
                <a:spcPct val="50000"/>
              </a:spcAft>
              <a:buFontTx/>
              <a:buChar char="–"/>
            </a:pPr>
            <a:r>
              <a:rPr lang="en-US" sz="2200" b="0" dirty="0">
                <a:ea typeface="ＭＳ Ｐゴシック" charset="-128"/>
              </a:rPr>
              <a:t>The algorithm keeps track of all nodes to which the total distance has already been fixed.  Distances are fixed whenever you </a:t>
            </a:r>
            <a:r>
              <a:rPr lang="en-US" sz="2200" b="0" dirty="0" err="1">
                <a:ea typeface="ＭＳ Ｐゴシック" charset="-128"/>
              </a:rPr>
              <a:t>dequeue</a:t>
            </a:r>
            <a:r>
              <a:rPr lang="en-US" sz="2200" b="0" dirty="0">
                <a:ea typeface="ＭＳ Ｐゴシック" charset="-128"/>
              </a:rPr>
              <a:t> a path from the priority queue.</a:t>
            </a:r>
            <a:endParaRPr lang="en-US" sz="2000" b="0" dirty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08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7986" name="Picture 2" descr="MiddleEarth"/>
          <p:cNvPicPr preferRelativeResize="0">
            <a:picLocks noChangeAspect="1" noChangeArrowheads="1"/>
          </p:cNvPicPr>
          <p:nvPr/>
        </p:nvPicPr>
        <p:blipFill>
          <a:blip r:embed="rId3"/>
          <a:srcRect l="13231" t="12663" r="15436" b="21709"/>
          <a:stretch>
            <a:fillRect/>
          </a:stretch>
        </p:blipFill>
        <p:spPr bwMode="auto">
          <a:xfrm>
            <a:off x="723900" y="1447800"/>
            <a:ext cx="7688263" cy="4314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3798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Shortest Path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37988" name="Text Box 4"/>
          <p:cNvSpPr txBox="1">
            <a:spLocks noChangeArrowheads="1"/>
          </p:cNvSpPr>
          <p:nvPr/>
        </p:nvSpPr>
        <p:spPr bwMode="auto">
          <a:xfrm rot="18518939">
            <a:off x="6828026" y="4748024"/>
            <a:ext cx="493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40</a:t>
            </a:r>
          </a:p>
        </p:txBody>
      </p:sp>
      <p:sp>
        <p:nvSpPr>
          <p:cNvPr id="937989" name="Text Box 5"/>
          <p:cNvSpPr txBox="1">
            <a:spLocks noChangeArrowheads="1"/>
          </p:cNvSpPr>
          <p:nvPr/>
        </p:nvSpPr>
        <p:spPr bwMode="auto">
          <a:xfrm>
            <a:off x="1968500" y="1853218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</a:t>
            </a:r>
          </a:p>
        </p:txBody>
      </p:sp>
      <p:sp>
        <p:nvSpPr>
          <p:cNvPr id="937990" name="Text Box 6"/>
          <p:cNvSpPr txBox="1">
            <a:spLocks noChangeArrowheads="1"/>
          </p:cNvSpPr>
          <p:nvPr/>
        </p:nvSpPr>
        <p:spPr bwMode="auto">
          <a:xfrm rot="3790091">
            <a:off x="1527364" y="2298889"/>
            <a:ext cx="493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</a:t>
            </a:r>
          </a:p>
        </p:txBody>
      </p:sp>
      <p:sp>
        <p:nvSpPr>
          <p:cNvPr id="937991" name="Text Box 7"/>
          <p:cNvSpPr txBox="1">
            <a:spLocks noChangeArrowheads="1"/>
          </p:cNvSpPr>
          <p:nvPr/>
        </p:nvSpPr>
        <p:spPr bwMode="auto">
          <a:xfrm>
            <a:off x="3363913" y="1856393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30</a:t>
            </a:r>
          </a:p>
        </p:txBody>
      </p:sp>
      <p:sp>
        <p:nvSpPr>
          <p:cNvPr id="937992" name="Text Box 8"/>
          <p:cNvSpPr txBox="1">
            <a:spLocks noChangeArrowheads="1"/>
          </p:cNvSpPr>
          <p:nvPr/>
        </p:nvSpPr>
        <p:spPr bwMode="auto">
          <a:xfrm rot="4189181">
            <a:off x="4421982" y="2247106"/>
            <a:ext cx="4937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30</a:t>
            </a:r>
          </a:p>
        </p:txBody>
      </p:sp>
      <p:sp>
        <p:nvSpPr>
          <p:cNvPr id="937993" name="Text Box 9"/>
          <p:cNvSpPr txBox="1">
            <a:spLocks noChangeArrowheads="1"/>
          </p:cNvSpPr>
          <p:nvPr/>
        </p:nvSpPr>
        <p:spPr bwMode="auto">
          <a:xfrm rot="5664352">
            <a:off x="4437857" y="2875756"/>
            <a:ext cx="4968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30</a:t>
            </a:r>
          </a:p>
        </p:txBody>
      </p:sp>
      <p:sp>
        <p:nvSpPr>
          <p:cNvPr id="937994" name="Text Box 10"/>
          <p:cNvSpPr txBox="1">
            <a:spLocks noChangeArrowheads="1"/>
          </p:cNvSpPr>
          <p:nvPr/>
        </p:nvSpPr>
        <p:spPr bwMode="auto">
          <a:xfrm rot="1028626">
            <a:off x="6315075" y="4822825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30</a:t>
            </a:r>
          </a:p>
        </p:txBody>
      </p:sp>
      <p:sp>
        <p:nvSpPr>
          <p:cNvPr id="937995" name="Text Box 11"/>
          <p:cNvSpPr txBox="1">
            <a:spLocks noChangeArrowheads="1"/>
          </p:cNvSpPr>
          <p:nvPr/>
        </p:nvSpPr>
        <p:spPr bwMode="auto">
          <a:xfrm rot="1747032">
            <a:off x="2964845" y="3058130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50</a:t>
            </a:r>
          </a:p>
        </p:txBody>
      </p:sp>
      <p:sp>
        <p:nvSpPr>
          <p:cNvPr id="937996" name="Text Box 12"/>
          <p:cNvSpPr txBox="1">
            <a:spLocks noChangeArrowheads="1"/>
          </p:cNvSpPr>
          <p:nvPr/>
        </p:nvSpPr>
        <p:spPr bwMode="auto">
          <a:xfrm rot="17409078">
            <a:off x="4041586" y="2216944"/>
            <a:ext cx="493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</a:t>
            </a:r>
          </a:p>
        </p:txBody>
      </p:sp>
      <p:sp>
        <p:nvSpPr>
          <p:cNvPr id="937997" name="Text Box 13"/>
          <p:cNvSpPr txBox="1">
            <a:spLocks noChangeArrowheads="1"/>
          </p:cNvSpPr>
          <p:nvPr/>
        </p:nvSpPr>
        <p:spPr bwMode="auto">
          <a:xfrm>
            <a:off x="4752975" y="4132263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</a:t>
            </a:r>
          </a:p>
        </p:txBody>
      </p:sp>
      <p:sp>
        <p:nvSpPr>
          <p:cNvPr id="937998" name="Text Box 14"/>
          <p:cNvSpPr txBox="1">
            <a:spLocks noChangeArrowheads="1"/>
          </p:cNvSpPr>
          <p:nvPr/>
        </p:nvSpPr>
        <p:spPr bwMode="auto">
          <a:xfrm rot="17166729">
            <a:off x="4101307" y="3567906"/>
            <a:ext cx="4968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</a:t>
            </a:r>
          </a:p>
        </p:txBody>
      </p:sp>
      <p:sp>
        <p:nvSpPr>
          <p:cNvPr id="937999" name="Text Box 15"/>
          <p:cNvSpPr txBox="1">
            <a:spLocks noChangeArrowheads="1"/>
          </p:cNvSpPr>
          <p:nvPr/>
        </p:nvSpPr>
        <p:spPr bwMode="auto">
          <a:xfrm rot="3991168">
            <a:off x="3852069" y="4048919"/>
            <a:ext cx="493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50</a:t>
            </a:r>
          </a:p>
        </p:txBody>
      </p:sp>
      <p:sp>
        <p:nvSpPr>
          <p:cNvPr id="938000" name="Text Box 16"/>
          <p:cNvSpPr txBox="1">
            <a:spLocks noChangeArrowheads="1"/>
          </p:cNvSpPr>
          <p:nvPr/>
        </p:nvSpPr>
        <p:spPr bwMode="auto">
          <a:xfrm rot="3174260">
            <a:off x="4146550" y="3040063"/>
            <a:ext cx="492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40</a:t>
            </a:r>
          </a:p>
        </p:txBody>
      </p:sp>
      <p:sp>
        <p:nvSpPr>
          <p:cNvPr id="938001" name="Text Box 17"/>
          <p:cNvSpPr txBox="1">
            <a:spLocks noChangeArrowheads="1"/>
          </p:cNvSpPr>
          <p:nvPr/>
        </p:nvSpPr>
        <p:spPr bwMode="auto">
          <a:xfrm rot="2677479">
            <a:off x="5103813" y="3748088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5</a:t>
            </a:r>
          </a:p>
        </p:txBody>
      </p:sp>
      <p:sp>
        <p:nvSpPr>
          <p:cNvPr id="938002" name="Text Box 18"/>
          <p:cNvSpPr txBox="1">
            <a:spLocks noChangeArrowheads="1"/>
          </p:cNvSpPr>
          <p:nvPr/>
        </p:nvSpPr>
        <p:spPr bwMode="auto">
          <a:xfrm rot="1026647">
            <a:off x="5220683" y="4481513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15</a:t>
            </a:r>
          </a:p>
        </p:txBody>
      </p:sp>
      <p:sp>
        <p:nvSpPr>
          <p:cNvPr id="938003" name="Text Box 19"/>
          <p:cNvSpPr txBox="1">
            <a:spLocks noChangeArrowheads="1"/>
          </p:cNvSpPr>
          <p:nvPr/>
        </p:nvSpPr>
        <p:spPr bwMode="auto">
          <a:xfrm rot="3286895">
            <a:off x="5827713" y="4551363"/>
            <a:ext cx="492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15</a:t>
            </a:r>
          </a:p>
        </p:txBody>
      </p:sp>
      <p:sp>
        <p:nvSpPr>
          <p:cNvPr id="938004" name="Text Box 20"/>
          <p:cNvSpPr txBox="1">
            <a:spLocks noChangeArrowheads="1"/>
          </p:cNvSpPr>
          <p:nvPr/>
        </p:nvSpPr>
        <p:spPr bwMode="auto">
          <a:xfrm rot="2505467">
            <a:off x="6778625" y="4365625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70</a:t>
            </a:r>
          </a:p>
        </p:txBody>
      </p:sp>
      <p:sp>
        <p:nvSpPr>
          <p:cNvPr id="938005" name="Text Box 21"/>
          <p:cNvSpPr txBox="1">
            <a:spLocks noChangeArrowheads="1"/>
          </p:cNvSpPr>
          <p:nvPr/>
        </p:nvSpPr>
        <p:spPr bwMode="auto">
          <a:xfrm rot="4933214">
            <a:off x="6580981" y="4668044"/>
            <a:ext cx="493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20</a:t>
            </a:r>
          </a:p>
        </p:txBody>
      </p:sp>
      <p:sp>
        <p:nvSpPr>
          <p:cNvPr id="938006" name="Text Box 22"/>
          <p:cNvSpPr txBox="1">
            <a:spLocks noChangeArrowheads="1"/>
          </p:cNvSpPr>
          <p:nvPr/>
        </p:nvSpPr>
        <p:spPr bwMode="auto">
          <a:xfrm rot="21272510">
            <a:off x="6080125" y="4284663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20</a:t>
            </a:r>
          </a:p>
        </p:txBody>
      </p:sp>
      <p:sp>
        <p:nvSpPr>
          <p:cNvPr id="938007" name="Text Box 23"/>
          <p:cNvSpPr txBox="1">
            <a:spLocks noChangeArrowheads="1"/>
          </p:cNvSpPr>
          <p:nvPr/>
        </p:nvSpPr>
        <p:spPr bwMode="auto">
          <a:xfrm>
            <a:off x="889000" y="1899255"/>
            <a:ext cx="7413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Hobbiton</a:t>
            </a:r>
          </a:p>
        </p:txBody>
      </p:sp>
      <p:sp>
        <p:nvSpPr>
          <p:cNvPr id="938008" name="Text Box 24"/>
          <p:cNvSpPr txBox="1">
            <a:spLocks noChangeArrowheads="1"/>
          </p:cNvSpPr>
          <p:nvPr/>
        </p:nvSpPr>
        <p:spPr bwMode="auto">
          <a:xfrm>
            <a:off x="2332038" y="1797050"/>
            <a:ext cx="468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Bree</a:t>
            </a:r>
          </a:p>
        </p:txBody>
      </p:sp>
      <p:sp>
        <p:nvSpPr>
          <p:cNvPr id="938009" name="Text Box 25"/>
          <p:cNvSpPr txBox="1">
            <a:spLocks noChangeArrowheads="1"/>
          </p:cNvSpPr>
          <p:nvPr/>
        </p:nvSpPr>
        <p:spPr bwMode="auto">
          <a:xfrm>
            <a:off x="4442808" y="1924428"/>
            <a:ext cx="738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Rivendell</a:t>
            </a:r>
          </a:p>
        </p:txBody>
      </p:sp>
      <p:sp>
        <p:nvSpPr>
          <p:cNvPr id="938010" name="Text Box 26"/>
          <p:cNvSpPr txBox="1">
            <a:spLocks noChangeArrowheads="1"/>
          </p:cNvSpPr>
          <p:nvPr/>
        </p:nvSpPr>
        <p:spPr bwMode="auto">
          <a:xfrm>
            <a:off x="1917700" y="2323118"/>
            <a:ext cx="1009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Southfarthing</a:t>
            </a:r>
          </a:p>
        </p:txBody>
      </p:sp>
      <p:sp>
        <p:nvSpPr>
          <p:cNvPr id="938011" name="Text Box 27"/>
          <p:cNvSpPr txBox="1">
            <a:spLocks noChangeArrowheads="1"/>
          </p:cNvSpPr>
          <p:nvPr/>
        </p:nvSpPr>
        <p:spPr bwMode="auto">
          <a:xfrm>
            <a:off x="4629150" y="2405668"/>
            <a:ext cx="8175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Caradhras</a:t>
            </a:r>
          </a:p>
        </p:txBody>
      </p:sp>
      <p:sp>
        <p:nvSpPr>
          <p:cNvPr id="938012" name="Text Box 28"/>
          <p:cNvSpPr txBox="1">
            <a:spLocks noChangeArrowheads="1"/>
          </p:cNvSpPr>
          <p:nvPr/>
        </p:nvSpPr>
        <p:spPr bwMode="auto">
          <a:xfrm>
            <a:off x="3668108" y="2686655"/>
            <a:ext cx="5318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Moria</a:t>
            </a:r>
          </a:p>
        </p:txBody>
      </p:sp>
      <p:sp>
        <p:nvSpPr>
          <p:cNvPr id="938013" name="Text Box 29"/>
          <p:cNvSpPr txBox="1">
            <a:spLocks noChangeArrowheads="1"/>
          </p:cNvSpPr>
          <p:nvPr/>
        </p:nvSpPr>
        <p:spPr bwMode="auto">
          <a:xfrm>
            <a:off x="4562475" y="3142268"/>
            <a:ext cx="5667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Lorien</a:t>
            </a:r>
          </a:p>
        </p:txBody>
      </p:sp>
      <p:sp>
        <p:nvSpPr>
          <p:cNvPr id="938014" name="Text Box 30"/>
          <p:cNvSpPr txBox="1">
            <a:spLocks noChangeArrowheads="1"/>
          </p:cNvSpPr>
          <p:nvPr/>
        </p:nvSpPr>
        <p:spPr bwMode="auto">
          <a:xfrm>
            <a:off x="3271233" y="3703638"/>
            <a:ext cx="7159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Isengard</a:t>
            </a:r>
          </a:p>
        </p:txBody>
      </p:sp>
      <p:sp>
        <p:nvSpPr>
          <p:cNvPr id="938015" name="Text Box 31"/>
          <p:cNvSpPr txBox="1">
            <a:spLocks noChangeArrowheads="1"/>
          </p:cNvSpPr>
          <p:nvPr/>
        </p:nvSpPr>
        <p:spPr bwMode="auto">
          <a:xfrm>
            <a:off x="3634770" y="4197350"/>
            <a:ext cx="612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Edoras</a:t>
            </a:r>
          </a:p>
        </p:txBody>
      </p:sp>
      <p:sp>
        <p:nvSpPr>
          <p:cNvPr id="938016" name="Text Box 32"/>
          <p:cNvSpPr txBox="1">
            <a:spLocks noChangeArrowheads="1"/>
          </p:cNvSpPr>
          <p:nvPr/>
        </p:nvSpPr>
        <p:spPr bwMode="auto">
          <a:xfrm>
            <a:off x="5632450" y="4078288"/>
            <a:ext cx="619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Rauros</a:t>
            </a:r>
          </a:p>
        </p:txBody>
      </p:sp>
      <p:sp>
        <p:nvSpPr>
          <p:cNvPr id="938017" name="Text Box 33"/>
          <p:cNvSpPr txBox="1">
            <a:spLocks noChangeArrowheads="1"/>
          </p:cNvSpPr>
          <p:nvPr/>
        </p:nvSpPr>
        <p:spPr bwMode="auto">
          <a:xfrm>
            <a:off x="6646863" y="4086225"/>
            <a:ext cx="8112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BlackGate</a:t>
            </a:r>
          </a:p>
        </p:txBody>
      </p:sp>
      <p:sp>
        <p:nvSpPr>
          <p:cNvPr id="938018" name="Text Box 34"/>
          <p:cNvSpPr txBox="1">
            <a:spLocks noChangeArrowheads="1"/>
          </p:cNvSpPr>
          <p:nvPr/>
        </p:nvSpPr>
        <p:spPr bwMode="auto">
          <a:xfrm>
            <a:off x="7115175" y="4549398"/>
            <a:ext cx="9366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MountDoom</a:t>
            </a:r>
          </a:p>
        </p:txBody>
      </p:sp>
      <p:sp>
        <p:nvSpPr>
          <p:cNvPr id="938019" name="Text Box 35"/>
          <p:cNvSpPr txBox="1">
            <a:spLocks noChangeArrowheads="1"/>
          </p:cNvSpPr>
          <p:nvPr/>
        </p:nvSpPr>
        <p:spPr bwMode="auto">
          <a:xfrm>
            <a:off x="6762750" y="5067300"/>
            <a:ext cx="869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CirithUngol</a:t>
            </a:r>
          </a:p>
        </p:txBody>
      </p:sp>
      <p:sp>
        <p:nvSpPr>
          <p:cNvPr id="938020" name="Text Box 36"/>
          <p:cNvSpPr txBox="1">
            <a:spLocks noChangeArrowheads="1"/>
          </p:cNvSpPr>
          <p:nvPr/>
        </p:nvSpPr>
        <p:spPr bwMode="auto">
          <a:xfrm>
            <a:off x="5265738" y="4827588"/>
            <a:ext cx="860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MinasTirith</a:t>
            </a:r>
          </a:p>
        </p:txBody>
      </p:sp>
      <p:sp>
        <p:nvSpPr>
          <p:cNvPr id="938021" name="Line 37"/>
          <p:cNvSpPr>
            <a:spLocks noChangeShapeType="1"/>
          </p:cNvSpPr>
          <p:nvPr/>
        </p:nvSpPr>
        <p:spPr bwMode="auto">
          <a:xfrm>
            <a:off x="1641475" y="2049463"/>
            <a:ext cx="911225" cy="142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22" name="Line 38"/>
          <p:cNvSpPr>
            <a:spLocks noChangeShapeType="1"/>
          </p:cNvSpPr>
          <p:nvPr/>
        </p:nvSpPr>
        <p:spPr bwMode="auto">
          <a:xfrm>
            <a:off x="2552700" y="2063750"/>
            <a:ext cx="1903413" cy="15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23" name="Line 39"/>
          <p:cNvSpPr>
            <a:spLocks noChangeShapeType="1"/>
          </p:cNvSpPr>
          <p:nvPr/>
        </p:nvSpPr>
        <p:spPr bwMode="auto">
          <a:xfrm flipH="1">
            <a:off x="4221163" y="2032000"/>
            <a:ext cx="234950" cy="7858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24" name="Line 40"/>
          <p:cNvSpPr>
            <a:spLocks noChangeShapeType="1"/>
          </p:cNvSpPr>
          <p:nvPr/>
        </p:nvSpPr>
        <p:spPr bwMode="auto">
          <a:xfrm>
            <a:off x="1643063" y="2030413"/>
            <a:ext cx="266700" cy="42703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25" name="Line 41"/>
          <p:cNvSpPr>
            <a:spLocks noChangeShapeType="1"/>
          </p:cNvSpPr>
          <p:nvPr/>
        </p:nvSpPr>
        <p:spPr bwMode="auto">
          <a:xfrm>
            <a:off x="1906588" y="2459038"/>
            <a:ext cx="2111375" cy="135096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26" name="Line 42"/>
          <p:cNvSpPr>
            <a:spLocks noChangeShapeType="1"/>
          </p:cNvSpPr>
          <p:nvPr/>
        </p:nvSpPr>
        <p:spPr bwMode="auto">
          <a:xfrm>
            <a:off x="4014788" y="3806825"/>
            <a:ext cx="236537" cy="5032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27" name="Line 43"/>
          <p:cNvSpPr>
            <a:spLocks noChangeShapeType="1"/>
          </p:cNvSpPr>
          <p:nvPr/>
        </p:nvSpPr>
        <p:spPr bwMode="auto">
          <a:xfrm flipV="1">
            <a:off x="4254500" y="3257550"/>
            <a:ext cx="296863" cy="10715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28" name="Line 44"/>
          <p:cNvSpPr>
            <a:spLocks noChangeShapeType="1"/>
          </p:cNvSpPr>
          <p:nvPr/>
        </p:nvSpPr>
        <p:spPr bwMode="auto">
          <a:xfrm>
            <a:off x="4248150" y="4318000"/>
            <a:ext cx="1508125" cy="412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29" name="Line 45"/>
          <p:cNvSpPr>
            <a:spLocks noChangeShapeType="1"/>
          </p:cNvSpPr>
          <p:nvPr/>
        </p:nvSpPr>
        <p:spPr bwMode="auto">
          <a:xfrm>
            <a:off x="4224338" y="2803525"/>
            <a:ext cx="328612" cy="4667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30" name="Line 46"/>
          <p:cNvSpPr>
            <a:spLocks noChangeShapeType="1"/>
          </p:cNvSpPr>
          <p:nvPr/>
        </p:nvSpPr>
        <p:spPr bwMode="auto">
          <a:xfrm>
            <a:off x="4437063" y="2043113"/>
            <a:ext cx="169862" cy="4826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31" name="Line 47"/>
          <p:cNvSpPr>
            <a:spLocks noChangeShapeType="1"/>
          </p:cNvSpPr>
          <p:nvPr/>
        </p:nvSpPr>
        <p:spPr bwMode="auto">
          <a:xfrm flipH="1">
            <a:off x="4557713" y="2513013"/>
            <a:ext cx="61912" cy="7588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32" name="Line 48"/>
          <p:cNvSpPr>
            <a:spLocks noChangeShapeType="1"/>
          </p:cNvSpPr>
          <p:nvPr/>
        </p:nvSpPr>
        <p:spPr bwMode="auto">
          <a:xfrm>
            <a:off x="4552950" y="3265488"/>
            <a:ext cx="1196975" cy="10890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33" name="Line 49"/>
          <p:cNvSpPr>
            <a:spLocks noChangeShapeType="1"/>
          </p:cNvSpPr>
          <p:nvPr/>
        </p:nvSpPr>
        <p:spPr bwMode="auto">
          <a:xfrm>
            <a:off x="4251325" y="4330700"/>
            <a:ext cx="1889125" cy="555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34" name="Line 50"/>
          <p:cNvSpPr>
            <a:spLocks noChangeShapeType="1"/>
          </p:cNvSpPr>
          <p:nvPr/>
        </p:nvSpPr>
        <p:spPr bwMode="auto">
          <a:xfrm>
            <a:off x="6135688" y="4908550"/>
            <a:ext cx="630237" cy="1952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35" name="Line 51"/>
          <p:cNvSpPr>
            <a:spLocks noChangeShapeType="1"/>
          </p:cNvSpPr>
          <p:nvPr/>
        </p:nvSpPr>
        <p:spPr bwMode="auto">
          <a:xfrm flipV="1">
            <a:off x="6773863" y="4694238"/>
            <a:ext cx="331787" cy="4222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36" name="Line 52"/>
          <p:cNvSpPr>
            <a:spLocks noChangeShapeType="1"/>
          </p:cNvSpPr>
          <p:nvPr/>
        </p:nvSpPr>
        <p:spPr bwMode="auto">
          <a:xfrm flipH="1" flipV="1">
            <a:off x="5729288" y="4338638"/>
            <a:ext cx="400050" cy="5524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37" name="Line 53"/>
          <p:cNvSpPr>
            <a:spLocks noChangeShapeType="1"/>
          </p:cNvSpPr>
          <p:nvPr/>
        </p:nvSpPr>
        <p:spPr bwMode="auto">
          <a:xfrm flipV="1">
            <a:off x="5738813" y="4302125"/>
            <a:ext cx="960437" cy="555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38" name="Line 54"/>
          <p:cNvSpPr>
            <a:spLocks noChangeShapeType="1"/>
          </p:cNvSpPr>
          <p:nvPr/>
        </p:nvSpPr>
        <p:spPr bwMode="auto">
          <a:xfrm flipH="1" flipV="1">
            <a:off x="6662738" y="4297363"/>
            <a:ext cx="123825" cy="8096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39" name="Line 55"/>
          <p:cNvSpPr>
            <a:spLocks noChangeShapeType="1"/>
          </p:cNvSpPr>
          <p:nvPr/>
        </p:nvSpPr>
        <p:spPr bwMode="auto">
          <a:xfrm flipH="1" flipV="1">
            <a:off x="6677025" y="4294188"/>
            <a:ext cx="436563" cy="4000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40" name="Oval 56"/>
          <p:cNvSpPr>
            <a:spLocks noChangeArrowheads="1"/>
          </p:cNvSpPr>
          <p:nvPr/>
        </p:nvSpPr>
        <p:spPr bwMode="auto">
          <a:xfrm>
            <a:off x="2522538" y="2014538"/>
            <a:ext cx="109537" cy="106362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41" name="Oval 57"/>
          <p:cNvSpPr>
            <a:spLocks noChangeArrowheads="1"/>
          </p:cNvSpPr>
          <p:nvPr/>
        </p:nvSpPr>
        <p:spPr bwMode="auto">
          <a:xfrm>
            <a:off x="1600200" y="2000250"/>
            <a:ext cx="109538" cy="106363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42" name="Oval 58"/>
          <p:cNvSpPr>
            <a:spLocks noChangeArrowheads="1"/>
          </p:cNvSpPr>
          <p:nvPr/>
        </p:nvSpPr>
        <p:spPr bwMode="auto">
          <a:xfrm>
            <a:off x="1855788" y="2411413"/>
            <a:ext cx="109537" cy="1079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43" name="Oval 59"/>
          <p:cNvSpPr>
            <a:spLocks noChangeArrowheads="1"/>
          </p:cNvSpPr>
          <p:nvPr/>
        </p:nvSpPr>
        <p:spPr bwMode="auto">
          <a:xfrm>
            <a:off x="7062788" y="4638675"/>
            <a:ext cx="109537" cy="106363"/>
          </a:xfrm>
          <a:prstGeom prst="ellipse">
            <a:avLst/>
          </a:prstGeom>
          <a:solidFill>
            <a:srgbClr val="FF0000"/>
          </a:solidFill>
          <a:ln w="158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44" name="Oval 60"/>
          <p:cNvSpPr>
            <a:spLocks noChangeArrowheads="1"/>
          </p:cNvSpPr>
          <p:nvPr/>
        </p:nvSpPr>
        <p:spPr bwMode="auto">
          <a:xfrm>
            <a:off x="6732588" y="5068888"/>
            <a:ext cx="109537" cy="107950"/>
          </a:xfrm>
          <a:prstGeom prst="ellipse">
            <a:avLst/>
          </a:prstGeom>
          <a:solidFill>
            <a:srgbClr val="FF0000"/>
          </a:solidFill>
          <a:ln w="158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45" name="Oval 61"/>
          <p:cNvSpPr>
            <a:spLocks noChangeArrowheads="1"/>
          </p:cNvSpPr>
          <p:nvPr/>
        </p:nvSpPr>
        <p:spPr bwMode="auto">
          <a:xfrm>
            <a:off x="6096000" y="4852988"/>
            <a:ext cx="109538" cy="106362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>
              <a:latin typeface="Helvetica Neue" charset="0"/>
            </a:endParaRPr>
          </a:p>
        </p:txBody>
      </p:sp>
      <p:sp>
        <p:nvSpPr>
          <p:cNvPr id="938046" name="Oval 62"/>
          <p:cNvSpPr>
            <a:spLocks noChangeArrowheads="1"/>
          </p:cNvSpPr>
          <p:nvPr/>
        </p:nvSpPr>
        <p:spPr bwMode="auto">
          <a:xfrm>
            <a:off x="6618288" y="4259263"/>
            <a:ext cx="109537" cy="106362"/>
          </a:xfrm>
          <a:prstGeom prst="ellipse">
            <a:avLst/>
          </a:prstGeom>
          <a:solidFill>
            <a:srgbClr val="FF0000"/>
          </a:solidFill>
          <a:ln w="158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47" name="Oval 63"/>
          <p:cNvSpPr>
            <a:spLocks noChangeArrowheads="1"/>
          </p:cNvSpPr>
          <p:nvPr/>
        </p:nvSpPr>
        <p:spPr bwMode="auto">
          <a:xfrm>
            <a:off x="5692775" y="4310063"/>
            <a:ext cx="107950" cy="107950"/>
          </a:xfrm>
          <a:prstGeom prst="ellipse">
            <a:avLst/>
          </a:prstGeom>
          <a:solidFill>
            <a:srgbClr val="FF0000"/>
          </a:solidFill>
          <a:ln w="158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48" name="Oval 64"/>
          <p:cNvSpPr>
            <a:spLocks noChangeArrowheads="1"/>
          </p:cNvSpPr>
          <p:nvPr/>
        </p:nvSpPr>
        <p:spPr bwMode="auto">
          <a:xfrm>
            <a:off x="4208463" y="4275138"/>
            <a:ext cx="109537" cy="1079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49" name="Oval 65"/>
          <p:cNvSpPr>
            <a:spLocks noChangeArrowheads="1"/>
          </p:cNvSpPr>
          <p:nvPr/>
        </p:nvSpPr>
        <p:spPr bwMode="auto">
          <a:xfrm>
            <a:off x="3967163" y="3763963"/>
            <a:ext cx="109537" cy="1079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50" name="Oval 66"/>
          <p:cNvSpPr>
            <a:spLocks noChangeArrowheads="1"/>
          </p:cNvSpPr>
          <p:nvPr/>
        </p:nvSpPr>
        <p:spPr bwMode="auto">
          <a:xfrm>
            <a:off x="4505325" y="3236913"/>
            <a:ext cx="109538" cy="106362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51" name="Oval 67"/>
          <p:cNvSpPr>
            <a:spLocks noChangeArrowheads="1"/>
          </p:cNvSpPr>
          <p:nvPr/>
        </p:nvSpPr>
        <p:spPr bwMode="auto">
          <a:xfrm>
            <a:off x="4572000" y="2481263"/>
            <a:ext cx="109538" cy="1079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52" name="Oval 68"/>
          <p:cNvSpPr>
            <a:spLocks noChangeArrowheads="1"/>
          </p:cNvSpPr>
          <p:nvPr/>
        </p:nvSpPr>
        <p:spPr bwMode="auto">
          <a:xfrm>
            <a:off x="4173538" y="2774950"/>
            <a:ext cx="109537" cy="106363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8053" name="Oval 69"/>
          <p:cNvSpPr>
            <a:spLocks noChangeArrowheads="1"/>
          </p:cNvSpPr>
          <p:nvPr/>
        </p:nvSpPr>
        <p:spPr bwMode="auto">
          <a:xfrm>
            <a:off x="4395788" y="2020888"/>
            <a:ext cx="109537" cy="106362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0345" name="Group 73"/>
          <p:cNvGrpSpPr>
            <a:grpSpLocks/>
          </p:cNvGrpSpPr>
          <p:nvPr/>
        </p:nvGrpSpPr>
        <p:grpSpPr bwMode="auto">
          <a:xfrm>
            <a:off x="609600" y="1908175"/>
            <a:ext cx="5368925" cy="3044825"/>
            <a:chOff x="384" y="1202"/>
            <a:chExt cx="3382" cy="1918"/>
          </a:xfrm>
        </p:grpSpPr>
        <p:pic>
          <p:nvPicPr>
            <p:cNvPr id="950274" name="Picture 2" descr="MiddleEarth"/>
            <p:cNvPicPr>
              <a:picLocks noChangeAspect="1" noChangeArrowheads="1"/>
            </p:cNvPicPr>
            <p:nvPr/>
          </p:nvPicPr>
          <p:blipFill>
            <a:blip r:embed="rId3"/>
            <a:srcRect l="15436" t="14473" r="19847" b="25327"/>
            <a:stretch>
              <a:fillRect/>
            </a:stretch>
          </p:blipFill>
          <p:spPr bwMode="auto">
            <a:xfrm>
              <a:off x="384" y="1202"/>
              <a:ext cx="3382" cy="191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grpSp>
          <p:nvGrpSpPr>
            <p:cNvPr id="950342" name="Group 70"/>
            <p:cNvGrpSpPr>
              <a:grpSpLocks/>
            </p:cNvGrpSpPr>
            <p:nvPr/>
          </p:nvGrpSpPr>
          <p:grpSpPr bwMode="auto">
            <a:xfrm>
              <a:off x="463" y="1279"/>
              <a:ext cx="3232" cy="1760"/>
              <a:chOff x="463" y="1279"/>
              <a:chExt cx="3232" cy="1760"/>
            </a:xfrm>
          </p:grpSpPr>
          <p:sp>
            <p:nvSpPr>
              <p:cNvPr id="950294" name="Text Box 22"/>
              <p:cNvSpPr txBox="1">
                <a:spLocks noChangeArrowheads="1"/>
              </p:cNvSpPr>
              <p:nvPr/>
            </p:nvSpPr>
            <p:spPr bwMode="auto">
              <a:xfrm>
                <a:off x="463" y="1351"/>
                <a:ext cx="29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HOB</a:t>
                </a:r>
              </a:p>
            </p:txBody>
          </p:sp>
          <p:sp>
            <p:nvSpPr>
              <p:cNvPr id="950295" name="Text Box 23"/>
              <p:cNvSpPr txBox="1">
                <a:spLocks noChangeArrowheads="1"/>
              </p:cNvSpPr>
              <p:nvPr/>
            </p:nvSpPr>
            <p:spPr bwMode="auto">
              <a:xfrm>
                <a:off x="1055" y="1279"/>
                <a:ext cx="28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BRE</a:t>
                </a:r>
              </a:p>
            </p:txBody>
          </p:sp>
          <p:sp>
            <p:nvSpPr>
              <p:cNvPr id="950296" name="Text Box 24"/>
              <p:cNvSpPr txBox="1">
                <a:spLocks noChangeArrowheads="1"/>
              </p:cNvSpPr>
              <p:nvPr/>
            </p:nvSpPr>
            <p:spPr bwMode="auto">
              <a:xfrm>
                <a:off x="2103" y="1367"/>
                <a:ext cx="24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RIV</a:t>
                </a:r>
              </a:p>
            </p:txBody>
          </p:sp>
          <p:sp>
            <p:nvSpPr>
              <p:cNvPr id="950297" name="Text Box 25"/>
              <p:cNvSpPr txBox="1">
                <a:spLocks noChangeArrowheads="1"/>
              </p:cNvSpPr>
              <p:nvPr/>
            </p:nvSpPr>
            <p:spPr bwMode="auto">
              <a:xfrm>
                <a:off x="879" y="1559"/>
                <a:ext cx="289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SOU</a:t>
                </a:r>
              </a:p>
            </p:txBody>
          </p:sp>
          <p:sp>
            <p:nvSpPr>
              <p:cNvPr id="950298" name="Text Box 26"/>
              <p:cNvSpPr txBox="1">
                <a:spLocks noChangeArrowheads="1"/>
              </p:cNvSpPr>
              <p:nvPr/>
            </p:nvSpPr>
            <p:spPr bwMode="auto">
              <a:xfrm>
                <a:off x="2187" y="1591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CAR</a:t>
                </a:r>
              </a:p>
            </p:txBody>
          </p:sp>
          <p:sp>
            <p:nvSpPr>
              <p:cNvPr id="950299" name="Text Box 27"/>
              <p:cNvSpPr txBox="1">
                <a:spLocks noChangeArrowheads="1"/>
              </p:cNvSpPr>
              <p:nvPr/>
            </p:nvSpPr>
            <p:spPr bwMode="auto">
              <a:xfrm>
                <a:off x="1696" y="1735"/>
                <a:ext cx="309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MOR</a:t>
                </a:r>
              </a:p>
            </p:txBody>
          </p:sp>
          <p:sp>
            <p:nvSpPr>
              <p:cNvPr id="950300" name="Text Box 28"/>
              <p:cNvSpPr txBox="1">
                <a:spLocks noChangeArrowheads="1"/>
              </p:cNvSpPr>
              <p:nvPr/>
            </p:nvSpPr>
            <p:spPr bwMode="auto">
              <a:xfrm>
                <a:off x="2167" y="1949"/>
                <a:ext cx="283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LOR</a:t>
                </a:r>
              </a:p>
            </p:txBody>
          </p:sp>
          <p:sp>
            <p:nvSpPr>
              <p:cNvPr id="950301" name="Text Box 29"/>
              <p:cNvSpPr txBox="1">
                <a:spLocks noChangeArrowheads="1"/>
              </p:cNvSpPr>
              <p:nvPr/>
            </p:nvSpPr>
            <p:spPr bwMode="auto">
              <a:xfrm>
                <a:off x="1660" y="2223"/>
                <a:ext cx="243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ISE</a:t>
                </a:r>
              </a:p>
            </p:txBody>
          </p:sp>
          <p:sp>
            <p:nvSpPr>
              <p:cNvPr id="950302" name="Text Box 30"/>
              <p:cNvSpPr txBox="1">
                <a:spLocks noChangeArrowheads="1"/>
              </p:cNvSpPr>
              <p:nvPr/>
            </p:nvSpPr>
            <p:spPr bwMode="auto">
              <a:xfrm>
                <a:off x="1718" y="2469"/>
                <a:ext cx="289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EDO</a:t>
                </a:r>
              </a:p>
            </p:txBody>
          </p:sp>
          <p:sp>
            <p:nvSpPr>
              <p:cNvPr id="950303" name="Text Box 31"/>
              <p:cNvSpPr txBox="1">
                <a:spLocks noChangeArrowheads="1"/>
              </p:cNvSpPr>
              <p:nvPr/>
            </p:nvSpPr>
            <p:spPr bwMode="auto">
              <a:xfrm>
                <a:off x="2647" y="2399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RAU</a:t>
                </a:r>
              </a:p>
            </p:txBody>
          </p:sp>
          <p:sp>
            <p:nvSpPr>
              <p:cNvPr id="950304" name="Text Box 32"/>
              <p:cNvSpPr txBox="1">
                <a:spLocks noChangeArrowheads="1"/>
              </p:cNvSpPr>
              <p:nvPr/>
            </p:nvSpPr>
            <p:spPr bwMode="auto">
              <a:xfrm>
                <a:off x="3177" y="2415"/>
                <a:ext cx="275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BLA</a:t>
                </a:r>
              </a:p>
            </p:txBody>
          </p:sp>
          <p:sp>
            <p:nvSpPr>
              <p:cNvPr id="950305" name="Text Box 33"/>
              <p:cNvSpPr txBox="1">
                <a:spLocks noChangeArrowheads="1"/>
              </p:cNvSpPr>
              <p:nvPr/>
            </p:nvSpPr>
            <p:spPr bwMode="auto">
              <a:xfrm>
                <a:off x="3385" y="2637"/>
                <a:ext cx="31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MOU</a:t>
                </a:r>
              </a:p>
            </p:txBody>
          </p:sp>
          <p:sp>
            <p:nvSpPr>
              <p:cNvPr id="950306" name="Text Box 34"/>
              <p:cNvSpPr txBox="1">
                <a:spLocks noChangeArrowheads="1"/>
              </p:cNvSpPr>
              <p:nvPr/>
            </p:nvSpPr>
            <p:spPr bwMode="auto">
              <a:xfrm>
                <a:off x="3239" y="2885"/>
                <a:ext cx="257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CIR</a:t>
                </a:r>
              </a:p>
            </p:txBody>
          </p:sp>
          <p:sp>
            <p:nvSpPr>
              <p:cNvPr id="950307" name="Text Box 35"/>
              <p:cNvSpPr txBox="1">
                <a:spLocks noChangeArrowheads="1"/>
              </p:cNvSpPr>
              <p:nvPr/>
            </p:nvSpPr>
            <p:spPr bwMode="auto">
              <a:xfrm>
                <a:off x="2672" y="2799"/>
                <a:ext cx="27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>
                    <a:latin typeface="Helvetica Neue" charset="0"/>
                  </a:rPr>
                  <a:t>MIN</a:t>
                </a:r>
              </a:p>
            </p:txBody>
          </p:sp>
        </p:grpSp>
        <p:grpSp>
          <p:nvGrpSpPr>
            <p:cNvPr id="950344" name="Group 72"/>
            <p:cNvGrpSpPr>
              <a:grpSpLocks/>
            </p:cNvGrpSpPr>
            <p:nvPr/>
          </p:nvGrpSpPr>
          <p:grpSpPr bwMode="auto">
            <a:xfrm>
              <a:off x="823" y="1311"/>
              <a:ext cx="2661" cy="1641"/>
              <a:chOff x="823" y="1311"/>
              <a:chExt cx="2661" cy="1641"/>
            </a:xfrm>
          </p:grpSpPr>
          <p:sp>
            <p:nvSpPr>
              <p:cNvPr id="950275" name="Text Box 3"/>
              <p:cNvSpPr txBox="1">
                <a:spLocks noChangeArrowheads="1"/>
              </p:cNvSpPr>
              <p:nvPr/>
            </p:nvSpPr>
            <p:spPr bwMode="auto">
              <a:xfrm>
                <a:off x="847" y="1311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10</a:t>
                </a:r>
              </a:p>
            </p:txBody>
          </p:sp>
          <p:sp>
            <p:nvSpPr>
              <p:cNvPr id="950276" name="Text Box 4"/>
              <p:cNvSpPr txBox="1">
                <a:spLocks noChangeArrowheads="1"/>
              </p:cNvSpPr>
              <p:nvPr/>
            </p:nvSpPr>
            <p:spPr bwMode="auto">
              <a:xfrm rot="3790091">
                <a:off x="780" y="1496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1</a:t>
                </a:r>
              </a:p>
            </p:txBody>
          </p:sp>
          <p:sp>
            <p:nvSpPr>
              <p:cNvPr id="950277" name="Text Box 5"/>
              <p:cNvSpPr txBox="1">
                <a:spLocks noChangeArrowheads="1"/>
              </p:cNvSpPr>
              <p:nvPr/>
            </p:nvSpPr>
            <p:spPr bwMode="auto">
              <a:xfrm>
                <a:off x="1543" y="1319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30</a:t>
                </a:r>
              </a:p>
            </p:txBody>
          </p:sp>
          <p:sp>
            <p:nvSpPr>
              <p:cNvPr id="950278" name="Text Box 6"/>
              <p:cNvSpPr txBox="1">
                <a:spLocks noChangeArrowheads="1"/>
              </p:cNvSpPr>
              <p:nvPr/>
            </p:nvSpPr>
            <p:spPr bwMode="auto">
              <a:xfrm rot="4189181">
                <a:off x="2094" y="1498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30</a:t>
                </a:r>
              </a:p>
            </p:txBody>
          </p:sp>
          <p:sp>
            <p:nvSpPr>
              <p:cNvPr id="950279" name="Text Box 7"/>
              <p:cNvSpPr txBox="1">
                <a:spLocks noChangeArrowheads="1"/>
              </p:cNvSpPr>
              <p:nvPr/>
            </p:nvSpPr>
            <p:spPr bwMode="auto">
              <a:xfrm rot="5664352">
                <a:off x="2104" y="1779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30</a:t>
                </a:r>
              </a:p>
            </p:txBody>
          </p:sp>
          <p:sp>
            <p:nvSpPr>
              <p:cNvPr id="950280" name="Text Box 8"/>
              <p:cNvSpPr txBox="1">
                <a:spLocks noChangeArrowheads="1"/>
              </p:cNvSpPr>
              <p:nvPr/>
            </p:nvSpPr>
            <p:spPr bwMode="auto">
              <a:xfrm rot="1036821">
                <a:off x="2993" y="2751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30</a:t>
                </a:r>
              </a:p>
            </p:txBody>
          </p:sp>
          <p:sp>
            <p:nvSpPr>
              <p:cNvPr id="950281" name="Text Box 9"/>
              <p:cNvSpPr txBox="1">
                <a:spLocks noChangeArrowheads="1"/>
              </p:cNvSpPr>
              <p:nvPr/>
            </p:nvSpPr>
            <p:spPr bwMode="auto">
              <a:xfrm rot="1747032">
                <a:off x="1368" y="1888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50</a:t>
                </a:r>
              </a:p>
            </p:txBody>
          </p:sp>
          <p:sp>
            <p:nvSpPr>
              <p:cNvPr id="950282" name="Text Box 10"/>
              <p:cNvSpPr txBox="1">
                <a:spLocks noChangeArrowheads="1"/>
              </p:cNvSpPr>
              <p:nvPr/>
            </p:nvSpPr>
            <p:spPr bwMode="auto">
              <a:xfrm rot="17409078">
                <a:off x="1890" y="1519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10</a:t>
                </a:r>
              </a:p>
            </p:txBody>
          </p:sp>
          <p:sp>
            <p:nvSpPr>
              <p:cNvPr id="950283" name="Text Box 11"/>
              <p:cNvSpPr txBox="1">
                <a:spLocks noChangeArrowheads="1"/>
              </p:cNvSpPr>
              <p:nvPr/>
            </p:nvSpPr>
            <p:spPr bwMode="auto">
              <a:xfrm>
                <a:off x="2247" y="2416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10</a:t>
                </a:r>
              </a:p>
            </p:txBody>
          </p:sp>
          <p:sp>
            <p:nvSpPr>
              <p:cNvPr id="950284" name="Text Box 12"/>
              <p:cNvSpPr txBox="1">
                <a:spLocks noChangeArrowheads="1"/>
              </p:cNvSpPr>
              <p:nvPr/>
            </p:nvSpPr>
            <p:spPr bwMode="auto">
              <a:xfrm rot="17166729">
                <a:off x="1923" y="2178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10</a:t>
                </a:r>
              </a:p>
            </p:txBody>
          </p:sp>
          <p:sp>
            <p:nvSpPr>
              <p:cNvPr id="950285" name="Text Box 13"/>
              <p:cNvSpPr txBox="1">
                <a:spLocks noChangeArrowheads="1"/>
              </p:cNvSpPr>
              <p:nvPr/>
            </p:nvSpPr>
            <p:spPr bwMode="auto">
              <a:xfrm rot="3991168">
                <a:off x="1798" y="2353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50</a:t>
                </a:r>
              </a:p>
            </p:txBody>
          </p:sp>
          <p:sp>
            <p:nvSpPr>
              <p:cNvPr id="950286" name="Text Box 14"/>
              <p:cNvSpPr txBox="1">
                <a:spLocks noChangeArrowheads="1"/>
              </p:cNvSpPr>
              <p:nvPr/>
            </p:nvSpPr>
            <p:spPr bwMode="auto">
              <a:xfrm rot="3174260">
                <a:off x="1939" y="1887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40</a:t>
                </a:r>
              </a:p>
            </p:txBody>
          </p:sp>
          <p:sp>
            <p:nvSpPr>
              <p:cNvPr id="950287" name="Text Box 15"/>
              <p:cNvSpPr txBox="1">
                <a:spLocks noChangeArrowheads="1"/>
              </p:cNvSpPr>
              <p:nvPr/>
            </p:nvSpPr>
            <p:spPr bwMode="auto">
              <a:xfrm rot="2677479">
                <a:off x="2419" y="2213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5</a:t>
                </a:r>
              </a:p>
            </p:txBody>
          </p:sp>
          <p:sp>
            <p:nvSpPr>
              <p:cNvPr id="950288" name="Text Box 16"/>
              <p:cNvSpPr txBox="1">
                <a:spLocks noChangeArrowheads="1"/>
              </p:cNvSpPr>
              <p:nvPr/>
            </p:nvSpPr>
            <p:spPr bwMode="auto">
              <a:xfrm rot="929039">
                <a:off x="2452" y="2567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15</a:t>
                </a:r>
              </a:p>
            </p:txBody>
          </p:sp>
          <p:sp>
            <p:nvSpPr>
              <p:cNvPr id="950289" name="Text Box 17"/>
              <p:cNvSpPr txBox="1">
                <a:spLocks noChangeArrowheads="1"/>
              </p:cNvSpPr>
              <p:nvPr/>
            </p:nvSpPr>
            <p:spPr bwMode="auto">
              <a:xfrm rot="3286895">
                <a:off x="2787" y="2614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15</a:t>
                </a:r>
              </a:p>
            </p:txBody>
          </p:sp>
          <p:sp>
            <p:nvSpPr>
              <p:cNvPr id="950290" name="Text Box 18"/>
              <p:cNvSpPr txBox="1">
                <a:spLocks noChangeArrowheads="1"/>
              </p:cNvSpPr>
              <p:nvPr/>
            </p:nvSpPr>
            <p:spPr bwMode="auto">
              <a:xfrm rot="2505467">
                <a:off x="3244" y="2532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70</a:t>
                </a:r>
              </a:p>
            </p:txBody>
          </p:sp>
          <p:sp>
            <p:nvSpPr>
              <p:cNvPr id="950291" name="Text Box 19"/>
              <p:cNvSpPr txBox="1">
                <a:spLocks noChangeArrowheads="1"/>
              </p:cNvSpPr>
              <p:nvPr/>
            </p:nvSpPr>
            <p:spPr bwMode="auto">
              <a:xfrm rot="4933214">
                <a:off x="3152" y="2670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20</a:t>
                </a:r>
              </a:p>
            </p:txBody>
          </p:sp>
          <p:sp>
            <p:nvSpPr>
              <p:cNvPr id="950292" name="Text Box 20"/>
              <p:cNvSpPr txBox="1">
                <a:spLocks noChangeArrowheads="1"/>
              </p:cNvSpPr>
              <p:nvPr/>
            </p:nvSpPr>
            <p:spPr bwMode="auto">
              <a:xfrm rot="21322484">
                <a:off x="2885" y="2407"/>
                <a:ext cx="26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20</a:t>
                </a:r>
              </a:p>
            </p:txBody>
          </p:sp>
          <p:sp>
            <p:nvSpPr>
              <p:cNvPr id="950293" name="Text Box 21"/>
              <p:cNvSpPr txBox="1">
                <a:spLocks noChangeArrowheads="1"/>
              </p:cNvSpPr>
              <p:nvPr/>
            </p:nvSpPr>
            <p:spPr bwMode="auto">
              <a:xfrm rot="18518939">
                <a:off x="3258" y="2755"/>
                <a:ext cx="24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40</a:t>
                </a:r>
              </a:p>
            </p:txBody>
          </p:sp>
        </p:grpSp>
      </p:grpSp>
      <p:sp>
        <p:nvSpPr>
          <p:cNvPr id="950308" name="Rectangle 3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Exercise: Dijkstra’s Algorithm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50309" name="Line 37"/>
          <p:cNvSpPr>
            <a:spLocks noChangeShapeType="1"/>
          </p:cNvSpPr>
          <p:nvPr/>
        </p:nvSpPr>
        <p:spPr bwMode="auto">
          <a:xfrm>
            <a:off x="1192213" y="2284413"/>
            <a:ext cx="701675" cy="111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10" name="Line 38"/>
          <p:cNvSpPr>
            <a:spLocks noChangeShapeType="1"/>
          </p:cNvSpPr>
          <p:nvPr/>
        </p:nvSpPr>
        <p:spPr bwMode="auto">
          <a:xfrm>
            <a:off x="1893888" y="2295525"/>
            <a:ext cx="146367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11" name="Line 39"/>
          <p:cNvSpPr>
            <a:spLocks noChangeShapeType="1"/>
          </p:cNvSpPr>
          <p:nvPr/>
        </p:nvSpPr>
        <p:spPr bwMode="auto">
          <a:xfrm flipH="1">
            <a:off x="3176588" y="2271713"/>
            <a:ext cx="180975" cy="59213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12" name="Line 40"/>
          <p:cNvSpPr>
            <a:spLocks noChangeShapeType="1"/>
          </p:cNvSpPr>
          <p:nvPr/>
        </p:nvSpPr>
        <p:spPr bwMode="auto">
          <a:xfrm>
            <a:off x="1193800" y="2270125"/>
            <a:ext cx="204788" cy="3286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13" name="Line 41"/>
          <p:cNvSpPr>
            <a:spLocks noChangeShapeType="1"/>
          </p:cNvSpPr>
          <p:nvPr/>
        </p:nvSpPr>
        <p:spPr bwMode="auto">
          <a:xfrm>
            <a:off x="1397000" y="2600325"/>
            <a:ext cx="1624013" cy="10398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14" name="Line 42"/>
          <p:cNvSpPr>
            <a:spLocks noChangeShapeType="1"/>
          </p:cNvSpPr>
          <p:nvPr/>
        </p:nvSpPr>
        <p:spPr bwMode="auto">
          <a:xfrm>
            <a:off x="3017838" y="3638550"/>
            <a:ext cx="182562" cy="3873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15" name="Line 43"/>
          <p:cNvSpPr>
            <a:spLocks noChangeShapeType="1"/>
          </p:cNvSpPr>
          <p:nvPr/>
        </p:nvSpPr>
        <p:spPr bwMode="auto">
          <a:xfrm flipV="1">
            <a:off x="3200400" y="3214688"/>
            <a:ext cx="230188" cy="8223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16" name="Line 44"/>
          <p:cNvSpPr>
            <a:spLocks noChangeShapeType="1"/>
          </p:cNvSpPr>
          <p:nvPr/>
        </p:nvSpPr>
        <p:spPr bwMode="auto">
          <a:xfrm>
            <a:off x="3197225" y="4032250"/>
            <a:ext cx="1160463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17" name="Line 45"/>
          <p:cNvSpPr>
            <a:spLocks noChangeShapeType="1"/>
          </p:cNvSpPr>
          <p:nvPr/>
        </p:nvSpPr>
        <p:spPr bwMode="auto">
          <a:xfrm>
            <a:off x="3179763" y="2865438"/>
            <a:ext cx="252412" cy="3587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18" name="Line 46"/>
          <p:cNvSpPr>
            <a:spLocks noChangeShapeType="1"/>
          </p:cNvSpPr>
          <p:nvPr/>
        </p:nvSpPr>
        <p:spPr bwMode="auto">
          <a:xfrm>
            <a:off x="3343275" y="2279650"/>
            <a:ext cx="130175" cy="3714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19" name="Line 47"/>
          <p:cNvSpPr>
            <a:spLocks noChangeShapeType="1"/>
          </p:cNvSpPr>
          <p:nvPr/>
        </p:nvSpPr>
        <p:spPr bwMode="auto">
          <a:xfrm flipH="1">
            <a:off x="3436938" y="2641600"/>
            <a:ext cx="46037" cy="5842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20" name="Line 48"/>
          <p:cNvSpPr>
            <a:spLocks noChangeShapeType="1"/>
          </p:cNvSpPr>
          <p:nvPr/>
        </p:nvSpPr>
        <p:spPr bwMode="auto">
          <a:xfrm>
            <a:off x="3432175" y="3221038"/>
            <a:ext cx="920750" cy="8382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21" name="Line 49"/>
          <p:cNvSpPr>
            <a:spLocks noChangeShapeType="1"/>
          </p:cNvSpPr>
          <p:nvPr/>
        </p:nvSpPr>
        <p:spPr bwMode="auto">
          <a:xfrm>
            <a:off x="3200400" y="4041775"/>
            <a:ext cx="1452563" cy="4270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22" name="Line 50"/>
          <p:cNvSpPr>
            <a:spLocks noChangeShapeType="1"/>
          </p:cNvSpPr>
          <p:nvPr/>
        </p:nvSpPr>
        <p:spPr bwMode="auto">
          <a:xfrm>
            <a:off x="4649788" y="4486275"/>
            <a:ext cx="484187" cy="1508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23" name="Line 51"/>
          <p:cNvSpPr>
            <a:spLocks noChangeShapeType="1"/>
          </p:cNvSpPr>
          <p:nvPr/>
        </p:nvSpPr>
        <p:spPr bwMode="auto">
          <a:xfrm flipV="1">
            <a:off x="5140325" y="4321175"/>
            <a:ext cx="255588" cy="3254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24" name="Line 52"/>
          <p:cNvSpPr>
            <a:spLocks noChangeShapeType="1"/>
          </p:cNvSpPr>
          <p:nvPr/>
        </p:nvSpPr>
        <p:spPr bwMode="auto">
          <a:xfrm flipH="1" flipV="1">
            <a:off x="4337050" y="4048125"/>
            <a:ext cx="319088" cy="4270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25" name="Line 53"/>
          <p:cNvSpPr>
            <a:spLocks noChangeShapeType="1"/>
          </p:cNvSpPr>
          <p:nvPr/>
        </p:nvSpPr>
        <p:spPr bwMode="auto">
          <a:xfrm flipV="1">
            <a:off x="4344988" y="4019550"/>
            <a:ext cx="738187" cy="428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26" name="Line 54"/>
          <p:cNvSpPr>
            <a:spLocks noChangeShapeType="1"/>
          </p:cNvSpPr>
          <p:nvPr/>
        </p:nvSpPr>
        <p:spPr bwMode="auto">
          <a:xfrm flipH="1" flipV="1">
            <a:off x="5054600" y="4016375"/>
            <a:ext cx="95250" cy="6223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27" name="Line 55"/>
          <p:cNvSpPr>
            <a:spLocks noChangeShapeType="1"/>
          </p:cNvSpPr>
          <p:nvPr/>
        </p:nvSpPr>
        <p:spPr bwMode="auto">
          <a:xfrm flipH="1" flipV="1">
            <a:off x="5065713" y="4013200"/>
            <a:ext cx="336550" cy="3079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28" name="Oval 56"/>
          <p:cNvSpPr>
            <a:spLocks noChangeArrowheads="1"/>
          </p:cNvSpPr>
          <p:nvPr/>
        </p:nvSpPr>
        <p:spPr bwMode="auto">
          <a:xfrm>
            <a:off x="1870075" y="2257425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29" name="Oval 57"/>
          <p:cNvSpPr>
            <a:spLocks noChangeArrowheads="1"/>
          </p:cNvSpPr>
          <p:nvPr/>
        </p:nvSpPr>
        <p:spPr bwMode="auto">
          <a:xfrm>
            <a:off x="1160463" y="22463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30" name="Oval 58"/>
          <p:cNvSpPr>
            <a:spLocks noChangeArrowheads="1"/>
          </p:cNvSpPr>
          <p:nvPr/>
        </p:nvSpPr>
        <p:spPr bwMode="auto">
          <a:xfrm>
            <a:off x="1357313" y="25638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31" name="Oval 59"/>
          <p:cNvSpPr>
            <a:spLocks noChangeArrowheads="1"/>
          </p:cNvSpPr>
          <p:nvPr/>
        </p:nvSpPr>
        <p:spPr bwMode="auto">
          <a:xfrm>
            <a:off x="5362575" y="42783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32" name="Oval 60"/>
          <p:cNvSpPr>
            <a:spLocks noChangeArrowheads="1"/>
          </p:cNvSpPr>
          <p:nvPr/>
        </p:nvSpPr>
        <p:spPr bwMode="auto">
          <a:xfrm>
            <a:off x="5108575" y="4610100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33" name="Oval 61"/>
          <p:cNvSpPr>
            <a:spLocks noChangeArrowheads="1"/>
          </p:cNvSpPr>
          <p:nvPr/>
        </p:nvSpPr>
        <p:spPr bwMode="auto">
          <a:xfrm>
            <a:off x="4619625" y="44434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>
              <a:latin typeface="Helvetica Neue" charset="0"/>
            </a:endParaRPr>
          </a:p>
        </p:txBody>
      </p:sp>
      <p:sp>
        <p:nvSpPr>
          <p:cNvPr id="950334" name="Oval 62"/>
          <p:cNvSpPr>
            <a:spLocks noChangeArrowheads="1"/>
          </p:cNvSpPr>
          <p:nvPr/>
        </p:nvSpPr>
        <p:spPr bwMode="auto">
          <a:xfrm>
            <a:off x="5021263" y="39862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35" name="Oval 63"/>
          <p:cNvSpPr>
            <a:spLocks noChangeArrowheads="1"/>
          </p:cNvSpPr>
          <p:nvPr/>
        </p:nvSpPr>
        <p:spPr bwMode="auto">
          <a:xfrm>
            <a:off x="4308475" y="4025900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36" name="Oval 64"/>
          <p:cNvSpPr>
            <a:spLocks noChangeArrowheads="1"/>
          </p:cNvSpPr>
          <p:nvPr/>
        </p:nvSpPr>
        <p:spPr bwMode="auto">
          <a:xfrm>
            <a:off x="3167063" y="39989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37" name="Oval 65"/>
          <p:cNvSpPr>
            <a:spLocks noChangeArrowheads="1"/>
          </p:cNvSpPr>
          <p:nvPr/>
        </p:nvSpPr>
        <p:spPr bwMode="auto">
          <a:xfrm>
            <a:off x="2981325" y="36052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38" name="Oval 66"/>
          <p:cNvSpPr>
            <a:spLocks noChangeArrowheads="1"/>
          </p:cNvSpPr>
          <p:nvPr/>
        </p:nvSpPr>
        <p:spPr bwMode="auto">
          <a:xfrm>
            <a:off x="3395663" y="31988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39" name="Oval 67"/>
          <p:cNvSpPr>
            <a:spLocks noChangeArrowheads="1"/>
          </p:cNvSpPr>
          <p:nvPr/>
        </p:nvSpPr>
        <p:spPr bwMode="auto">
          <a:xfrm>
            <a:off x="3446463" y="2617788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40" name="Oval 68"/>
          <p:cNvSpPr>
            <a:spLocks noChangeArrowheads="1"/>
          </p:cNvSpPr>
          <p:nvPr/>
        </p:nvSpPr>
        <p:spPr bwMode="auto">
          <a:xfrm>
            <a:off x="3140075" y="28432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0341" name="Oval 69"/>
          <p:cNvSpPr>
            <a:spLocks noChangeArrowheads="1"/>
          </p:cNvSpPr>
          <p:nvPr/>
        </p:nvSpPr>
        <p:spPr bwMode="auto">
          <a:xfrm>
            <a:off x="3311525" y="2262188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50368" name="Group 96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336" y="1056"/>
            <a:chExt cx="1714" cy="1791"/>
          </a:xfrm>
        </p:grpSpPr>
        <p:sp>
          <p:nvSpPr>
            <p:cNvPr id="950369" name="Rectangle 97"/>
            <p:cNvSpPr>
              <a:spLocks noChangeArrowheads="1"/>
            </p:cNvSpPr>
            <p:nvPr/>
          </p:nvSpPr>
          <p:spPr bwMode="auto">
            <a:xfrm>
              <a:off x="336" y="1056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370" name="Rectangle 98"/>
            <p:cNvSpPr>
              <a:spLocks noChangeArrowheads="1"/>
            </p:cNvSpPr>
            <p:nvPr/>
          </p:nvSpPr>
          <p:spPr bwMode="auto">
            <a:xfrm>
              <a:off x="336" y="1056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Helvetica Neue" charset="0"/>
                </a:rPr>
                <a:t>HOB </a:t>
              </a:r>
              <a:r>
                <a:rPr lang="en-US" sz="1200" b="0">
                  <a:latin typeface="Helvetica Neue" charset="0"/>
                </a:rPr>
                <a:t>(0)</a:t>
              </a:r>
              <a:endParaRPr lang="en-US" sz="1200">
                <a:latin typeface="Helvetica Neue" charset="0"/>
              </a:endParaRPr>
            </a:p>
          </p:txBody>
        </p:sp>
      </p:grpSp>
      <p:grpSp>
        <p:nvGrpSpPr>
          <p:cNvPr id="950371" name="Group 99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336" y="1056"/>
            <a:chExt cx="1714" cy="1791"/>
          </a:xfrm>
        </p:grpSpPr>
        <p:sp>
          <p:nvSpPr>
            <p:cNvPr id="950372" name="Rectangle 100"/>
            <p:cNvSpPr>
              <a:spLocks noChangeArrowheads="1"/>
            </p:cNvSpPr>
            <p:nvPr/>
          </p:nvSpPr>
          <p:spPr bwMode="auto">
            <a:xfrm>
              <a:off x="336" y="1056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373" name="Rectangle 101"/>
            <p:cNvSpPr>
              <a:spLocks noChangeArrowheads="1"/>
            </p:cNvSpPr>
            <p:nvPr/>
          </p:nvSpPr>
          <p:spPr bwMode="auto">
            <a:xfrm>
              <a:off x="336" y="1056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solidFill>
                    <a:srgbClr val="666666"/>
                  </a:solidFill>
                  <a:latin typeface="Helvetica Neue" charset="0"/>
                </a:rPr>
                <a:t>HOB </a:t>
              </a:r>
              <a:r>
                <a:rPr lang="en-US" sz="1200" b="0">
                  <a:solidFill>
                    <a:srgbClr val="666666"/>
                  </a:solidFill>
                  <a:latin typeface="Helvetica Neue" charset="0"/>
                </a:rPr>
                <a:t>(0)</a:t>
              </a:r>
              <a:endParaRPr lang="en-US" sz="1200">
                <a:latin typeface="Helvetica Neue" charset="0"/>
              </a:endParaRPr>
            </a:p>
          </p:txBody>
        </p:sp>
      </p:grpSp>
      <p:grpSp>
        <p:nvGrpSpPr>
          <p:cNvPr id="950374" name="Group 102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2208" y="1056"/>
            <a:chExt cx="1714" cy="1791"/>
          </a:xfrm>
        </p:grpSpPr>
        <p:sp>
          <p:nvSpPr>
            <p:cNvPr id="950375" name="Rectangle 103"/>
            <p:cNvSpPr>
              <a:spLocks noChangeArrowheads="1"/>
            </p:cNvSpPr>
            <p:nvPr/>
          </p:nvSpPr>
          <p:spPr bwMode="auto">
            <a:xfrm>
              <a:off x="2208" y="1056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376" name="Group 104"/>
            <p:cNvGrpSpPr>
              <a:grpSpLocks/>
            </p:cNvGrpSpPr>
            <p:nvPr/>
          </p:nvGrpSpPr>
          <p:grpSpPr bwMode="auto">
            <a:xfrm>
              <a:off x="2208" y="1056"/>
              <a:ext cx="1488" cy="333"/>
              <a:chOff x="2208" y="1056"/>
              <a:chExt cx="1488" cy="333"/>
            </a:xfrm>
          </p:grpSpPr>
          <p:sp>
            <p:nvSpPr>
              <p:cNvPr id="950377" name="Rectangle 105"/>
              <p:cNvSpPr>
                <a:spLocks noChangeArrowheads="1"/>
              </p:cNvSpPr>
              <p:nvPr/>
            </p:nvSpPr>
            <p:spPr bwMode="auto">
              <a:xfrm>
                <a:off x="2208" y="1056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378" name="Rectangle 106"/>
              <p:cNvSpPr>
                <a:spLocks noChangeArrowheads="1"/>
              </p:cNvSpPr>
              <p:nvPr/>
            </p:nvSpPr>
            <p:spPr bwMode="auto">
              <a:xfrm>
                <a:off x="2208" y="1216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chemeClr val="accent2"/>
                    </a:solidFill>
                    <a:latin typeface="Helvetica Neue" charset="0"/>
                  </a:rPr>
                  <a:t>(10)</a:t>
                </a:r>
                <a:endParaRPr lang="en-US" sz="1200">
                  <a:latin typeface="Helvetica Neue" charset="0"/>
                </a:endParaRPr>
              </a:p>
            </p:txBody>
          </p:sp>
        </p:grpSp>
      </p:grpSp>
      <p:grpSp>
        <p:nvGrpSpPr>
          <p:cNvPr id="950379" name="Group 107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4176" y="1043"/>
            <a:chExt cx="1714" cy="1791"/>
          </a:xfrm>
        </p:grpSpPr>
        <p:sp>
          <p:nvSpPr>
            <p:cNvPr id="950380" name="Rectangle 108"/>
            <p:cNvSpPr>
              <a:spLocks noChangeArrowheads="1"/>
            </p:cNvSpPr>
            <p:nvPr/>
          </p:nvSpPr>
          <p:spPr bwMode="auto">
            <a:xfrm>
              <a:off x="4176" y="1043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381" name="Group 109"/>
            <p:cNvGrpSpPr>
              <a:grpSpLocks/>
            </p:cNvGrpSpPr>
            <p:nvPr/>
          </p:nvGrpSpPr>
          <p:grpSpPr bwMode="auto">
            <a:xfrm>
              <a:off x="4176" y="1043"/>
              <a:ext cx="1488" cy="498"/>
              <a:chOff x="4176" y="1043"/>
              <a:chExt cx="1488" cy="498"/>
            </a:xfrm>
          </p:grpSpPr>
          <p:sp>
            <p:nvSpPr>
              <p:cNvPr id="950382" name="Rectangle 110"/>
              <p:cNvSpPr>
                <a:spLocks noChangeArrowheads="1"/>
              </p:cNvSpPr>
              <p:nvPr/>
            </p:nvSpPr>
            <p:spPr bwMode="auto">
              <a:xfrm>
                <a:off x="4176" y="1043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383" name="Rectangle 111"/>
              <p:cNvSpPr>
                <a:spLocks noChangeArrowheads="1"/>
              </p:cNvSpPr>
              <p:nvPr/>
            </p:nvSpPr>
            <p:spPr bwMode="auto">
              <a:xfrm>
                <a:off x="4176" y="1203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chemeClr val="accent2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chemeClr val="accent2"/>
                  </a:solidFill>
                  <a:latin typeface="Helvetica Neue" charset="0"/>
                </a:endParaRPr>
              </a:p>
            </p:txBody>
          </p:sp>
          <p:sp>
            <p:nvSpPr>
              <p:cNvPr id="950384" name="Rectangle 112"/>
              <p:cNvSpPr>
                <a:spLocks noChangeArrowheads="1"/>
              </p:cNvSpPr>
              <p:nvPr/>
            </p:nvSpPr>
            <p:spPr bwMode="auto">
              <a:xfrm>
                <a:off x="4176" y="136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 </a:t>
                </a:r>
                <a:r>
                  <a:rPr lang="en-US" sz="1200" b="0">
                    <a:latin typeface="Helvetica Neue" charset="0"/>
                  </a:rPr>
                  <a:t>(10)</a:t>
                </a:r>
                <a:endParaRPr lang="en-US" sz="1200">
                  <a:latin typeface="Helvetica Neue" charset="0"/>
                </a:endParaRPr>
              </a:p>
            </p:txBody>
          </p:sp>
        </p:grpSp>
      </p:grpSp>
      <p:grpSp>
        <p:nvGrpSpPr>
          <p:cNvPr id="950385" name="Group 113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336" y="1056"/>
            <a:chExt cx="1714" cy="1791"/>
          </a:xfrm>
        </p:grpSpPr>
        <p:sp>
          <p:nvSpPr>
            <p:cNvPr id="950386" name="Rectangle 114"/>
            <p:cNvSpPr>
              <a:spLocks noChangeArrowheads="1"/>
            </p:cNvSpPr>
            <p:nvPr/>
          </p:nvSpPr>
          <p:spPr bwMode="auto">
            <a:xfrm>
              <a:off x="336" y="1056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387" name="Group 115"/>
            <p:cNvGrpSpPr>
              <a:grpSpLocks/>
            </p:cNvGrpSpPr>
            <p:nvPr/>
          </p:nvGrpSpPr>
          <p:grpSpPr bwMode="auto">
            <a:xfrm>
              <a:off x="336" y="1056"/>
              <a:ext cx="1488" cy="653"/>
              <a:chOff x="336" y="1056"/>
              <a:chExt cx="1488" cy="653"/>
            </a:xfrm>
          </p:grpSpPr>
          <p:sp>
            <p:nvSpPr>
              <p:cNvPr id="950388" name="Rectangle 116"/>
              <p:cNvSpPr>
                <a:spLocks noChangeArrowheads="1"/>
              </p:cNvSpPr>
              <p:nvPr/>
            </p:nvSpPr>
            <p:spPr bwMode="auto">
              <a:xfrm>
                <a:off x="336" y="1056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389" name="Rectangle 117"/>
              <p:cNvSpPr>
                <a:spLocks noChangeArrowheads="1"/>
              </p:cNvSpPr>
              <p:nvPr/>
            </p:nvSpPr>
            <p:spPr bwMode="auto">
              <a:xfrm>
                <a:off x="336" y="1216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390" name="Rectangle 118"/>
              <p:cNvSpPr>
                <a:spLocks noChangeArrowheads="1"/>
              </p:cNvSpPr>
              <p:nvPr/>
            </p:nvSpPr>
            <p:spPr bwMode="auto">
              <a:xfrm>
                <a:off x="336" y="138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 </a:t>
                </a:r>
                <a:r>
                  <a:rPr lang="en-US" sz="1200" b="0">
                    <a:latin typeface="Helvetica Neue" charset="0"/>
                  </a:rPr>
                  <a:t>(10)</a:t>
                </a:r>
                <a:endParaRPr lang="en-US" sz="1200">
                  <a:latin typeface="Helvetica Neue" charset="0"/>
                </a:endParaRPr>
              </a:p>
            </p:txBody>
          </p:sp>
          <p:sp>
            <p:nvSpPr>
              <p:cNvPr id="950391" name="Rectangle 119"/>
              <p:cNvSpPr>
                <a:spLocks noChangeArrowheads="1"/>
              </p:cNvSpPr>
              <p:nvPr/>
            </p:nvSpPr>
            <p:spPr bwMode="auto">
              <a:xfrm>
                <a:off x="336" y="1536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endParaRPr lang="en-US" sz="1200" b="0">
                  <a:latin typeface="Helvetica Neue" charset="0"/>
                </a:endParaRPr>
              </a:p>
            </p:txBody>
          </p:sp>
        </p:grpSp>
      </p:grpSp>
      <p:grpSp>
        <p:nvGrpSpPr>
          <p:cNvPr id="950392" name="Group 120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336" y="1056"/>
            <a:chExt cx="1714" cy="1791"/>
          </a:xfrm>
        </p:grpSpPr>
        <p:sp>
          <p:nvSpPr>
            <p:cNvPr id="950393" name="Rectangle 121"/>
            <p:cNvSpPr>
              <a:spLocks noChangeArrowheads="1"/>
            </p:cNvSpPr>
            <p:nvPr/>
          </p:nvSpPr>
          <p:spPr bwMode="auto">
            <a:xfrm>
              <a:off x="336" y="1056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394" name="Group 122"/>
            <p:cNvGrpSpPr>
              <a:grpSpLocks/>
            </p:cNvGrpSpPr>
            <p:nvPr/>
          </p:nvGrpSpPr>
          <p:grpSpPr bwMode="auto">
            <a:xfrm>
              <a:off x="336" y="1056"/>
              <a:ext cx="1488" cy="653"/>
              <a:chOff x="336" y="1056"/>
              <a:chExt cx="1488" cy="653"/>
            </a:xfrm>
          </p:grpSpPr>
          <p:sp>
            <p:nvSpPr>
              <p:cNvPr id="950395" name="Rectangle 123"/>
              <p:cNvSpPr>
                <a:spLocks noChangeArrowheads="1"/>
              </p:cNvSpPr>
              <p:nvPr/>
            </p:nvSpPr>
            <p:spPr bwMode="auto">
              <a:xfrm>
                <a:off x="336" y="1056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396" name="Rectangle 124"/>
              <p:cNvSpPr>
                <a:spLocks noChangeArrowheads="1"/>
              </p:cNvSpPr>
              <p:nvPr/>
            </p:nvSpPr>
            <p:spPr bwMode="auto">
              <a:xfrm>
                <a:off x="336" y="1216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397" name="Rectangle 125"/>
              <p:cNvSpPr>
                <a:spLocks noChangeArrowheads="1"/>
              </p:cNvSpPr>
              <p:nvPr/>
            </p:nvSpPr>
            <p:spPr bwMode="auto">
              <a:xfrm>
                <a:off x="336" y="138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 </a:t>
                </a:r>
                <a:r>
                  <a:rPr lang="en-US" sz="1200" b="0">
                    <a:latin typeface="Helvetica Neue" charset="0"/>
                  </a:rPr>
                  <a:t>(10)</a:t>
                </a:r>
                <a:endParaRPr lang="en-US" sz="1200">
                  <a:latin typeface="Helvetica Neue" charset="0"/>
                </a:endParaRPr>
              </a:p>
            </p:txBody>
          </p:sp>
          <p:sp>
            <p:nvSpPr>
              <p:cNvPr id="950398" name="Rectangle 126"/>
              <p:cNvSpPr>
                <a:spLocks noChangeArrowheads="1"/>
              </p:cNvSpPr>
              <p:nvPr/>
            </p:nvSpPr>
            <p:spPr bwMode="auto">
              <a:xfrm>
                <a:off x="336" y="1536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SOU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ISE </a:t>
                </a:r>
                <a:r>
                  <a:rPr lang="en-US" sz="1200" b="0">
                    <a:solidFill>
                      <a:schemeClr val="accent2"/>
                    </a:solidFill>
                    <a:latin typeface="Helvetica Neue" charset="0"/>
                  </a:rPr>
                  <a:t>(51)</a:t>
                </a:r>
              </a:p>
            </p:txBody>
          </p:sp>
        </p:grpSp>
      </p:grpSp>
      <p:grpSp>
        <p:nvGrpSpPr>
          <p:cNvPr id="950399" name="Group 127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2208" y="1043"/>
            <a:chExt cx="1714" cy="1791"/>
          </a:xfrm>
        </p:grpSpPr>
        <p:sp>
          <p:nvSpPr>
            <p:cNvPr id="950400" name="Rectangle 128"/>
            <p:cNvSpPr>
              <a:spLocks noChangeArrowheads="1"/>
            </p:cNvSpPr>
            <p:nvPr/>
          </p:nvSpPr>
          <p:spPr bwMode="auto">
            <a:xfrm>
              <a:off x="2208" y="1043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401" name="Group 129"/>
            <p:cNvGrpSpPr>
              <a:grpSpLocks/>
            </p:cNvGrpSpPr>
            <p:nvPr/>
          </p:nvGrpSpPr>
          <p:grpSpPr bwMode="auto">
            <a:xfrm>
              <a:off x="2208" y="1043"/>
              <a:ext cx="1488" cy="821"/>
              <a:chOff x="2208" y="1043"/>
              <a:chExt cx="1488" cy="821"/>
            </a:xfrm>
          </p:grpSpPr>
          <p:sp>
            <p:nvSpPr>
              <p:cNvPr id="950402" name="Rectangle 130"/>
              <p:cNvSpPr>
                <a:spLocks noChangeArrowheads="1"/>
              </p:cNvSpPr>
              <p:nvPr/>
            </p:nvSpPr>
            <p:spPr bwMode="auto">
              <a:xfrm>
                <a:off x="2208" y="1043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03" name="Rectangle 131"/>
              <p:cNvSpPr>
                <a:spLocks noChangeArrowheads="1"/>
              </p:cNvSpPr>
              <p:nvPr/>
            </p:nvSpPr>
            <p:spPr bwMode="auto">
              <a:xfrm>
                <a:off x="2208" y="1203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04" name="Rectangle 132"/>
              <p:cNvSpPr>
                <a:spLocks noChangeArrowheads="1"/>
              </p:cNvSpPr>
              <p:nvPr/>
            </p:nvSpPr>
            <p:spPr bwMode="auto">
              <a:xfrm>
                <a:off x="2208" y="136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05" name="Rectangle 133"/>
              <p:cNvSpPr>
                <a:spLocks noChangeArrowheads="1"/>
              </p:cNvSpPr>
              <p:nvPr/>
            </p:nvSpPr>
            <p:spPr bwMode="auto">
              <a:xfrm>
                <a:off x="2208" y="169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endParaRPr lang="en-US" sz="1200">
                  <a:latin typeface="Helvetica Neue" charset="0"/>
                </a:endParaRPr>
              </a:p>
            </p:txBody>
          </p:sp>
          <p:sp>
            <p:nvSpPr>
              <p:cNvPr id="950406" name="Rectangle 134"/>
              <p:cNvSpPr>
                <a:spLocks noChangeArrowheads="1"/>
              </p:cNvSpPr>
              <p:nvPr/>
            </p:nvSpPr>
            <p:spPr bwMode="auto">
              <a:xfrm>
                <a:off x="2208" y="1523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SOU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ISE </a:t>
                </a:r>
                <a:r>
                  <a:rPr lang="en-US" sz="1200" b="0">
                    <a:latin typeface="Helvetica Neue" charset="0"/>
                  </a:rPr>
                  <a:t>(51)</a:t>
                </a:r>
              </a:p>
            </p:txBody>
          </p:sp>
        </p:grpSp>
      </p:grpSp>
      <p:grpSp>
        <p:nvGrpSpPr>
          <p:cNvPr id="950407" name="Group 135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2208" y="1043"/>
            <a:chExt cx="1714" cy="1791"/>
          </a:xfrm>
        </p:grpSpPr>
        <p:sp>
          <p:nvSpPr>
            <p:cNvPr id="950408" name="Rectangle 136"/>
            <p:cNvSpPr>
              <a:spLocks noChangeArrowheads="1"/>
            </p:cNvSpPr>
            <p:nvPr/>
          </p:nvSpPr>
          <p:spPr bwMode="auto">
            <a:xfrm>
              <a:off x="2208" y="1043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409" name="Group 137"/>
            <p:cNvGrpSpPr>
              <a:grpSpLocks/>
            </p:cNvGrpSpPr>
            <p:nvPr/>
          </p:nvGrpSpPr>
          <p:grpSpPr bwMode="auto">
            <a:xfrm>
              <a:off x="2208" y="1043"/>
              <a:ext cx="1488" cy="821"/>
              <a:chOff x="2208" y="1043"/>
              <a:chExt cx="1488" cy="821"/>
            </a:xfrm>
          </p:grpSpPr>
          <p:sp>
            <p:nvSpPr>
              <p:cNvPr id="950410" name="Rectangle 138"/>
              <p:cNvSpPr>
                <a:spLocks noChangeArrowheads="1"/>
              </p:cNvSpPr>
              <p:nvPr/>
            </p:nvSpPr>
            <p:spPr bwMode="auto">
              <a:xfrm>
                <a:off x="2208" y="1043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11" name="Rectangle 139"/>
              <p:cNvSpPr>
                <a:spLocks noChangeArrowheads="1"/>
              </p:cNvSpPr>
              <p:nvPr/>
            </p:nvSpPr>
            <p:spPr bwMode="auto">
              <a:xfrm>
                <a:off x="2208" y="1203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12" name="Rectangle 140"/>
              <p:cNvSpPr>
                <a:spLocks noChangeArrowheads="1"/>
              </p:cNvSpPr>
              <p:nvPr/>
            </p:nvSpPr>
            <p:spPr bwMode="auto">
              <a:xfrm>
                <a:off x="2208" y="136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13" name="Rectangle 141"/>
              <p:cNvSpPr>
                <a:spLocks noChangeArrowheads="1"/>
              </p:cNvSpPr>
              <p:nvPr/>
            </p:nvSpPr>
            <p:spPr bwMode="auto">
              <a:xfrm>
                <a:off x="2208" y="169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SOU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ISE </a:t>
                </a:r>
                <a:r>
                  <a:rPr lang="en-US" sz="1200" b="0">
                    <a:latin typeface="Helvetica Neue" charset="0"/>
                  </a:rPr>
                  <a:t>(51)</a:t>
                </a:r>
                <a:endParaRPr lang="en-US" sz="1200">
                  <a:latin typeface="Helvetica Neue" charset="0"/>
                </a:endParaRPr>
              </a:p>
            </p:txBody>
          </p:sp>
          <p:sp>
            <p:nvSpPr>
              <p:cNvPr id="950414" name="Rectangle 142"/>
              <p:cNvSpPr>
                <a:spLocks noChangeArrowheads="1"/>
              </p:cNvSpPr>
              <p:nvPr/>
            </p:nvSpPr>
            <p:spPr bwMode="auto">
              <a:xfrm>
                <a:off x="2208" y="1523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RIV </a:t>
                </a:r>
                <a:r>
                  <a:rPr lang="en-US" sz="1200" b="0">
                    <a:solidFill>
                      <a:schemeClr val="accent2"/>
                    </a:solidFill>
                    <a:latin typeface="Helvetica Neue" charset="0"/>
                  </a:rPr>
                  <a:t>(40)</a:t>
                </a:r>
              </a:p>
            </p:txBody>
          </p:sp>
        </p:grpSp>
      </p:grpSp>
      <p:grpSp>
        <p:nvGrpSpPr>
          <p:cNvPr id="950415" name="Group 143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2208" y="1043"/>
            <a:chExt cx="1714" cy="1791"/>
          </a:xfrm>
        </p:grpSpPr>
        <p:sp>
          <p:nvSpPr>
            <p:cNvPr id="950416" name="Rectangle 144"/>
            <p:cNvSpPr>
              <a:spLocks noChangeArrowheads="1"/>
            </p:cNvSpPr>
            <p:nvPr/>
          </p:nvSpPr>
          <p:spPr bwMode="auto">
            <a:xfrm>
              <a:off x="2208" y="1043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417" name="Group 145"/>
            <p:cNvGrpSpPr>
              <a:grpSpLocks/>
            </p:cNvGrpSpPr>
            <p:nvPr/>
          </p:nvGrpSpPr>
          <p:grpSpPr bwMode="auto">
            <a:xfrm>
              <a:off x="2208" y="1043"/>
              <a:ext cx="1488" cy="821"/>
              <a:chOff x="2208" y="1043"/>
              <a:chExt cx="1488" cy="821"/>
            </a:xfrm>
          </p:grpSpPr>
          <p:sp>
            <p:nvSpPr>
              <p:cNvPr id="950418" name="Rectangle 146"/>
              <p:cNvSpPr>
                <a:spLocks noChangeArrowheads="1"/>
              </p:cNvSpPr>
              <p:nvPr/>
            </p:nvSpPr>
            <p:spPr bwMode="auto">
              <a:xfrm>
                <a:off x="2208" y="1043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19" name="Rectangle 147"/>
              <p:cNvSpPr>
                <a:spLocks noChangeArrowheads="1"/>
              </p:cNvSpPr>
              <p:nvPr/>
            </p:nvSpPr>
            <p:spPr bwMode="auto">
              <a:xfrm>
                <a:off x="2208" y="1203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20" name="Rectangle 148"/>
              <p:cNvSpPr>
                <a:spLocks noChangeArrowheads="1"/>
              </p:cNvSpPr>
              <p:nvPr/>
            </p:nvSpPr>
            <p:spPr bwMode="auto">
              <a:xfrm>
                <a:off x="2208" y="136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21" name="Rectangle 149"/>
              <p:cNvSpPr>
                <a:spLocks noChangeArrowheads="1"/>
              </p:cNvSpPr>
              <p:nvPr/>
            </p:nvSpPr>
            <p:spPr bwMode="auto">
              <a:xfrm>
                <a:off x="2208" y="169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SOU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ISE </a:t>
                </a:r>
                <a:r>
                  <a:rPr lang="en-US" sz="1200" b="0">
                    <a:latin typeface="Helvetica Neue" charset="0"/>
                  </a:rPr>
                  <a:t>(51)</a:t>
                </a:r>
                <a:endParaRPr lang="en-US" sz="1200">
                  <a:latin typeface="Helvetica Neue" charset="0"/>
                </a:endParaRPr>
              </a:p>
            </p:txBody>
          </p:sp>
          <p:sp>
            <p:nvSpPr>
              <p:cNvPr id="950422" name="Rectangle 150"/>
              <p:cNvSpPr>
                <a:spLocks noChangeArrowheads="1"/>
              </p:cNvSpPr>
              <p:nvPr/>
            </p:nvSpPr>
            <p:spPr bwMode="auto">
              <a:xfrm>
                <a:off x="2208" y="1523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(40)</a:t>
                </a:r>
              </a:p>
            </p:txBody>
          </p:sp>
        </p:grpSp>
      </p:grpSp>
      <p:grpSp>
        <p:nvGrpSpPr>
          <p:cNvPr id="950423" name="Group 151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288" y="1000"/>
            <a:chExt cx="1714" cy="1791"/>
          </a:xfrm>
        </p:grpSpPr>
        <p:sp>
          <p:nvSpPr>
            <p:cNvPr id="950424" name="Rectangle 152"/>
            <p:cNvSpPr>
              <a:spLocks noChangeArrowheads="1"/>
            </p:cNvSpPr>
            <p:nvPr/>
          </p:nvSpPr>
          <p:spPr bwMode="auto">
            <a:xfrm>
              <a:off x="288" y="1000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425" name="Group 153"/>
            <p:cNvGrpSpPr>
              <a:grpSpLocks/>
            </p:cNvGrpSpPr>
            <p:nvPr/>
          </p:nvGrpSpPr>
          <p:grpSpPr bwMode="auto">
            <a:xfrm>
              <a:off x="288" y="1000"/>
              <a:ext cx="1488" cy="984"/>
              <a:chOff x="288" y="1000"/>
              <a:chExt cx="1488" cy="984"/>
            </a:xfrm>
          </p:grpSpPr>
          <p:sp>
            <p:nvSpPr>
              <p:cNvPr id="950426" name="Rectangle 154"/>
              <p:cNvSpPr>
                <a:spLocks noChangeArrowheads="1"/>
              </p:cNvSpPr>
              <p:nvPr/>
            </p:nvSpPr>
            <p:spPr bwMode="auto">
              <a:xfrm>
                <a:off x="288" y="1000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27" name="Rectangle 155"/>
              <p:cNvSpPr>
                <a:spLocks noChangeArrowheads="1"/>
              </p:cNvSpPr>
              <p:nvPr/>
            </p:nvSpPr>
            <p:spPr bwMode="auto">
              <a:xfrm>
                <a:off x="288" y="1160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28" name="Rectangle 156"/>
              <p:cNvSpPr>
                <a:spLocks noChangeArrowheads="1"/>
              </p:cNvSpPr>
              <p:nvPr/>
            </p:nvSpPr>
            <p:spPr bwMode="auto">
              <a:xfrm>
                <a:off x="288" y="1325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29" name="Rectangle 157"/>
              <p:cNvSpPr>
                <a:spLocks noChangeArrowheads="1"/>
              </p:cNvSpPr>
              <p:nvPr/>
            </p:nvSpPr>
            <p:spPr bwMode="auto">
              <a:xfrm>
                <a:off x="288" y="164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SOU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ISE </a:t>
                </a:r>
                <a:r>
                  <a:rPr lang="en-US" sz="1200" b="0">
                    <a:latin typeface="Helvetica Neue" charset="0"/>
                  </a:rPr>
                  <a:t>(51)</a:t>
                </a:r>
              </a:p>
            </p:txBody>
          </p:sp>
          <p:sp>
            <p:nvSpPr>
              <p:cNvPr id="950430" name="Rectangle 158"/>
              <p:cNvSpPr>
                <a:spLocks noChangeArrowheads="1"/>
              </p:cNvSpPr>
              <p:nvPr/>
            </p:nvSpPr>
            <p:spPr bwMode="auto">
              <a:xfrm>
                <a:off x="288" y="1480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(40)</a:t>
                </a:r>
              </a:p>
            </p:txBody>
          </p:sp>
          <p:sp>
            <p:nvSpPr>
              <p:cNvPr id="950431" name="Rectangle 159"/>
              <p:cNvSpPr>
                <a:spLocks noChangeArrowheads="1"/>
              </p:cNvSpPr>
              <p:nvPr/>
            </p:nvSpPr>
            <p:spPr bwMode="auto">
              <a:xfrm>
                <a:off x="288" y="181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CAR </a:t>
                </a:r>
                <a:r>
                  <a:rPr lang="en-US" sz="1200" b="0">
                    <a:solidFill>
                      <a:schemeClr val="accent2"/>
                    </a:solidFill>
                    <a:latin typeface="Helvetica Neue" charset="0"/>
                  </a:rPr>
                  <a:t>(70)</a:t>
                </a:r>
              </a:p>
            </p:txBody>
          </p:sp>
        </p:grpSp>
      </p:grpSp>
      <p:grpSp>
        <p:nvGrpSpPr>
          <p:cNvPr id="950432" name="Group 160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2160" y="1008"/>
            <a:chExt cx="1714" cy="1791"/>
          </a:xfrm>
        </p:grpSpPr>
        <p:sp>
          <p:nvSpPr>
            <p:cNvPr id="950433" name="Rectangle 161"/>
            <p:cNvSpPr>
              <a:spLocks noChangeArrowheads="1"/>
            </p:cNvSpPr>
            <p:nvPr/>
          </p:nvSpPr>
          <p:spPr bwMode="auto">
            <a:xfrm>
              <a:off x="2160" y="1008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434" name="Group 162"/>
            <p:cNvGrpSpPr>
              <a:grpSpLocks/>
            </p:cNvGrpSpPr>
            <p:nvPr/>
          </p:nvGrpSpPr>
          <p:grpSpPr bwMode="auto">
            <a:xfrm>
              <a:off x="2160" y="1008"/>
              <a:ext cx="1488" cy="1144"/>
              <a:chOff x="2160" y="1008"/>
              <a:chExt cx="1488" cy="1144"/>
            </a:xfrm>
          </p:grpSpPr>
          <p:sp>
            <p:nvSpPr>
              <p:cNvPr id="950435" name="Rectangle 163"/>
              <p:cNvSpPr>
                <a:spLocks noChangeArrowheads="1"/>
              </p:cNvSpPr>
              <p:nvPr/>
            </p:nvSpPr>
            <p:spPr bwMode="auto">
              <a:xfrm>
                <a:off x="2160" y="1008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36" name="Rectangle 164"/>
              <p:cNvSpPr>
                <a:spLocks noChangeArrowheads="1"/>
              </p:cNvSpPr>
              <p:nvPr/>
            </p:nvSpPr>
            <p:spPr bwMode="auto">
              <a:xfrm>
                <a:off x="2160" y="116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37" name="Rectangle 165"/>
              <p:cNvSpPr>
                <a:spLocks noChangeArrowheads="1"/>
              </p:cNvSpPr>
              <p:nvPr/>
            </p:nvSpPr>
            <p:spPr bwMode="auto">
              <a:xfrm>
                <a:off x="2160" y="1333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38" name="Rectangle 166"/>
              <p:cNvSpPr>
                <a:spLocks noChangeArrowheads="1"/>
              </p:cNvSpPr>
              <p:nvPr/>
            </p:nvSpPr>
            <p:spPr bwMode="auto">
              <a:xfrm>
                <a:off x="2160" y="1656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MOR </a:t>
                </a:r>
                <a:r>
                  <a:rPr lang="en-US" sz="1200" b="0">
                    <a:solidFill>
                      <a:schemeClr val="accent2"/>
                    </a:solidFill>
                    <a:latin typeface="Helvetica Neue" charset="0"/>
                  </a:rPr>
                  <a:t>(50)</a:t>
                </a:r>
              </a:p>
            </p:txBody>
          </p:sp>
          <p:sp>
            <p:nvSpPr>
              <p:cNvPr id="950439" name="Rectangle 167"/>
              <p:cNvSpPr>
                <a:spLocks noChangeArrowheads="1"/>
              </p:cNvSpPr>
              <p:nvPr/>
            </p:nvSpPr>
            <p:spPr bwMode="auto">
              <a:xfrm>
                <a:off x="2160" y="148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(40)</a:t>
                </a:r>
              </a:p>
            </p:txBody>
          </p:sp>
          <p:sp>
            <p:nvSpPr>
              <p:cNvPr id="950440" name="Rectangle 168"/>
              <p:cNvSpPr>
                <a:spLocks noChangeArrowheads="1"/>
              </p:cNvSpPr>
              <p:nvPr/>
            </p:nvSpPr>
            <p:spPr bwMode="auto">
              <a:xfrm>
                <a:off x="2160" y="1819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SOU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ISE </a:t>
                </a:r>
                <a:r>
                  <a:rPr lang="en-US" sz="1200" b="0">
                    <a:latin typeface="Helvetica Neue" charset="0"/>
                  </a:rPr>
                  <a:t>(51)</a:t>
                </a:r>
                <a:endParaRPr lang="en-US" sz="1200">
                  <a:latin typeface="Helvetica Neue" charset="0"/>
                </a:endParaRPr>
              </a:p>
            </p:txBody>
          </p:sp>
          <p:sp>
            <p:nvSpPr>
              <p:cNvPr id="950441" name="Rectangle 169"/>
              <p:cNvSpPr>
                <a:spLocks noChangeArrowheads="1"/>
              </p:cNvSpPr>
              <p:nvPr/>
            </p:nvSpPr>
            <p:spPr bwMode="auto">
              <a:xfrm>
                <a:off x="2160" y="1979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RIV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CAR </a:t>
                </a:r>
                <a:r>
                  <a:rPr lang="en-US" sz="1200" b="0">
                    <a:latin typeface="Helvetica Neue" charset="0"/>
                  </a:rPr>
                  <a:t>(70)</a:t>
                </a:r>
              </a:p>
            </p:txBody>
          </p:sp>
        </p:grpSp>
      </p:grpSp>
      <p:grpSp>
        <p:nvGrpSpPr>
          <p:cNvPr id="950442" name="Group 170"/>
          <p:cNvGrpSpPr>
            <a:grpSpLocks/>
          </p:cNvGrpSpPr>
          <p:nvPr/>
        </p:nvGrpSpPr>
        <p:grpSpPr bwMode="auto">
          <a:xfrm>
            <a:off x="6096000" y="1866900"/>
            <a:ext cx="2720975" cy="2843213"/>
            <a:chOff x="2160" y="1008"/>
            <a:chExt cx="1714" cy="1791"/>
          </a:xfrm>
        </p:grpSpPr>
        <p:sp>
          <p:nvSpPr>
            <p:cNvPr id="950443" name="Rectangle 171"/>
            <p:cNvSpPr>
              <a:spLocks noChangeArrowheads="1"/>
            </p:cNvSpPr>
            <p:nvPr/>
          </p:nvSpPr>
          <p:spPr bwMode="auto">
            <a:xfrm>
              <a:off x="2160" y="1008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444" name="Group 172"/>
            <p:cNvGrpSpPr>
              <a:grpSpLocks/>
            </p:cNvGrpSpPr>
            <p:nvPr/>
          </p:nvGrpSpPr>
          <p:grpSpPr bwMode="auto">
            <a:xfrm>
              <a:off x="2160" y="1008"/>
              <a:ext cx="1488" cy="1144"/>
              <a:chOff x="2160" y="1008"/>
              <a:chExt cx="1488" cy="1144"/>
            </a:xfrm>
          </p:grpSpPr>
          <p:sp>
            <p:nvSpPr>
              <p:cNvPr id="950445" name="Rectangle 173"/>
              <p:cNvSpPr>
                <a:spLocks noChangeArrowheads="1"/>
              </p:cNvSpPr>
              <p:nvPr/>
            </p:nvSpPr>
            <p:spPr bwMode="auto">
              <a:xfrm>
                <a:off x="2160" y="1008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46" name="Rectangle 174"/>
              <p:cNvSpPr>
                <a:spLocks noChangeArrowheads="1"/>
              </p:cNvSpPr>
              <p:nvPr/>
            </p:nvSpPr>
            <p:spPr bwMode="auto">
              <a:xfrm>
                <a:off x="2160" y="116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47" name="Rectangle 175"/>
              <p:cNvSpPr>
                <a:spLocks noChangeArrowheads="1"/>
              </p:cNvSpPr>
              <p:nvPr/>
            </p:nvSpPr>
            <p:spPr bwMode="auto">
              <a:xfrm>
                <a:off x="2160" y="1333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48" name="Rectangle 176"/>
              <p:cNvSpPr>
                <a:spLocks noChangeArrowheads="1"/>
              </p:cNvSpPr>
              <p:nvPr/>
            </p:nvSpPr>
            <p:spPr bwMode="auto">
              <a:xfrm>
                <a:off x="2160" y="1656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MOR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(50)</a:t>
                </a:r>
              </a:p>
            </p:txBody>
          </p:sp>
          <p:sp>
            <p:nvSpPr>
              <p:cNvPr id="950449" name="Rectangle 177"/>
              <p:cNvSpPr>
                <a:spLocks noChangeArrowheads="1"/>
              </p:cNvSpPr>
              <p:nvPr/>
            </p:nvSpPr>
            <p:spPr bwMode="auto">
              <a:xfrm>
                <a:off x="2160" y="148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(40)</a:t>
                </a:r>
              </a:p>
            </p:txBody>
          </p:sp>
          <p:sp>
            <p:nvSpPr>
              <p:cNvPr id="950450" name="Rectangle 178"/>
              <p:cNvSpPr>
                <a:spLocks noChangeArrowheads="1"/>
              </p:cNvSpPr>
              <p:nvPr/>
            </p:nvSpPr>
            <p:spPr bwMode="auto">
              <a:xfrm>
                <a:off x="2160" y="1819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SOU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ISE </a:t>
                </a:r>
                <a:r>
                  <a:rPr lang="en-US" sz="1200" b="0">
                    <a:latin typeface="Helvetica Neue" charset="0"/>
                  </a:rPr>
                  <a:t>(51)</a:t>
                </a:r>
                <a:endParaRPr lang="en-US" sz="1200">
                  <a:latin typeface="Helvetica Neue" charset="0"/>
                </a:endParaRPr>
              </a:p>
            </p:txBody>
          </p:sp>
          <p:sp>
            <p:nvSpPr>
              <p:cNvPr id="950451" name="Rectangle 179"/>
              <p:cNvSpPr>
                <a:spLocks noChangeArrowheads="1"/>
              </p:cNvSpPr>
              <p:nvPr/>
            </p:nvSpPr>
            <p:spPr bwMode="auto">
              <a:xfrm>
                <a:off x="2160" y="1979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RIV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CAR </a:t>
                </a:r>
                <a:r>
                  <a:rPr lang="en-US" sz="1200" b="0">
                    <a:latin typeface="Helvetica Neue" charset="0"/>
                  </a:rPr>
                  <a:t>(70)</a:t>
                </a:r>
              </a:p>
            </p:txBody>
          </p:sp>
        </p:grpSp>
      </p:grpSp>
      <p:grpSp>
        <p:nvGrpSpPr>
          <p:cNvPr id="950461" name="Group 189"/>
          <p:cNvGrpSpPr>
            <a:grpSpLocks/>
          </p:cNvGrpSpPr>
          <p:nvPr/>
        </p:nvGrpSpPr>
        <p:grpSpPr bwMode="auto">
          <a:xfrm>
            <a:off x="6096000" y="1866900"/>
            <a:ext cx="2895600" cy="2843213"/>
            <a:chOff x="3936" y="1008"/>
            <a:chExt cx="1824" cy="1791"/>
          </a:xfrm>
        </p:grpSpPr>
        <p:sp>
          <p:nvSpPr>
            <p:cNvPr id="950462" name="Rectangle 190"/>
            <p:cNvSpPr>
              <a:spLocks noChangeArrowheads="1"/>
            </p:cNvSpPr>
            <p:nvPr/>
          </p:nvSpPr>
          <p:spPr bwMode="auto">
            <a:xfrm>
              <a:off x="3936" y="1008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463" name="Group 191"/>
            <p:cNvGrpSpPr>
              <a:grpSpLocks/>
            </p:cNvGrpSpPr>
            <p:nvPr/>
          </p:nvGrpSpPr>
          <p:grpSpPr bwMode="auto">
            <a:xfrm>
              <a:off x="3936" y="1008"/>
              <a:ext cx="1824" cy="1304"/>
              <a:chOff x="3936" y="1008"/>
              <a:chExt cx="1824" cy="1304"/>
            </a:xfrm>
          </p:grpSpPr>
          <p:sp>
            <p:nvSpPr>
              <p:cNvPr id="950464" name="Rectangle 192"/>
              <p:cNvSpPr>
                <a:spLocks noChangeArrowheads="1"/>
              </p:cNvSpPr>
              <p:nvPr/>
            </p:nvSpPr>
            <p:spPr bwMode="auto">
              <a:xfrm>
                <a:off x="3936" y="1008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65" name="Rectangle 193"/>
              <p:cNvSpPr>
                <a:spLocks noChangeArrowheads="1"/>
              </p:cNvSpPr>
              <p:nvPr/>
            </p:nvSpPr>
            <p:spPr bwMode="auto">
              <a:xfrm>
                <a:off x="3936" y="116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66" name="Rectangle 194"/>
              <p:cNvSpPr>
                <a:spLocks noChangeArrowheads="1"/>
              </p:cNvSpPr>
              <p:nvPr/>
            </p:nvSpPr>
            <p:spPr bwMode="auto">
              <a:xfrm>
                <a:off x="3936" y="1333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67" name="Rectangle 195"/>
              <p:cNvSpPr>
                <a:spLocks noChangeArrowheads="1"/>
              </p:cNvSpPr>
              <p:nvPr/>
            </p:nvSpPr>
            <p:spPr bwMode="auto">
              <a:xfrm>
                <a:off x="3936" y="1656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MOR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(50)</a:t>
                </a:r>
              </a:p>
            </p:txBody>
          </p:sp>
          <p:sp>
            <p:nvSpPr>
              <p:cNvPr id="950468" name="Rectangle 196"/>
              <p:cNvSpPr>
                <a:spLocks noChangeArrowheads="1"/>
              </p:cNvSpPr>
              <p:nvPr/>
            </p:nvSpPr>
            <p:spPr bwMode="auto">
              <a:xfrm>
                <a:off x="3936" y="148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(40)</a:t>
                </a:r>
              </a:p>
            </p:txBody>
          </p:sp>
          <p:sp>
            <p:nvSpPr>
              <p:cNvPr id="950469" name="Rectangle 197"/>
              <p:cNvSpPr>
                <a:spLocks noChangeArrowheads="1"/>
              </p:cNvSpPr>
              <p:nvPr/>
            </p:nvSpPr>
            <p:spPr bwMode="auto">
              <a:xfrm>
                <a:off x="3936" y="1819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SOU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ISE </a:t>
                </a:r>
                <a:r>
                  <a:rPr lang="en-US" sz="1200" b="0">
                    <a:latin typeface="Helvetica Neue" charset="0"/>
                  </a:rPr>
                  <a:t>(51)</a:t>
                </a:r>
                <a:endParaRPr lang="en-US" sz="1200">
                  <a:latin typeface="Helvetica Neue" charset="0"/>
                </a:endParaRPr>
              </a:p>
            </p:txBody>
          </p:sp>
          <p:sp>
            <p:nvSpPr>
              <p:cNvPr id="950470" name="Rectangle 198"/>
              <p:cNvSpPr>
                <a:spLocks noChangeArrowheads="1"/>
              </p:cNvSpPr>
              <p:nvPr/>
            </p:nvSpPr>
            <p:spPr bwMode="auto">
              <a:xfrm>
                <a:off x="3936" y="1979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RIV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CAR </a:t>
                </a:r>
                <a:r>
                  <a:rPr lang="en-US" sz="1200" b="0">
                    <a:latin typeface="Helvetica Neue" charset="0"/>
                  </a:rPr>
                  <a:t>(70)</a:t>
                </a:r>
              </a:p>
            </p:txBody>
          </p:sp>
          <p:sp>
            <p:nvSpPr>
              <p:cNvPr id="950471" name="Rectangle 199"/>
              <p:cNvSpPr>
                <a:spLocks noChangeArrowheads="1"/>
              </p:cNvSpPr>
              <p:nvPr/>
            </p:nvSpPr>
            <p:spPr bwMode="auto">
              <a:xfrm>
                <a:off x="3936" y="2139"/>
                <a:ext cx="18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MOR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LOR </a:t>
                </a:r>
                <a:r>
                  <a:rPr lang="en-US" sz="1200" b="0">
                    <a:solidFill>
                      <a:schemeClr val="accent2"/>
                    </a:solidFill>
                    <a:latin typeface="Helvetica Neue" charset="0"/>
                  </a:rPr>
                  <a:t>(90)</a:t>
                </a:r>
              </a:p>
            </p:txBody>
          </p:sp>
        </p:grpSp>
      </p:grpSp>
      <p:grpSp>
        <p:nvGrpSpPr>
          <p:cNvPr id="950472" name="Group 200"/>
          <p:cNvGrpSpPr>
            <a:grpSpLocks/>
          </p:cNvGrpSpPr>
          <p:nvPr/>
        </p:nvGrpSpPr>
        <p:grpSpPr bwMode="auto">
          <a:xfrm>
            <a:off x="6096000" y="1866900"/>
            <a:ext cx="2895600" cy="2843213"/>
            <a:chOff x="384" y="1104"/>
            <a:chExt cx="1824" cy="1791"/>
          </a:xfrm>
        </p:grpSpPr>
        <p:sp>
          <p:nvSpPr>
            <p:cNvPr id="950473" name="Rectangle 201"/>
            <p:cNvSpPr>
              <a:spLocks noChangeArrowheads="1"/>
            </p:cNvSpPr>
            <p:nvPr/>
          </p:nvSpPr>
          <p:spPr bwMode="auto">
            <a:xfrm>
              <a:off x="384" y="1104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474" name="Group 202"/>
            <p:cNvGrpSpPr>
              <a:grpSpLocks/>
            </p:cNvGrpSpPr>
            <p:nvPr/>
          </p:nvGrpSpPr>
          <p:grpSpPr bwMode="auto">
            <a:xfrm>
              <a:off x="384" y="1104"/>
              <a:ext cx="1824" cy="1304"/>
              <a:chOff x="384" y="1104"/>
              <a:chExt cx="1824" cy="1304"/>
            </a:xfrm>
          </p:grpSpPr>
          <p:sp>
            <p:nvSpPr>
              <p:cNvPr id="950475" name="Rectangle 203"/>
              <p:cNvSpPr>
                <a:spLocks noChangeArrowheads="1"/>
              </p:cNvSpPr>
              <p:nvPr/>
            </p:nvSpPr>
            <p:spPr bwMode="auto">
              <a:xfrm>
                <a:off x="384" y="1104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76" name="Rectangle 204"/>
              <p:cNvSpPr>
                <a:spLocks noChangeArrowheads="1"/>
              </p:cNvSpPr>
              <p:nvPr/>
            </p:nvSpPr>
            <p:spPr bwMode="auto">
              <a:xfrm>
                <a:off x="384" y="1264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77" name="Rectangle 205"/>
              <p:cNvSpPr>
                <a:spLocks noChangeArrowheads="1"/>
              </p:cNvSpPr>
              <p:nvPr/>
            </p:nvSpPr>
            <p:spPr bwMode="auto">
              <a:xfrm>
                <a:off x="384" y="1429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78" name="Rectangle 206"/>
              <p:cNvSpPr>
                <a:spLocks noChangeArrowheads="1"/>
              </p:cNvSpPr>
              <p:nvPr/>
            </p:nvSpPr>
            <p:spPr bwMode="auto">
              <a:xfrm>
                <a:off x="384" y="1752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MOR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(50)</a:t>
                </a:r>
              </a:p>
            </p:txBody>
          </p:sp>
          <p:sp>
            <p:nvSpPr>
              <p:cNvPr id="950479" name="Rectangle 207"/>
              <p:cNvSpPr>
                <a:spLocks noChangeArrowheads="1"/>
              </p:cNvSpPr>
              <p:nvPr/>
            </p:nvSpPr>
            <p:spPr bwMode="auto">
              <a:xfrm>
                <a:off x="384" y="1584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(40)</a:t>
                </a:r>
              </a:p>
            </p:txBody>
          </p:sp>
          <p:sp>
            <p:nvSpPr>
              <p:cNvPr id="950480" name="Rectangle 208"/>
              <p:cNvSpPr>
                <a:spLocks noChangeArrowheads="1"/>
              </p:cNvSpPr>
              <p:nvPr/>
            </p:nvSpPr>
            <p:spPr bwMode="auto">
              <a:xfrm>
                <a:off x="384" y="1915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ISE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81" name="Rectangle 209"/>
              <p:cNvSpPr>
                <a:spLocks noChangeArrowheads="1"/>
              </p:cNvSpPr>
              <p:nvPr/>
            </p:nvSpPr>
            <p:spPr bwMode="auto">
              <a:xfrm>
                <a:off x="384" y="2075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RIV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CAR </a:t>
                </a:r>
                <a:r>
                  <a:rPr lang="en-US" sz="1200" b="0">
                    <a:latin typeface="Helvetica Neue" charset="0"/>
                  </a:rPr>
                  <a:t>(70)</a:t>
                </a:r>
              </a:p>
            </p:txBody>
          </p:sp>
          <p:sp>
            <p:nvSpPr>
              <p:cNvPr id="950482" name="Rectangle 210"/>
              <p:cNvSpPr>
                <a:spLocks noChangeArrowheads="1"/>
              </p:cNvSpPr>
              <p:nvPr/>
            </p:nvSpPr>
            <p:spPr bwMode="auto">
              <a:xfrm>
                <a:off x="384" y="2235"/>
                <a:ext cx="18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RIV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MOR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LOR </a:t>
                </a:r>
                <a:r>
                  <a:rPr lang="en-US" sz="1200" b="0">
                    <a:latin typeface="Helvetica Neue" charset="0"/>
                  </a:rPr>
                  <a:t>(90)</a:t>
                </a:r>
              </a:p>
            </p:txBody>
          </p:sp>
        </p:grpSp>
      </p:grpSp>
      <p:grpSp>
        <p:nvGrpSpPr>
          <p:cNvPr id="950483" name="Group 211"/>
          <p:cNvGrpSpPr>
            <a:grpSpLocks/>
          </p:cNvGrpSpPr>
          <p:nvPr/>
        </p:nvGrpSpPr>
        <p:grpSpPr bwMode="auto">
          <a:xfrm>
            <a:off x="6096000" y="1866900"/>
            <a:ext cx="2895600" cy="2843213"/>
            <a:chOff x="2352" y="1160"/>
            <a:chExt cx="1824" cy="1791"/>
          </a:xfrm>
        </p:grpSpPr>
        <p:sp>
          <p:nvSpPr>
            <p:cNvPr id="950484" name="Rectangle 212"/>
            <p:cNvSpPr>
              <a:spLocks noChangeArrowheads="1"/>
            </p:cNvSpPr>
            <p:nvPr/>
          </p:nvSpPr>
          <p:spPr bwMode="auto">
            <a:xfrm>
              <a:off x="2352" y="1160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485" name="Group 213"/>
            <p:cNvGrpSpPr>
              <a:grpSpLocks/>
            </p:cNvGrpSpPr>
            <p:nvPr/>
          </p:nvGrpSpPr>
          <p:grpSpPr bwMode="auto">
            <a:xfrm>
              <a:off x="2352" y="1160"/>
              <a:ext cx="1824" cy="1464"/>
              <a:chOff x="2352" y="1160"/>
              <a:chExt cx="1824" cy="1464"/>
            </a:xfrm>
          </p:grpSpPr>
          <p:sp>
            <p:nvSpPr>
              <p:cNvPr id="950486" name="Rectangle 214"/>
              <p:cNvSpPr>
                <a:spLocks noChangeArrowheads="1"/>
              </p:cNvSpPr>
              <p:nvPr/>
            </p:nvSpPr>
            <p:spPr bwMode="auto">
              <a:xfrm>
                <a:off x="2352" y="1160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87" name="Rectangle 215"/>
              <p:cNvSpPr>
                <a:spLocks noChangeArrowheads="1"/>
              </p:cNvSpPr>
              <p:nvPr/>
            </p:nvSpPr>
            <p:spPr bwMode="auto">
              <a:xfrm>
                <a:off x="2352" y="1320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88" name="Rectangle 216"/>
              <p:cNvSpPr>
                <a:spLocks noChangeArrowheads="1"/>
              </p:cNvSpPr>
              <p:nvPr/>
            </p:nvSpPr>
            <p:spPr bwMode="auto">
              <a:xfrm>
                <a:off x="2352" y="1485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89" name="Rectangle 217"/>
              <p:cNvSpPr>
                <a:spLocks noChangeArrowheads="1"/>
              </p:cNvSpPr>
              <p:nvPr/>
            </p:nvSpPr>
            <p:spPr bwMode="auto">
              <a:xfrm>
                <a:off x="2352" y="180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MOR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(50)</a:t>
                </a:r>
              </a:p>
            </p:txBody>
          </p:sp>
          <p:sp>
            <p:nvSpPr>
              <p:cNvPr id="950490" name="Rectangle 218"/>
              <p:cNvSpPr>
                <a:spLocks noChangeArrowheads="1"/>
              </p:cNvSpPr>
              <p:nvPr/>
            </p:nvSpPr>
            <p:spPr bwMode="auto">
              <a:xfrm>
                <a:off x="2352" y="1640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(40)</a:t>
                </a:r>
              </a:p>
            </p:txBody>
          </p:sp>
          <p:sp>
            <p:nvSpPr>
              <p:cNvPr id="950491" name="Rectangle 219"/>
              <p:cNvSpPr>
                <a:spLocks noChangeArrowheads="1"/>
              </p:cNvSpPr>
              <p:nvPr/>
            </p:nvSpPr>
            <p:spPr bwMode="auto">
              <a:xfrm>
                <a:off x="2352" y="197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ISE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92" name="Rectangle 220"/>
              <p:cNvSpPr>
                <a:spLocks noChangeArrowheads="1"/>
              </p:cNvSpPr>
              <p:nvPr/>
            </p:nvSpPr>
            <p:spPr bwMode="auto">
              <a:xfrm>
                <a:off x="2352" y="213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RIV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CAR </a:t>
                </a:r>
                <a:r>
                  <a:rPr lang="en-US" sz="1200" b="0">
                    <a:latin typeface="Helvetica Neue" charset="0"/>
                  </a:rPr>
                  <a:t>(70)</a:t>
                </a:r>
              </a:p>
            </p:txBody>
          </p:sp>
          <p:sp>
            <p:nvSpPr>
              <p:cNvPr id="950493" name="Rectangle 221"/>
              <p:cNvSpPr>
                <a:spLocks noChangeArrowheads="1"/>
              </p:cNvSpPr>
              <p:nvPr/>
            </p:nvSpPr>
            <p:spPr bwMode="auto">
              <a:xfrm>
                <a:off x="2352" y="2291"/>
                <a:ext cx="18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RIV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MOR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LOR </a:t>
                </a:r>
                <a:r>
                  <a:rPr lang="en-US" sz="1200" b="0">
                    <a:latin typeface="Helvetica Neue" charset="0"/>
                  </a:rPr>
                  <a:t>(90)</a:t>
                </a:r>
              </a:p>
            </p:txBody>
          </p:sp>
          <p:sp>
            <p:nvSpPr>
              <p:cNvPr id="950494" name="Rectangle 222"/>
              <p:cNvSpPr>
                <a:spLocks noChangeArrowheads="1"/>
              </p:cNvSpPr>
              <p:nvPr/>
            </p:nvSpPr>
            <p:spPr bwMode="auto">
              <a:xfrm>
                <a:off x="2352" y="245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SOU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ISE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EDO </a:t>
                </a:r>
                <a:r>
                  <a:rPr lang="en-US" sz="1200" b="0">
                    <a:solidFill>
                      <a:schemeClr val="accent2"/>
                    </a:solidFill>
                    <a:latin typeface="Helvetica Neue" charset="0"/>
                  </a:rPr>
                  <a:t>(101)</a:t>
                </a:r>
              </a:p>
            </p:txBody>
          </p:sp>
        </p:grpSp>
      </p:grpSp>
      <p:grpSp>
        <p:nvGrpSpPr>
          <p:cNvPr id="950495" name="Group 223"/>
          <p:cNvGrpSpPr>
            <a:grpSpLocks/>
          </p:cNvGrpSpPr>
          <p:nvPr/>
        </p:nvGrpSpPr>
        <p:grpSpPr bwMode="auto">
          <a:xfrm>
            <a:off x="6096000" y="1866900"/>
            <a:ext cx="2895600" cy="2843213"/>
            <a:chOff x="2352" y="1160"/>
            <a:chExt cx="1824" cy="1791"/>
          </a:xfrm>
        </p:grpSpPr>
        <p:sp>
          <p:nvSpPr>
            <p:cNvPr id="950496" name="Rectangle 224"/>
            <p:cNvSpPr>
              <a:spLocks noChangeArrowheads="1"/>
            </p:cNvSpPr>
            <p:nvPr/>
          </p:nvSpPr>
          <p:spPr bwMode="auto">
            <a:xfrm>
              <a:off x="2352" y="1160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497" name="Group 225"/>
            <p:cNvGrpSpPr>
              <a:grpSpLocks/>
            </p:cNvGrpSpPr>
            <p:nvPr/>
          </p:nvGrpSpPr>
          <p:grpSpPr bwMode="auto">
            <a:xfrm>
              <a:off x="2352" y="1160"/>
              <a:ext cx="1824" cy="1464"/>
              <a:chOff x="2352" y="1160"/>
              <a:chExt cx="1824" cy="1464"/>
            </a:xfrm>
          </p:grpSpPr>
          <p:sp>
            <p:nvSpPr>
              <p:cNvPr id="950498" name="Rectangle 226"/>
              <p:cNvSpPr>
                <a:spLocks noChangeArrowheads="1"/>
              </p:cNvSpPr>
              <p:nvPr/>
            </p:nvSpPr>
            <p:spPr bwMode="auto">
              <a:xfrm>
                <a:off x="2352" y="1160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499" name="Rectangle 227"/>
              <p:cNvSpPr>
                <a:spLocks noChangeArrowheads="1"/>
              </p:cNvSpPr>
              <p:nvPr/>
            </p:nvSpPr>
            <p:spPr bwMode="auto">
              <a:xfrm>
                <a:off x="2352" y="1320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500" name="Rectangle 228"/>
              <p:cNvSpPr>
                <a:spLocks noChangeArrowheads="1"/>
              </p:cNvSpPr>
              <p:nvPr/>
            </p:nvSpPr>
            <p:spPr bwMode="auto">
              <a:xfrm>
                <a:off x="2352" y="1485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501" name="Rectangle 229"/>
              <p:cNvSpPr>
                <a:spLocks noChangeArrowheads="1"/>
              </p:cNvSpPr>
              <p:nvPr/>
            </p:nvSpPr>
            <p:spPr bwMode="auto">
              <a:xfrm>
                <a:off x="2352" y="180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MOR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(50)</a:t>
                </a:r>
              </a:p>
            </p:txBody>
          </p:sp>
          <p:sp>
            <p:nvSpPr>
              <p:cNvPr id="950502" name="Rectangle 230"/>
              <p:cNvSpPr>
                <a:spLocks noChangeArrowheads="1"/>
              </p:cNvSpPr>
              <p:nvPr/>
            </p:nvSpPr>
            <p:spPr bwMode="auto">
              <a:xfrm>
                <a:off x="2352" y="1640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(40)</a:t>
                </a:r>
              </a:p>
            </p:txBody>
          </p:sp>
          <p:sp>
            <p:nvSpPr>
              <p:cNvPr id="950503" name="Rectangle 231"/>
              <p:cNvSpPr>
                <a:spLocks noChangeArrowheads="1"/>
              </p:cNvSpPr>
              <p:nvPr/>
            </p:nvSpPr>
            <p:spPr bwMode="auto">
              <a:xfrm>
                <a:off x="2352" y="197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ISE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504" name="Rectangle 232"/>
              <p:cNvSpPr>
                <a:spLocks noChangeArrowheads="1"/>
              </p:cNvSpPr>
              <p:nvPr/>
            </p:nvSpPr>
            <p:spPr bwMode="auto">
              <a:xfrm>
                <a:off x="2352" y="213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CAR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(70)</a:t>
                </a:r>
              </a:p>
            </p:txBody>
          </p:sp>
          <p:sp>
            <p:nvSpPr>
              <p:cNvPr id="950505" name="Rectangle 233"/>
              <p:cNvSpPr>
                <a:spLocks noChangeArrowheads="1"/>
              </p:cNvSpPr>
              <p:nvPr/>
            </p:nvSpPr>
            <p:spPr bwMode="auto">
              <a:xfrm>
                <a:off x="2352" y="2291"/>
                <a:ext cx="18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RIV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MOR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LOR </a:t>
                </a:r>
                <a:r>
                  <a:rPr lang="en-US" sz="1200" b="0">
                    <a:latin typeface="Helvetica Neue" charset="0"/>
                  </a:rPr>
                  <a:t>(90)</a:t>
                </a:r>
              </a:p>
            </p:txBody>
          </p:sp>
          <p:sp>
            <p:nvSpPr>
              <p:cNvPr id="950506" name="Rectangle 234"/>
              <p:cNvSpPr>
                <a:spLocks noChangeArrowheads="1"/>
              </p:cNvSpPr>
              <p:nvPr/>
            </p:nvSpPr>
            <p:spPr bwMode="auto">
              <a:xfrm>
                <a:off x="2352" y="245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SOU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ISE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EDO </a:t>
                </a:r>
                <a:r>
                  <a:rPr lang="en-US" sz="1200" b="0">
                    <a:latin typeface="Helvetica Neue" charset="0"/>
                  </a:rPr>
                  <a:t>(101)</a:t>
                </a:r>
              </a:p>
            </p:txBody>
          </p:sp>
        </p:grpSp>
      </p:grpSp>
      <p:grpSp>
        <p:nvGrpSpPr>
          <p:cNvPr id="950507" name="Group 235"/>
          <p:cNvGrpSpPr>
            <a:grpSpLocks/>
          </p:cNvGrpSpPr>
          <p:nvPr/>
        </p:nvGrpSpPr>
        <p:grpSpPr bwMode="auto">
          <a:xfrm>
            <a:off x="6096000" y="1866900"/>
            <a:ext cx="2895600" cy="2843213"/>
            <a:chOff x="432" y="1000"/>
            <a:chExt cx="1824" cy="1791"/>
          </a:xfrm>
        </p:grpSpPr>
        <p:sp>
          <p:nvSpPr>
            <p:cNvPr id="950508" name="Rectangle 236"/>
            <p:cNvSpPr>
              <a:spLocks noChangeArrowheads="1"/>
            </p:cNvSpPr>
            <p:nvPr/>
          </p:nvSpPr>
          <p:spPr bwMode="auto">
            <a:xfrm>
              <a:off x="432" y="1000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509" name="Group 237"/>
            <p:cNvGrpSpPr>
              <a:grpSpLocks/>
            </p:cNvGrpSpPr>
            <p:nvPr/>
          </p:nvGrpSpPr>
          <p:grpSpPr bwMode="auto">
            <a:xfrm>
              <a:off x="432" y="1000"/>
              <a:ext cx="1824" cy="1624"/>
              <a:chOff x="432" y="1000"/>
              <a:chExt cx="1824" cy="1624"/>
            </a:xfrm>
          </p:grpSpPr>
          <p:sp>
            <p:nvSpPr>
              <p:cNvPr id="950510" name="Rectangle 238"/>
              <p:cNvSpPr>
                <a:spLocks noChangeArrowheads="1"/>
              </p:cNvSpPr>
              <p:nvPr/>
            </p:nvSpPr>
            <p:spPr bwMode="auto">
              <a:xfrm>
                <a:off x="432" y="1000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511" name="Rectangle 239"/>
              <p:cNvSpPr>
                <a:spLocks noChangeArrowheads="1"/>
              </p:cNvSpPr>
              <p:nvPr/>
            </p:nvSpPr>
            <p:spPr bwMode="auto">
              <a:xfrm>
                <a:off x="432" y="1160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512" name="Rectangle 240"/>
              <p:cNvSpPr>
                <a:spLocks noChangeArrowheads="1"/>
              </p:cNvSpPr>
              <p:nvPr/>
            </p:nvSpPr>
            <p:spPr bwMode="auto">
              <a:xfrm>
                <a:off x="432" y="1325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513" name="Rectangle 241"/>
              <p:cNvSpPr>
                <a:spLocks noChangeArrowheads="1"/>
              </p:cNvSpPr>
              <p:nvPr/>
            </p:nvSpPr>
            <p:spPr bwMode="auto">
              <a:xfrm>
                <a:off x="432" y="164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MOR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(50)</a:t>
                </a:r>
              </a:p>
            </p:txBody>
          </p:sp>
          <p:sp>
            <p:nvSpPr>
              <p:cNvPr id="950514" name="Rectangle 242"/>
              <p:cNvSpPr>
                <a:spLocks noChangeArrowheads="1"/>
              </p:cNvSpPr>
              <p:nvPr/>
            </p:nvSpPr>
            <p:spPr bwMode="auto">
              <a:xfrm>
                <a:off x="432" y="1480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(40)</a:t>
                </a:r>
              </a:p>
            </p:txBody>
          </p:sp>
          <p:sp>
            <p:nvSpPr>
              <p:cNvPr id="950515" name="Rectangle 243"/>
              <p:cNvSpPr>
                <a:spLocks noChangeArrowheads="1"/>
              </p:cNvSpPr>
              <p:nvPr/>
            </p:nvSpPr>
            <p:spPr bwMode="auto">
              <a:xfrm>
                <a:off x="432" y="181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ISE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516" name="Rectangle 244"/>
              <p:cNvSpPr>
                <a:spLocks noChangeArrowheads="1"/>
              </p:cNvSpPr>
              <p:nvPr/>
            </p:nvSpPr>
            <p:spPr bwMode="auto">
              <a:xfrm>
                <a:off x="432" y="197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CAR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(70)</a:t>
                </a:r>
              </a:p>
            </p:txBody>
          </p:sp>
          <p:sp>
            <p:nvSpPr>
              <p:cNvPr id="950517" name="Rectangle 245"/>
              <p:cNvSpPr>
                <a:spLocks noChangeArrowheads="1"/>
              </p:cNvSpPr>
              <p:nvPr/>
            </p:nvSpPr>
            <p:spPr bwMode="auto">
              <a:xfrm>
                <a:off x="432" y="2131"/>
                <a:ext cx="18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MOR</a:t>
                </a:r>
                <a:r>
                  <a:rPr lang="en-US" sz="1200">
                    <a:solidFill>
                      <a:schemeClr val="accent2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chemeClr val="accent2"/>
                    </a:solidFill>
                    <a:latin typeface="Helvetica Neue" charset="0"/>
                  </a:rPr>
                  <a:t>LOR </a:t>
                </a:r>
                <a:r>
                  <a:rPr lang="en-US" sz="1200" b="0">
                    <a:solidFill>
                      <a:schemeClr val="accent2"/>
                    </a:solidFill>
                    <a:latin typeface="Helvetica Neue" charset="0"/>
                  </a:rPr>
                  <a:t>(90)</a:t>
                </a:r>
              </a:p>
            </p:txBody>
          </p:sp>
          <p:sp>
            <p:nvSpPr>
              <p:cNvPr id="950518" name="Rectangle 246"/>
              <p:cNvSpPr>
                <a:spLocks noChangeArrowheads="1"/>
              </p:cNvSpPr>
              <p:nvPr/>
            </p:nvSpPr>
            <p:spPr bwMode="auto">
              <a:xfrm>
                <a:off x="432" y="245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SOU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ISE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EDO </a:t>
                </a:r>
                <a:r>
                  <a:rPr lang="en-US" sz="1200" b="0">
                    <a:latin typeface="Helvetica Neue" charset="0"/>
                  </a:rPr>
                  <a:t>(101)</a:t>
                </a:r>
              </a:p>
            </p:txBody>
          </p:sp>
          <p:sp>
            <p:nvSpPr>
              <p:cNvPr id="950519" name="Rectangle 247"/>
              <p:cNvSpPr>
                <a:spLocks noChangeArrowheads="1"/>
              </p:cNvSpPr>
              <p:nvPr/>
            </p:nvSpPr>
            <p:spPr bwMode="auto">
              <a:xfrm>
                <a:off x="432" y="2291"/>
                <a:ext cx="18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RIV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CAR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LOR </a:t>
                </a:r>
                <a:r>
                  <a:rPr lang="en-US" sz="1200" b="0">
                    <a:latin typeface="Helvetica Neue" charset="0"/>
                  </a:rPr>
                  <a:t>(100)</a:t>
                </a:r>
              </a:p>
            </p:txBody>
          </p:sp>
        </p:grpSp>
      </p:grpSp>
      <p:grpSp>
        <p:nvGrpSpPr>
          <p:cNvPr id="950520" name="Group 248"/>
          <p:cNvGrpSpPr>
            <a:grpSpLocks/>
          </p:cNvGrpSpPr>
          <p:nvPr/>
        </p:nvGrpSpPr>
        <p:grpSpPr bwMode="auto">
          <a:xfrm>
            <a:off x="6096000" y="1866900"/>
            <a:ext cx="2895600" cy="2843213"/>
            <a:chOff x="432" y="1000"/>
            <a:chExt cx="1824" cy="1791"/>
          </a:xfrm>
        </p:grpSpPr>
        <p:sp>
          <p:nvSpPr>
            <p:cNvPr id="950521" name="Rectangle 249"/>
            <p:cNvSpPr>
              <a:spLocks noChangeArrowheads="1"/>
            </p:cNvSpPr>
            <p:nvPr/>
          </p:nvSpPr>
          <p:spPr bwMode="auto">
            <a:xfrm>
              <a:off x="432" y="1000"/>
              <a:ext cx="1714" cy="1791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0522" name="Group 250"/>
            <p:cNvGrpSpPr>
              <a:grpSpLocks/>
            </p:cNvGrpSpPr>
            <p:nvPr/>
          </p:nvGrpSpPr>
          <p:grpSpPr bwMode="auto">
            <a:xfrm>
              <a:off x="432" y="1000"/>
              <a:ext cx="1824" cy="1624"/>
              <a:chOff x="432" y="1000"/>
              <a:chExt cx="1824" cy="1624"/>
            </a:xfrm>
          </p:grpSpPr>
          <p:sp>
            <p:nvSpPr>
              <p:cNvPr id="950523" name="Rectangle 251"/>
              <p:cNvSpPr>
                <a:spLocks noChangeArrowheads="1"/>
              </p:cNvSpPr>
              <p:nvPr/>
            </p:nvSpPr>
            <p:spPr bwMode="auto">
              <a:xfrm>
                <a:off x="432" y="1000"/>
                <a:ext cx="67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524" name="Rectangle 252"/>
              <p:cNvSpPr>
                <a:spLocks noChangeArrowheads="1"/>
              </p:cNvSpPr>
              <p:nvPr/>
            </p:nvSpPr>
            <p:spPr bwMode="auto">
              <a:xfrm>
                <a:off x="432" y="1160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525" name="Rectangle 253"/>
              <p:cNvSpPr>
                <a:spLocks noChangeArrowheads="1"/>
              </p:cNvSpPr>
              <p:nvPr/>
            </p:nvSpPr>
            <p:spPr bwMode="auto">
              <a:xfrm>
                <a:off x="432" y="1325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(10)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526" name="Rectangle 254"/>
              <p:cNvSpPr>
                <a:spLocks noChangeArrowheads="1"/>
              </p:cNvSpPr>
              <p:nvPr/>
            </p:nvSpPr>
            <p:spPr bwMode="auto">
              <a:xfrm>
                <a:off x="432" y="1648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MOR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(50)</a:t>
                </a:r>
              </a:p>
            </p:txBody>
          </p:sp>
          <p:sp>
            <p:nvSpPr>
              <p:cNvPr id="950527" name="Rectangle 255"/>
              <p:cNvSpPr>
                <a:spLocks noChangeArrowheads="1"/>
              </p:cNvSpPr>
              <p:nvPr/>
            </p:nvSpPr>
            <p:spPr bwMode="auto">
              <a:xfrm>
                <a:off x="432" y="1480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(40)</a:t>
                </a:r>
              </a:p>
            </p:txBody>
          </p:sp>
          <p:sp>
            <p:nvSpPr>
              <p:cNvPr id="950528" name="Rectangle 256"/>
              <p:cNvSpPr>
                <a:spLocks noChangeArrowheads="1"/>
              </p:cNvSpPr>
              <p:nvPr/>
            </p:nvSpPr>
            <p:spPr bwMode="auto">
              <a:xfrm>
                <a:off x="432" y="181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SOU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ISE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(51)</a:t>
                </a:r>
                <a:endParaRPr lang="en-US" sz="1200">
                  <a:solidFill>
                    <a:srgbClr val="666666"/>
                  </a:solidFill>
                  <a:latin typeface="Helvetica Neue" charset="0"/>
                </a:endParaRPr>
              </a:p>
            </p:txBody>
          </p:sp>
          <p:sp>
            <p:nvSpPr>
              <p:cNvPr id="950529" name="Rectangle 257"/>
              <p:cNvSpPr>
                <a:spLocks noChangeArrowheads="1"/>
              </p:cNvSpPr>
              <p:nvPr/>
            </p:nvSpPr>
            <p:spPr bwMode="auto">
              <a:xfrm>
                <a:off x="432" y="197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CAR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(70)</a:t>
                </a:r>
              </a:p>
            </p:txBody>
          </p:sp>
          <p:sp>
            <p:nvSpPr>
              <p:cNvPr id="950530" name="Rectangle 258"/>
              <p:cNvSpPr>
                <a:spLocks noChangeArrowheads="1"/>
              </p:cNvSpPr>
              <p:nvPr/>
            </p:nvSpPr>
            <p:spPr bwMode="auto">
              <a:xfrm>
                <a:off x="432" y="2131"/>
                <a:ext cx="18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HOB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BRE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RIV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MOR</a:t>
                </a:r>
                <a:r>
                  <a:rPr lang="en-US" sz="1200">
                    <a:solidFill>
                      <a:srgbClr val="666666"/>
                    </a:solidFill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solidFill>
                      <a:srgbClr val="666666"/>
                    </a:solidFill>
                    <a:latin typeface="Helvetica Neue" charset="0"/>
                  </a:rPr>
                  <a:t>LOR </a:t>
                </a:r>
                <a:r>
                  <a:rPr lang="en-US" sz="1200" b="0">
                    <a:solidFill>
                      <a:srgbClr val="666666"/>
                    </a:solidFill>
                    <a:latin typeface="Helvetica Neue" charset="0"/>
                  </a:rPr>
                  <a:t>(90)</a:t>
                </a:r>
              </a:p>
            </p:txBody>
          </p:sp>
          <p:sp>
            <p:nvSpPr>
              <p:cNvPr id="950531" name="Rectangle 259"/>
              <p:cNvSpPr>
                <a:spLocks noChangeArrowheads="1"/>
              </p:cNvSpPr>
              <p:nvPr/>
            </p:nvSpPr>
            <p:spPr bwMode="auto">
              <a:xfrm>
                <a:off x="432" y="2451"/>
                <a:ext cx="148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SOU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ISE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EDO </a:t>
                </a:r>
                <a:r>
                  <a:rPr lang="en-US" sz="1200" b="0">
                    <a:latin typeface="Helvetica Neue" charset="0"/>
                  </a:rPr>
                  <a:t>(101)</a:t>
                </a:r>
              </a:p>
            </p:txBody>
          </p:sp>
          <p:sp>
            <p:nvSpPr>
              <p:cNvPr id="950532" name="Rectangle 260"/>
              <p:cNvSpPr>
                <a:spLocks noChangeArrowheads="1"/>
              </p:cNvSpPr>
              <p:nvPr/>
            </p:nvSpPr>
            <p:spPr bwMode="auto">
              <a:xfrm>
                <a:off x="432" y="2291"/>
                <a:ext cx="182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>
                    <a:latin typeface="Helvetica Neue" charset="0"/>
                  </a:rPr>
                  <a:t>HOB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BRE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RIV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CAR</a:t>
                </a:r>
                <a:r>
                  <a:rPr lang="en-US" sz="1200">
                    <a:latin typeface="Symbol" charset="2"/>
                    <a:sym typeface="Symbol" charset="2"/>
                  </a:rPr>
                  <a:t></a:t>
                </a:r>
                <a:r>
                  <a:rPr lang="en-US" sz="1200">
                    <a:latin typeface="Helvetica Neue" charset="0"/>
                  </a:rPr>
                  <a:t>LOR </a:t>
                </a:r>
                <a:r>
                  <a:rPr lang="en-US" sz="1200" b="0">
                    <a:latin typeface="Helvetica Neue" charset="0"/>
                  </a:rPr>
                  <a:t>(100)</a:t>
                </a:r>
              </a:p>
            </p:txBody>
          </p:sp>
        </p:grpSp>
      </p:grpSp>
      <p:sp>
        <p:nvSpPr>
          <p:cNvPr id="950533" name="Rectangle 261"/>
          <p:cNvSpPr>
            <a:spLocks noChangeArrowheads="1"/>
          </p:cNvSpPr>
          <p:nvPr/>
        </p:nvSpPr>
        <p:spPr bwMode="auto">
          <a:xfrm>
            <a:off x="506413" y="1143000"/>
            <a:ext cx="7654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/>
              <a:t>Find the shortest path from Hobbiton (</a:t>
            </a:r>
            <a:r>
              <a:rPr lang="en-US" sz="2000">
                <a:latin typeface="Helvetica Neue" charset="0"/>
              </a:rPr>
              <a:t>HOB</a:t>
            </a:r>
            <a:r>
              <a:rPr lang="en-US" sz="2400" b="0"/>
              <a:t>) to Lorien (</a:t>
            </a:r>
            <a:r>
              <a:rPr lang="en-US" sz="2000">
                <a:latin typeface="Helvetica Neue" charset="0"/>
              </a:rPr>
              <a:t>LOR</a:t>
            </a:r>
            <a:r>
              <a:rPr lang="en-US" sz="2400" b="0"/>
              <a:t>):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9503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9503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100" fill="hold"/>
                                        <p:tgtEl>
                                          <p:spTgt spid="9503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9503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9503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9503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9503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" fill="hold"/>
                                        <p:tgtEl>
                                          <p:spTgt spid="9503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9503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9503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9503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9503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0" fill="hold"/>
                                        <p:tgtEl>
                                          <p:spTgt spid="950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100" fill="hold"/>
                                        <p:tgtEl>
                                          <p:spTgt spid="950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9503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9503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95034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100" fill="hold"/>
                                        <p:tgtEl>
                                          <p:spTgt spid="9503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" fill="hold"/>
                                        <p:tgtEl>
                                          <p:spTgt spid="9503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9503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100" fill="hold"/>
                                        <p:tgtEl>
                                          <p:spTgt spid="9503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1" dur="100" fill="hold"/>
                                        <p:tgtEl>
                                          <p:spTgt spid="95034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100" fill="hold"/>
                                        <p:tgtEl>
                                          <p:spTgt spid="950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950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9503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5" dur="100" fill="hold"/>
                                        <p:tgtEl>
                                          <p:spTgt spid="9503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6" dur="100" fill="hold"/>
                                        <p:tgtEl>
                                          <p:spTgt spid="95033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100" fill="hold"/>
                                        <p:tgtEl>
                                          <p:spTgt spid="9503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9503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" fill="hold"/>
                                        <p:tgtEl>
                                          <p:spTgt spid="9503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100" fill="hold"/>
                                        <p:tgtEl>
                                          <p:spTgt spid="9503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1" dur="100" fill="hold"/>
                                        <p:tgtEl>
                                          <p:spTgt spid="95033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100" fill="hold"/>
                                        <p:tgtEl>
                                          <p:spTgt spid="9503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4" dur="100" fill="hold"/>
                                        <p:tgtEl>
                                          <p:spTgt spid="9503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9503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100" fill="hold"/>
                                        <p:tgtEl>
                                          <p:spTgt spid="9503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95033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8" dur="100" fill="hold"/>
                                        <p:tgtEl>
                                          <p:spTgt spid="950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9" dur="100" fill="hold"/>
                                        <p:tgtEl>
                                          <p:spTgt spid="950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100" fill="hold"/>
                                        <p:tgtEl>
                                          <p:spTgt spid="9503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100" fill="hold"/>
                                        <p:tgtEl>
                                          <p:spTgt spid="9503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100" fill="hold"/>
                                        <p:tgtEl>
                                          <p:spTgt spid="9503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0" fill="hold"/>
                                        <p:tgtEl>
                                          <p:spTgt spid="9503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8" dur="100" fill="hold"/>
                                        <p:tgtEl>
                                          <p:spTgt spid="9503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0" dur="100" fill="hold"/>
                                        <p:tgtEl>
                                          <p:spTgt spid="9503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1" dur="100" fill="hold"/>
                                        <p:tgtEl>
                                          <p:spTgt spid="9503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3" dur="100" fill="hold"/>
                                        <p:tgtEl>
                                          <p:spTgt spid="9503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4" dur="100" fill="hold"/>
                                        <p:tgtEl>
                                          <p:spTgt spid="9503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100" fill="hold"/>
                                        <p:tgtEl>
                                          <p:spTgt spid="9503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100" fill="hold"/>
                                        <p:tgtEl>
                                          <p:spTgt spid="9503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9" dur="100" fill="hold"/>
                                        <p:tgtEl>
                                          <p:spTgt spid="9503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0" dur="100" fill="hold"/>
                                        <p:tgtEl>
                                          <p:spTgt spid="9503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2" dur="100" fill="hold"/>
                                        <p:tgtEl>
                                          <p:spTgt spid="9503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3" dur="100" fill="hold"/>
                                        <p:tgtEl>
                                          <p:spTgt spid="95033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5" dur="100" fill="hold"/>
                                        <p:tgtEl>
                                          <p:spTgt spid="9503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6" dur="100" fill="hold"/>
                                        <p:tgtEl>
                                          <p:spTgt spid="95034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8" dur="100" fill="hold"/>
                                        <p:tgtEl>
                                          <p:spTgt spid="9503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9" dur="100" fill="hold"/>
                                        <p:tgtEl>
                                          <p:spTgt spid="95034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100" fill="hold"/>
                                        <p:tgtEl>
                                          <p:spTgt spid="950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950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100" fill="hold"/>
                                        <p:tgtEl>
                                          <p:spTgt spid="9503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5" dur="100" fill="hold"/>
                                        <p:tgtEl>
                                          <p:spTgt spid="9503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6" dur="100" fill="hold"/>
                                        <p:tgtEl>
                                          <p:spTgt spid="9503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" dur="100" fill="hold"/>
                                        <p:tgtEl>
                                          <p:spTgt spid="9503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100" fill="hold"/>
                                        <p:tgtEl>
                                          <p:spTgt spid="950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0" dur="100" fill="hold"/>
                                        <p:tgtEl>
                                          <p:spTgt spid="950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100" fill="hold"/>
                                        <p:tgtEl>
                                          <p:spTgt spid="9503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3" dur="100" fill="hold"/>
                                        <p:tgtEl>
                                          <p:spTgt spid="950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4" dur="100" fill="hold"/>
                                        <p:tgtEl>
                                          <p:spTgt spid="950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" fill="hold"/>
                                        <p:tgtEl>
                                          <p:spTgt spid="9503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7" dur="100" fill="hold"/>
                                        <p:tgtEl>
                                          <p:spTgt spid="9503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8" dur="100" fill="hold"/>
                                        <p:tgtEl>
                                          <p:spTgt spid="9503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9" dur="100" fill="hold"/>
                                        <p:tgtEl>
                                          <p:spTgt spid="9503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Kruskal’s Algorithm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44131" name="Rectangle 3"/>
          <p:cNvSpPr>
            <a:spLocks noChangeArrowheads="1"/>
          </p:cNvSpPr>
          <p:nvPr/>
        </p:nvSpPr>
        <p:spPr bwMode="auto">
          <a:xfrm>
            <a:off x="488950" y="1219200"/>
            <a:ext cx="82740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/>
              <a:t>In many cases, finding the shortest path is not as important as as minimizing the cost of a network as a whole.  A set of arcs that connects every node in a graph at the smallest possible cost is called a </a:t>
            </a:r>
            <a:r>
              <a:rPr lang="en-US" sz="2400" i="1"/>
              <a:t>minimum spanning tree</a:t>
            </a:r>
            <a:r>
              <a:rPr lang="en-US" sz="2400" b="0" i="1"/>
              <a:t>.</a:t>
            </a:r>
            <a:endParaRPr lang="en-US" sz="2400" b="0"/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/>
              <a:t>The following algorithm for finding a minimum spanning tree was developed by Joseph Kruskal in 1956:</a:t>
            </a:r>
          </a:p>
          <a:p>
            <a:pPr marL="742950" lvl="1" indent="-285750" algn="just">
              <a:lnSpc>
                <a:spcPct val="85000"/>
              </a:lnSpc>
              <a:spcAft>
                <a:spcPct val="50000"/>
              </a:spcAft>
              <a:buFontTx/>
              <a:buChar char="–"/>
            </a:pPr>
            <a:r>
              <a:rPr lang="en-US" sz="2200" b="0">
                <a:ea typeface="ＭＳ Ｐゴシック" charset="-128"/>
              </a:rPr>
              <a:t>Start with a new empty graph with the same nodes as the original one but an empty set of arcs.</a:t>
            </a:r>
          </a:p>
          <a:p>
            <a:pPr marL="742950" lvl="1" indent="-285750" algn="just">
              <a:lnSpc>
                <a:spcPct val="85000"/>
              </a:lnSpc>
              <a:spcAft>
                <a:spcPct val="50000"/>
              </a:spcAft>
              <a:buFontTx/>
              <a:buChar char="–"/>
            </a:pPr>
            <a:r>
              <a:rPr lang="en-US" sz="2200" b="0">
                <a:ea typeface="ＭＳ Ｐゴシック" charset="-128"/>
              </a:rPr>
              <a:t>Sort all the arcs in the graph in order of increasing cost</a:t>
            </a:r>
            <a:r>
              <a:rPr lang="en-US" sz="2200" b="0" i="1">
                <a:ea typeface="ＭＳ Ｐゴシック" charset="-128"/>
              </a:rPr>
              <a:t>.</a:t>
            </a:r>
            <a:endParaRPr lang="en-US" sz="2200" b="0">
              <a:ea typeface="ＭＳ Ｐゴシック" charset="-128"/>
            </a:endParaRPr>
          </a:p>
          <a:p>
            <a:pPr marL="742950" lvl="1" indent="-285750" algn="just">
              <a:lnSpc>
                <a:spcPct val="85000"/>
              </a:lnSpc>
              <a:spcAft>
                <a:spcPct val="50000"/>
              </a:spcAft>
              <a:buFontTx/>
              <a:buChar char="–"/>
            </a:pPr>
            <a:r>
              <a:rPr lang="en-US" sz="2200" b="0">
                <a:ea typeface="ＭＳ Ｐゴシック" charset="-128"/>
              </a:rPr>
              <a:t>Go through the arcs in order and add each one to the new graph if the endpoints of that arc are not already connected by a path.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/>
              <a:t>This process can be made more efficient by maintaining sets of nodes in the new graph, as described on the next slide.</a:t>
            </a:r>
            <a:endParaRPr lang="en-US" sz="2600" b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413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9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Combining Sets in Kruskal’s Algorithm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80995" name="Rectangle 3"/>
          <p:cNvSpPr>
            <a:spLocks noChangeArrowheads="1"/>
          </p:cNvSpPr>
          <p:nvPr/>
        </p:nvSpPr>
        <p:spPr bwMode="auto">
          <a:xfrm>
            <a:off x="488950" y="1219200"/>
            <a:ext cx="82740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Implementing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Kruskal’s</a:t>
            </a:r>
            <a:r>
              <a:rPr lang="en-US" sz="2400" b="0" dirty="0" smtClean="0"/>
              <a:t> </a:t>
            </a:r>
            <a:r>
              <a:rPr lang="en-US" sz="2400" b="0" dirty="0"/>
              <a:t>algorithm requires you need to build a new graph containing the spanning tree.  As you do, you will generate sets of disconnected</a:t>
            </a:r>
            <a:r>
              <a:rPr lang="en-US" sz="2400" b="0" dirty="0" smtClean="0"/>
              <a:t> trees, which are called </a:t>
            </a:r>
            <a:r>
              <a:rPr lang="en-US" sz="2400" i="1" dirty="0" smtClean="0"/>
              <a:t>forests</a:t>
            </a:r>
            <a:r>
              <a:rPr lang="en-US" sz="2400" b="0" i="1" dirty="0" smtClean="0"/>
              <a:t>.</a:t>
            </a:r>
            <a:endParaRPr lang="en-US" sz="2400" b="0" dirty="0" smtClean="0"/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At the beginning of the process, every node is the graph is in a set all by itself.  After that, you combine nodes together by choosing an arc and then taking one of the following actions:</a:t>
            </a:r>
            <a:endParaRPr lang="en-US" sz="2400" b="0" dirty="0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822325" y="3429005"/>
            <a:ext cx="7940675" cy="963614"/>
            <a:chOff x="518" y="2160"/>
            <a:chExt cx="5002" cy="607"/>
          </a:xfrm>
        </p:grpSpPr>
        <p:sp>
          <p:nvSpPr>
            <p:cNvPr id="980996" name="Text Box 4"/>
            <p:cNvSpPr txBox="1">
              <a:spLocks noChangeArrowheads="1"/>
            </p:cNvSpPr>
            <p:nvPr/>
          </p:nvSpPr>
          <p:spPr bwMode="auto">
            <a:xfrm>
              <a:off x="747" y="2160"/>
              <a:ext cx="4773" cy="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200" b="0" i="1" dirty="0" smtClean="0"/>
                <a:t>The nodes at the endpoints of the arc are in different sets.</a:t>
              </a:r>
              <a:r>
                <a:rPr lang="en-US" sz="2200" b="0" dirty="0" smtClean="0"/>
                <a:t>  </a:t>
              </a:r>
              <a:r>
                <a:rPr lang="en-US" sz="2200" b="0" dirty="0"/>
                <a:t>In this case,</a:t>
              </a:r>
              <a:r>
                <a:rPr lang="en-US" sz="2200" b="0" dirty="0" smtClean="0"/>
                <a:t> you include the edge in the spanning tree and combine the sets together.</a:t>
              </a:r>
              <a:endParaRPr lang="en-US" sz="2200" b="0" i="1" dirty="0"/>
            </a:p>
          </p:txBody>
        </p:sp>
        <p:sp>
          <p:nvSpPr>
            <p:cNvPr id="980997" name="Text Box 5"/>
            <p:cNvSpPr txBox="1">
              <a:spLocks noChangeArrowheads="1"/>
            </p:cNvSpPr>
            <p:nvPr/>
          </p:nvSpPr>
          <p:spPr bwMode="auto">
            <a:xfrm>
              <a:off x="518" y="2160"/>
              <a:ext cx="266" cy="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200" b="0"/>
                <a:t>1.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822325" y="4419602"/>
            <a:ext cx="7940675" cy="963613"/>
            <a:chOff x="518" y="2160"/>
            <a:chExt cx="5002" cy="607"/>
          </a:xfrm>
        </p:grpSpPr>
        <p:sp>
          <p:nvSpPr>
            <p:cNvPr id="981006" name="Text Box 14"/>
            <p:cNvSpPr txBox="1">
              <a:spLocks noChangeArrowheads="1"/>
            </p:cNvSpPr>
            <p:nvPr/>
          </p:nvSpPr>
          <p:spPr bwMode="auto">
            <a:xfrm>
              <a:off x="747" y="2160"/>
              <a:ext cx="4773" cy="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200" b="0" i="1" dirty="0"/>
                <a:t>The endpoints are in the same set.</a:t>
              </a:r>
              <a:r>
                <a:rPr lang="en-US" sz="2200" b="0" dirty="0"/>
                <a:t>  In this case, there is already a path between these two nodes,</a:t>
              </a:r>
              <a:r>
                <a:rPr lang="en-US" sz="2200" b="0" dirty="0" smtClean="0"/>
                <a:t> which means that you </a:t>
              </a:r>
              <a:r>
                <a:rPr lang="en-US" sz="2200" b="0" dirty="0"/>
                <a:t>don’t need this arc.</a:t>
              </a:r>
              <a:endParaRPr lang="en-US" sz="2200" b="0" i="1" dirty="0"/>
            </a:p>
          </p:txBody>
        </p:sp>
        <p:sp>
          <p:nvSpPr>
            <p:cNvPr id="981007" name="Text Box 15"/>
            <p:cNvSpPr txBox="1">
              <a:spLocks noChangeArrowheads="1"/>
            </p:cNvSpPr>
            <p:nvPr/>
          </p:nvSpPr>
          <p:spPr bwMode="auto">
            <a:xfrm>
              <a:off x="518" y="2160"/>
              <a:ext cx="266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200" b="0" dirty="0" smtClean="0"/>
                <a:t>2.</a:t>
              </a:r>
              <a:endParaRPr lang="en-US" sz="2200" b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099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Exercise: Minimum Spanning Tree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62563" name="Text Box 3"/>
          <p:cNvSpPr txBox="1">
            <a:spLocks noChangeArrowheads="1"/>
          </p:cNvSpPr>
          <p:nvPr/>
        </p:nvSpPr>
        <p:spPr bwMode="auto">
          <a:xfrm>
            <a:off x="457200" y="1143000"/>
            <a:ext cx="815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/>
              <a:t>Apply Kruskal’s algorithm to find a minimum spanning tree:</a:t>
            </a:r>
            <a:endParaRPr lang="en-US" sz="2200" b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09600" y="1908175"/>
            <a:ext cx="5368925" cy="3044825"/>
            <a:chOff x="384" y="1202"/>
            <a:chExt cx="3382" cy="1918"/>
          </a:xfrm>
        </p:grpSpPr>
        <p:pic>
          <p:nvPicPr>
            <p:cNvPr id="962565" name="Picture 5" descr="MiddleEarth"/>
            <p:cNvPicPr>
              <a:picLocks noChangeAspect="1" noChangeArrowheads="1"/>
            </p:cNvPicPr>
            <p:nvPr/>
          </p:nvPicPr>
          <p:blipFill>
            <a:blip r:embed="rId3"/>
            <a:srcRect l="15436" t="14473" r="19847" b="25327"/>
            <a:stretch>
              <a:fillRect/>
            </a:stretch>
          </p:blipFill>
          <p:spPr bwMode="auto">
            <a:xfrm>
              <a:off x="384" y="1202"/>
              <a:ext cx="3382" cy="191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962566" name="Text Box 6"/>
            <p:cNvSpPr txBox="1">
              <a:spLocks noChangeArrowheads="1"/>
            </p:cNvSpPr>
            <p:nvPr/>
          </p:nvSpPr>
          <p:spPr bwMode="auto">
            <a:xfrm>
              <a:off x="847" y="1311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10</a:t>
              </a:r>
            </a:p>
          </p:txBody>
        </p:sp>
        <p:sp>
          <p:nvSpPr>
            <p:cNvPr id="962567" name="Text Box 7"/>
            <p:cNvSpPr txBox="1">
              <a:spLocks noChangeArrowheads="1"/>
            </p:cNvSpPr>
            <p:nvPr/>
          </p:nvSpPr>
          <p:spPr bwMode="auto">
            <a:xfrm rot="3790091">
              <a:off x="780" y="1496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</a:t>
              </a:r>
            </a:p>
          </p:txBody>
        </p:sp>
        <p:sp>
          <p:nvSpPr>
            <p:cNvPr id="962568" name="Text Box 8"/>
            <p:cNvSpPr txBox="1">
              <a:spLocks noChangeArrowheads="1"/>
            </p:cNvSpPr>
            <p:nvPr/>
          </p:nvSpPr>
          <p:spPr bwMode="auto">
            <a:xfrm>
              <a:off x="1543" y="1319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30</a:t>
              </a:r>
            </a:p>
          </p:txBody>
        </p:sp>
        <p:sp>
          <p:nvSpPr>
            <p:cNvPr id="962569" name="Text Box 9"/>
            <p:cNvSpPr txBox="1">
              <a:spLocks noChangeArrowheads="1"/>
            </p:cNvSpPr>
            <p:nvPr/>
          </p:nvSpPr>
          <p:spPr bwMode="auto">
            <a:xfrm rot="4189181">
              <a:off x="2094" y="1498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30</a:t>
              </a:r>
            </a:p>
          </p:txBody>
        </p:sp>
        <p:sp>
          <p:nvSpPr>
            <p:cNvPr id="962570" name="Text Box 10"/>
            <p:cNvSpPr txBox="1">
              <a:spLocks noChangeArrowheads="1"/>
            </p:cNvSpPr>
            <p:nvPr/>
          </p:nvSpPr>
          <p:spPr bwMode="auto">
            <a:xfrm rot="5664352">
              <a:off x="2112" y="1779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30</a:t>
              </a:r>
            </a:p>
          </p:txBody>
        </p:sp>
        <p:sp>
          <p:nvSpPr>
            <p:cNvPr id="962571" name="Text Box 11"/>
            <p:cNvSpPr txBox="1">
              <a:spLocks noChangeArrowheads="1"/>
            </p:cNvSpPr>
            <p:nvPr/>
          </p:nvSpPr>
          <p:spPr bwMode="auto">
            <a:xfrm rot="1036821">
              <a:off x="2993" y="2751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30</a:t>
              </a:r>
            </a:p>
          </p:txBody>
        </p:sp>
        <p:sp>
          <p:nvSpPr>
            <p:cNvPr id="962572" name="Text Box 12"/>
            <p:cNvSpPr txBox="1">
              <a:spLocks noChangeArrowheads="1"/>
            </p:cNvSpPr>
            <p:nvPr/>
          </p:nvSpPr>
          <p:spPr bwMode="auto">
            <a:xfrm rot="1747032">
              <a:off x="1368" y="1888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50</a:t>
              </a:r>
            </a:p>
          </p:txBody>
        </p:sp>
        <p:sp>
          <p:nvSpPr>
            <p:cNvPr id="962573" name="Text Box 13"/>
            <p:cNvSpPr txBox="1">
              <a:spLocks noChangeArrowheads="1"/>
            </p:cNvSpPr>
            <p:nvPr/>
          </p:nvSpPr>
          <p:spPr bwMode="auto">
            <a:xfrm rot="17409078">
              <a:off x="1890" y="1519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10</a:t>
              </a:r>
            </a:p>
          </p:txBody>
        </p:sp>
        <p:sp>
          <p:nvSpPr>
            <p:cNvPr id="962574" name="Text Box 14"/>
            <p:cNvSpPr txBox="1">
              <a:spLocks noChangeArrowheads="1"/>
            </p:cNvSpPr>
            <p:nvPr/>
          </p:nvSpPr>
          <p:spPr bwMode="auto">
            <a:xfrm>
              <a:off x="2247" y="2416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10</a:t>
              </a:r>
            </a:p>
          </p:txBody>
        </p:sp>
        <p:sp>
          <p:nvSpPr>
            <p:cNvPr id="962575" name="Text Box 15"/>
            <p:cNvSpPr txBox="1">
              <a:spLocks noChangeArrowheads="1"/>
            </p:cNvSpPr>
            <p:nvPr/>
          </p:nvSpPr>
          <p:spPr bwMode="auto">
            <a:xfrm rot="17166729">
              <a:off x="1923" y="2178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10</a:t>
              </a:r>
            </a:p>
          </p:txBody>
        </p:sp>
        <p:sp>
          <p:nvSpPr>
            <p:cNvPr id="962576" name="Text Box 16"/>
            <p:cNvSpPr txBox="1">
              <a:spLocks noChangeArrowheads="1"/>
            </p:cNvSpPr>
            <p:nvPr/>
          </p:nvSpPr>
          <p:spPr bwMode="auto">
            <a:xfrm rot="3991168">
              <a:off x="1798" y="2353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50</a:t>
              </a:r>
            </a:p>
          </p:txBody>
        </p:sp>
        <p:sp>
          <p:nvSpPr>
            <p:cNvPr id="962577" name="Text Box 17"/>
            <p:cNvSpPr txBox="1">
              <a:spLocks noChangeArrowheads="1"/>
            </p:cNvSpPr>
            <p:nvPr/>
          </p:nvSpPr>
          <p:spPr bwMode="auto">
            <a:xfrm rot="3174260">
              <a:off x="1939" y="1887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40</a:t>
              </a:r>
            </a:p>
          </p:txBody>
        </p:sp>
        <p:sp>
          <p:nvSpPr>
            <p:cNvPr id="962578" name="Text Box 18"/>
            <p:cNvSpPr txBox="1">
              <a:spLocks noChangeArrowheads="1"/>
            </p:cNvSpPr>
            <p:nvPr/>
          </p:nvSpPr>
          <p:spPr bwMode="auto">
            <a:xfrm rot="2677479">
              <a:off x="2419" y="2221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5</a:t>
              </a:r>
            </a:p>
          </p:txBody>
        </p:sp>
        <p:sp>
          <p:nvSpPr>
            <p:cNvPr id="962579" name="Text Box 19"/>
            <p:cNvSpPr txBox="1">
              <a:spLocks noChangeArrowheads="1"/>
            </p:cNvSpPr>
            <p:nvPr/>
          </p:nvSpPr>
          <p:spPr bwMode="auto">
            <a:xfrm rot="929039">
              <a:off x="2444" y="2575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15</a:t>
              </a:r>
            </a:p>
          </p:txBody>
        </p:sp>
        <p:sp>
          <p:nvSpPr>
            <p:cNvPr id="962580" name="Text Box 20"/>
            <p:cNvSpPr txBox="1">
              <a:spLocks noChangeArrowheads="1"/>
            </p:cNvSpPr>
            <p:nvPr/>
          </p:nvSpPr>
          <p:spPr bwMode="auto">
            <a:xfrm rot="3286895">
              <a:off x="2787" y="2614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15</a:t>
              </a:r>
            </a:p>
          </p:txBody>
        </p:sp>
        <p:sp>
          <p:nvSpPr>
            <p:cNvPr id="962581" name="Text Box 21"/>
            <p:cNvSpPr txBox="1">
              <a:spLocks noChangeArrowheads="1"/>
            </p:cNvSpPr>
            <p:nvPr/>
          </p:nvSpPr>
          <p:spPr bwMode="auto">
            <a:xfrm rot="2505467">
              <a:off x="3244" y="2532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70</a:t>
              </a:r>
            </a:p>
          </p:txBody>
        </p:sp>
        <p:sp>
          <p:nvSpPr>
            <p:cNvPr id="962582" name="Text Box 22"/>
            <p:cNvSpPr txBox="1">
              <a:spLocks noChangeArrowheads="1"/>
            </p:cNvSpPr>
            <p:nvPr/>
          </p:nvSpPr>
          <p:spPr bwMode="auto">
            <a:xfrm rot="4933214">
              <a:off x="3152" y="2670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20</a:t>
              </a:r>
            </a:p>
          </p:txBody>
        </p:sp>
        <p:sp>
          <p:nvSpPr>
            <p:cNvPr id="962583" name="Text Box 23"/>
            <p:cNvSpPr txBox="1">
              <a:spLocks noChangeArrowheads="1"/>
            </p:cNvSpPr>
            <p:nvPr/>
          </p:nvSpPr>
          <p:spPr bwMode="auto">
            <a:xfrm rot="21322484">
              <a:off x="2885" y="2407"/>
              <a:ext cx="2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20</a:t>
              </a:r>
            </a:p>
          </p:txBody>
        </p:sp>
        <p:sp>
          <p:nvSpPr>
            <p:cNvPr id="962584" name="Text Box 24"/>
            <p:cNvSpPr txBox="1">
              <a:spLocks noChangeArrowheads="1"/>
            </p:cNvSpPr>
            <p:nvPr/>
          </p:nvSpPr>
          <p:spPr bwMode="auto">
            <a:xfrm rot="18518939">
              <a:off x="3258" y="2755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40</a:t>
              </a:r>
            </a:p>
          </p:txBody>
        </p:sp>
        <p:sp>
          <p:nvSpPr>
            <p:cNvPr id="962585" name="Text Box 25"/>
            <p:cNvSpPr txBox="1">
              <a:spLocks noChangeArrowheads="1"/>
            </p:cNvSpPr>
            <p:nvPr/>
          </p:nvSpPr>
          <p:spPr bwMode="auto">
            <a:xfrm>
              <a:off x="463" y="1359"/>
              <a:ext cx="29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HOB</a:t>
              </a:r>
            </a:p>
          </p:txBody>
        </p:sp>
        <p:sp>
          <p:nvSpPr>
            <p:cNvPr id="962586" name="Text Box 26"/>
            <p:cNvSpPr txBox="1">
              <a:spLocks noChangeArrowheads="1"/>
            </p:cNvSpPr>
            <p:nvPr/>
          </p:nvSpPr>
          <p:spPr bwMode="auto">
            <a:xfrm>
              <a:off x="1055" y="1279"/>
              <a:ext cx="28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BRE</a:t>
              </a:r>
            </a:p>
          </p:txBody>
        </p:sp>
        <p:sp>
          <p:nvSpPr>
            <p:cNvPr id="962587" name="Text Box 27"/>
            <p:cNvSpPr txBox="1">
              <a:spLocks noChangeArrowheads="1"/>
            </p:cNvSpPr>
            <p:nvPr/>
          </p:nvSpPr>
          <p:spPr bwMode="auto">
            <a:xfrm>
              <a:off x="2103" y="1367"/>
              <a:ext cx="24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RIV</a:t>
              </a:r>
            </a:p>
          </p:txBody>
        </p:sp>
        <p:sp>
          <p:nvSpPr>
            <p:cNvPr id="962588" name="Text Box 28"/>
            <p:cNvSpPr txBox="1">
              <a:spLocks noChangeArrowheads="1"/>
            </p:cNvSpPr>
            <p:nvPr/>
          </p:nvSpPr>
          <p:spPr bwMode="auto">
            <a:xfrm>
              <a:off x="879" y="1551"/>
              <a:ext cx="28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SOU</a:t>
              </a:r>
            </a:p>
          </p:txBody>
        </p:sp>
        <p:sp>
          <p:nvSpPr>
            <p:cNvPr id="962589" name="Text Box 29"/>
            <p:cNvSpPr txBox="1">
              <a:spLocks noChangeArrowheads="1"/>
            </p:cNvSpPr>
            <p:nvPr/>
          </p:nvSpPr>
          <p:spPr bwMode="auto">
            <a:xfrm>
              <a:off x="2187" y="1591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CAR</a:t>
              </a:r>
            </a:p>
          </p:txBody>
        </p:sp>
        <p:sp>
          <p:nvSpPr>
            <p:cNvPr id="962590" name="Text Box 30"/>
            <p:cNvSpPr txBox="1">
              <a:spLocks noChangeArrowheads="1"/>
            </p:cNvSpPr>
            <p:nvPr/>
          </p:nvSpPr>
          <p:spPr bwMode="auto">
            <a:xfrm>
              <a:off x="1696" y="1735"/>
              <a:ext cx="30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MOR</a:t>
              </a:r>
            </a:p>
          </p:txBody>
        </p:sp>
        <p:sp>
          <p:nvSpPr>
            <p:cNvPr id="962591" name="Text Box 31"/>
            <p:cNvSpPr txBox="1">
              <a:spLocks noChangeArrowheads="1"/>
            </p:cNvSpPr>
            <p:nvPr/>
          </p:nvSpPr>
          <p:spPr bwMode="auto">
            <a:xfrm>
              <a:off x="2167" y="1949"/>
              <a:ext cx="28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LOR</a:t>
              </a:r>
            </a:p>
          </p:txBody>
        </p:sp>
        <p:sp>
          <p:nvSpPr>
            <p:cNvPr id="962592" name="Text Box 32"/>
            <p:cNvSpPr txBox="1">
              <a:spLocks noChangeArrowheads="1"/>
            </p:cNvSpPr>
            <p:nvPr/>
          </p:nvSpPr>
          <p:spPr bwMode="auto">
            <a:xfrm>
              <a:off x="1660" y="2223"/>
              <a:ext cx="24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ISE</a:t>
              </a:r>
            </a:p>
          </p:txBody>
        </p:sp>
        <p:sp>
          <p:nvSpPr>
            <p:cNvPr id="962593" name="Text Box 33"/>
            <p:cNvSpPr txBox="1">
              <a:spLocks noChangeArrowheads="1"/>
            </p:cNvSpPr>
            <p:nvPr/>
          </p:nvSpPr>
          <p:spPr bwMode="auto">
            <a:xfrm>
              <a:off x="1726" y="2469"/>
              <a:ext cx="28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EDO</a:t>
              </a:r>
            </a:p>
          </p:txBody>
        </p:sp>
        <p:sp>
          <p:nvSpPr>
            <p:cNvPr id="962594" name="Text Box 34"/>
            <p:cNvSpPr txBox="1">
              <a:spLocks noChangeArrowheads="1"/>
            </p:cNvSpPr>
            <p:nvPr/>
          </p:nvSpPr>
          <p:spPr bwMode="auto">
            <a:xfrm>
              <a:off x="2647" y="2399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RAU</a:t>
              </a:r>
            </a:p>
          </p:txBody>
        </p:sp>
        <p:sp>
          <p:nvSpPr>
            <p:cNvPr id="962595" name="Text Box 35"/>
            <p:cNvSpPr txBox="1">
              <a:spLocks noChangeArrowheads="1"/>
            </p:cNvSpPr>
            <p:nvPr/>
          </p:nvSpPr>
          <p:spPr bwMode="auto">
            <a:xfrm>
              <a:off x="3177" y="2415"/>
              <a:ext cx="27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BLA</a:t>
              </a:r>
            </a:p>
          </p:txBody>
        </p:sp>
        <p:sp>
          <p:nvSpPr>
            <p:cNvPr id="962596" name="Text Box 36"/>
            <p:cNvSpPr txBox="1">
              <a:spLocks noChangeArrowheads="1"/>
            </p:cNvSpPr>
            <p:nvPr/>
          </p:nvSpPr>
          <p:spPr bwMode="auto">
            <a:xfrm>
              <a:off x="3393" y="2645"/>
              <a:ext cx="31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MOU</a:t>
              </a:r>
            </a:p>
          </p:txBody>
        </p:sp>
        <p:sp>
          <p:nvSpPr>
            <p:cNvPr id="962597" name="Text Box 37"/>
            <p:cNvSpPr txBox="1">
              <a:spLocks noChangeArrowheads="1"/>
            </p:cNvSpPr>
            <p:nvPr/>
          </p:nvSpPr>
          <p:spPr bwMode="auto">
            <a:xfrm>
              <a:off x="3239" y="2885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CIR</a:t>
              </a:r>
            </a:p>
          </p:txBody>
        </p:sp>
        <p:sp>
          <p:nvSpPr>
            <p:cNvPr id="962598" name="Text Box 38"/>
            <p:cNvSpPr txBox="1">
              <a:spLocks noChangeArrowheads="1"/>
            </p:cNvSpPr>
            <p:nvPr/>
          </p:nvSpPr>
          <p:spPr bwMode="auto">
            <a:xfrm>
              <a:off x="2672" y="2799"/>
              <a:ext cx="27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000">
                  <a:latin typeface="Helvetica Neue" charset="0"/>
                </a:rPr>
                <a:t>MIN</a:t>
              </a:r>
            </a:p>
          </p:txBody>
        </p:sp>
      </p:grpSp>
      <p:sp>
        <p:nvSpPr>
          <p:cNvPr id="148" name="Line 39"/>
          <p:cNvSpPr>
            <a:spLocks noChangeShapeType="1"/>
          </p:cNvSpPr>
          <p:nvPr/>
        </p:nvSpPr>
        <p:spPr bwMode="auto">
          <a:xfrm>
            <a:off x="1199473" y="2291673"/>
            <a:ext cx="703262" cy="9525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Line 40"/>
          <p:cNvSpPr>
            <a:spLocks noChangeShapeType="1"/>
          </p:cNvSpPr>
          <p:nvPr/>
        </p:nvSpPr>
        <p:spPr bwMode="auto">
          <a:xfrm>
            <a:off x="1901148" y="2302785"/>
            <a:ext cx="1462087" cy="1588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Line 41"/>
          <p:cNvSpPr>
            <a:spLocks noChangeShapeType="1"/>
          </p:cNvSpPr>
          <p:nvPr/>
        </p:nvSpPr>
        <p:spPr bwMode="auto">
          <a:xfrm flipH="1">
            <a:off x="3183848" y="2278973"/>
            <a:ext cx="182562" cy="593725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Line 42"/>
          <p:cNvSpPr>
            <a:spLocks noChangeShapeType="1"/>
          </p:cNvSpPr>
          <p:nvPr/>
        </p:nvSpPr>
        <p:spPr bwMode="auto">
          <a:xfrm>
            <a:off x="1201060" y="2277385"/>
            <a:ext cx="201613" cy="328613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Line 43"/>
          <p:cNvSpPr>
            <a:spLocks noChangeShapeType="1"/>
          </p:cNvSpPr>
          <p:nvPr/>
        </p:nvSpPr>
        <p:spPr bwMode="auto">
          <a:xfrm>
            <a:off x="1404260" y="2607585"/>
            <a:ext cx="1627188" cy="1041400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Line 44"/>
          <p:cNvSpPr>
            <a:spLocks noChangeShapeType="1"/>
          </p:cNvSpPr>
          <p:nvPr/>
        </p:nvSpPr>
        <p:spPr bwMode="auto">
          <a:xfrm>
            <a:off x="3025098" y="3645810"/>
            <a:ext cx="182562" cy="384175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Line 45"/>
          <p:cNvSpPr>
            <a:spLocks noChangeShapeType="1"/>
          </p:cNvSpPr>
          <p:nvPr/>
        </p:nvSpPr>
        <p:spPr bwMode="auto">
          <a:xfrm flipV="1">
            <a:off x="3207660" y="3221948"/>
            <a:ext cx="228600" cy="822325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Line 46"/>
          <p:cNvSpPr>
            <a:spLocks noChangeShapeType="1"/>
          </p:cNvSpPr>
          <p:nvPr/>
        </p:nvSpPr>
        <p:spPr bwMode="auto">
          <a:xfrm>
            <a:off x="3204485" y="4039510"/>
            <a:ext cx="1160463" cy="26988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Line 47"/>
          <p:cNvSpPr>
            <a:spLocks noChangeShapeType="1"/>
          </p:cNvSpPr>
          <p:nvPr/>
        </p:nvSpPr>
        <p:spPr bwMode="auto">
          <a:xfrm>
            <a:off x="3187023" y="2872698"/>
            <a:ext cx="255587" cy="357187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Line 48"/>
          <p:cNvSpPr>
            <a:spLocks noChangeShapeType="1"/>
          </p:cNvSpPr>
          <p:nvPr/>
        </p:nvSpPr>
        <p:spPr bwMode="auto">
          <a:xfrm>
            <a:off x="3350535" y="2286910"/>
            <a:ext cx="128588" cy="374650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Line 49"/>
          <p:cNvSpPr>
            <a:spLocks noChangeShapeType="1"/>
          </p:cNvSpPr>
          <p:nvPr/>
        </p:nvSpPr>
        <p:spPr bwMode="auto">
          <a:xfrm flipH="1">
            <a:off x="3444198" y="2648860"/>
            <a:ext cx="46037" cy="585788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Line 50"/>
          <p:cNvSpPr>
            <a:spLocks noChangeShapeType="1"/>
          </p:cNvSpPr>
          <p:nvPr/>
        </p:nvSpPr>
        <p:spPr bwMode="auto">
          <a:xfrm>
            <a:off x="3439435" y="3228298"/>
            <a:ext cx="923925" cy="841375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Line 51"/>
          <p:cNvSpPr>
            <a:spLocks noChangeShapeType="1"/>
          </p:cNvSpPr>
          <p:nvPr/>
        </p:nvSpPr>
        <p:spPr bwMode="auto">
          <a:xfrm>
            <a:off x="3207660" y="4049035"/>
            <a:ext cx="1454150" cy="430213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1" name="Line 52"/>
          <p:cNvSpPr>
            <a:spLocks noChangeShapeType="1"/>
          </p:cNvSpPr>
          <p:nvPr/>
        </p:nvSpPr>
        <p:spPr bwMode="auto">
          <a:xfrm>
            <a:off x="4657048" y="4493535"/>
            <a:ext cx="484187" cy="146050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Line 53"/>
          <p:cNvSpPr>
            <a:spLocks noChangeShapeType="1"/>
          </p:cNvSpPr>
          <p:nvPr/>
        </p:nvSpPr>
        <p:spPr bwMode="auto">
          <a:xfrm flipV="1">
            <a:off x="5147585" y="4328435"/>
            <a:ext cx="255588" cy="328613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Line 54"/>
          <p:cNvSpPr>
            <a:spLocks noChangeShapeType="1"/>
          </p:cNvSpPr>
          <p:nvPr/>
        </p:nvSpPr>
        <p:spPr bwMode="auto">
          <a:xfrm flipH="1" flipV="1">
            <a:off x="4344310" y="4055385"/>
            <a:ext cx="320675" cy="430213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" name="Line 55"/>
          <p:cNvSpPr>
            <a:spLocks noChangeShapeType="1"/>
          </p:cNvSpPr>
          <p:nvPr/>
        </p:nvSpPr>
        <p:spPr bwMode="auto">
          <a:xfrm flipV="1">
            <a:off x="4352248" y="4026810"/>
            <a:ext cx="739775" cy="46038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5" name="Line 56"/>
          <p:cNvSpPr>
            <a:spLocks noChangeShapeType="1"/>
          </p:cNvSpPr>
          <p:nvPr/>
        </p:nvSpPr>
        <p:spPr bwMode="auto">
          <a:xfrm flipH="1" flipV="1">
            <a:off x="5061860" y="4023635"/>
            <a:ext cx="92075" cy="622300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Line 57"/>
          <p:cNvSpPr>
            <a:spLocks noChangeShapeType="1"/>
          </p:cNvSpPr>
          <p:nvPr/>
        </p:nvSpPr>
        <p:spPr bwMode="auto">
          <a:xfrm flipH="1" flipV="1">
            <a:off x="5072973" y="4020460"/>
            <a:ext cx="338137" cy="311150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599" name="Line 39"/>
          <p:cNvSpPr>
            <a:spLocks noChangeShapeType="1"/>
          </p:cNvSpPr>
          <p:nvPr/>
        </p:nvSpPr>
        <p:spPr bwMode="auto">
          <a:xfrm>
            <a:off x="1192213" y="2284413"/>
            <a:ext cx="703262" cy="95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00" name="Line 40"/>
          <p:cNvSpPr>
            <a:spLocks noChangeShapeType="1"/>
          </p:cNvSpPr>
          <p:nvPr/>
        </p:nvSpPr>
        <p:spPr bwMode="auto">
          <a:xfrm>
            <a:off x="1893888" y="2295525"/>
            <a:ext cx="1462087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01" name="Line 41"/>
          <p:cNvSpPr>
            <a:spLocks noChangeShapeType="1"/>
          </p:cNvSpPr>
          <p:nvPr/>
        </p:nvSpPr>
        <p:spPr bwMode="auto">
          <a:xfrm flipH="1">
            <a:off x="3176588" y="2271713"/>
            <a:ext cx="182562" cy="5937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02" name="Line 42"/>
          <p:cNvSpPr>
            <a:spLocks noChangeShapeType="1"/>
          </p:cNvSpPr>
          <p:nvPr/>
        </p:nvSpPr>
        <p:spPr bwMode="auto">
          <a:xfrm>
            <a:off x="1193800" y="2270125"/>
            <a:ext cx="201613" cy="3286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03" name="Line 43"/>
          <p:cNvSpPr>
            <a:spLocks noChangeShapeType="1"/>
          </p:cNvSpPr>
          <p:nvPr/>
        </p:nvSpPr>
        <p:spPr bwMode="auto">
          <a:xfrm>
            <a:off x="1397000" y="2600325"/>
            <a:ext cx="1627188" cy="10414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04" name="Line 44"/>
          <p:cNvSpPr>
            <a:spLocks noChangeShapeType="1"/>
          </p:cNvSpPr>
          <p:nvPr/>
        </p:nvSpPr>
        <p:spPr bwMode="auto">
          <a:xfrm>
            <a:off x="3017838" y="3638550"/>
            <a:ext cx="182562" cy="384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05" name="Line 45"/>
          <p:cNvSpPr>
            <a:spLocks noChangeShapeType="1"/>
          </p:cNvSpPr>
          <p:nvPr/>
        </p:nvSpPr>
        <p:spPr bwMode="auto">
          <a:xfrm flipV="1">
            <a:off x="3200400" y="3214688"/>
            <a:ext cx="228600" cy="8223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06" name="Line 46"/>
          <p:cNvSpPr>
            <a:spLocks noChangeShapeType="1"/>
          </p:cNvSpPr>
          <p:nvPr/>
        </p:nvSpPr>
        <p:spPr bwMode="auto">
          <a:xfrm>
            <a:off x="3197225" y="4032250"/>
            <a:ext cx="1160463" cy="269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07" name="Line 47"/>
          <p:cNvSpPr>
            <a:spLocks noChangeShapeType="1"/>
          </p:cNvSpPr>
          <p:nvPr/>
        </p:nvSpPr>
        <p:spPr bwMode="auto">
          <a:xfrm>
            <a:off x="3179763" y="2865438"/>
            <a:ext cx="255587" cy="3571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08" name="Line 48"/>
          <p:cNvSpPr>
            <a:spLocks noChangeShapeType="1"/>
          </p:cNvSpPr>
          <p:nvPr/>
        </p:nvSpPr>
        <p:spPr bwMode="auto">
          <a:xfrm>
            <a:off x="3343275" y="2279650"/>
            <a:ext cx="128588" cy="3746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09" name="Line 49"/>
          <p:cNvSpPr>
            <a:spLocks noChangeShapeType="1"/>
          </p:cNvSpPr>
          <p:nvPr/>
        </p:nvSpPr>
        <p:spPr bwMode="auto">
          <a:xfrm flipH="1">
            <a:off x="3436938" y="2641600"/>
            <a:ext cx="46037" cy="5857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10" name="Line 50"/>
          <p:cNvSpPr>
            <a:spLocks noChangeShapeType="1"/>
          </p:cNvSpPr>
          <p:nvPr/>
        </p:nvSpPr>
        <p:spPr bwMode="auto">
          <a:xfrm>
            <a:off x="3432175" y="3221038"/>
            <a:ext cx="923925" cy="8413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11" name="Line 51"/>
          <p:cNvSpPr>
            <a:spLocks noChangeShapeType="1"/>
          </p:cNvSpPr>
          <p:nvPr/>
        </p:nvSpPr>
        <p:spPr bwMode="auto">
          <a:xfrm>
            <a:off x="3200400" y="4041775"/>
            <a:ext cx="1454150" cy="4302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12" name="Line 52"/>
          <p:cNvSpPr>
            <a:spLocks noChangeShapeType="1"/>
          </p:cNvSpPr>
          <p:nvPr/>
        </p:nvSpPr>
        <p:spPr bwMode="auto">
          <a:xfrm>
            <a:off x="4649788" y="4486275"/>
            <a:ext cx="484187" cy="1460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13" name="Line 53"/>
          <p:cNvSpPr>
            <a:spLocks noChangeShapeType="1"/>
          </p:cNvSpPr>
          <p:nvPr/>
        </p:nvSpPr>
        <p:spPr bwMode="auto">
          <a:xfrm flipV="1">
            <a:off x="5140325" y="4321175"/>
            <a:ext cx="255588" cy="3286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14" name="Line 54"/>
          <p:cNvSpPr>
            <a:spLocks noChangeShapeType="1"/>
          </p:cNvSpPr>
          <p:nvPr/>
        </p:nvSpPr>
        <p:spPr bwMode="auto">
          <a:xfrm flipH="1" flipV="1">
            <a:off x="4337050" y="4048125"/>
            <a:ext cx="320675" cy="4302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15" name="Line 55"/>
          <p:cNvSpPr>
            <a:spLocks noChangeShapeType="1"/>
          </p:cNvSpPr>
          <p:nvPr/>
        </p:nvSpPr>
        <p:spPr bwMode="auto">
          <a:xfrm flipV="1">
            <a:off x="4344988" y="4019550"/>
            <a:ext cx="739775" cy="460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16" name="Line 56"/>
          <p:cNvSpPr>
            <a:spLocks noChangeShapeType="1"/>
          </p:cNvSpPr>
          <p:nvPr/>
        </p:nvSpPr>
        <p:spPr bwMode="auto">
          <a:xfrm flipH="1" flipV="1">
            <a:off x="5054600" y="4016375"/>
            <a:ext cx="92075" cy="6223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17" name="Line 57"/>
          <p:cNvSpPr>
            <a:spLocks noChangeShapeType="1"/>
          </p:cNvSpPr>
          <p:nvPr/>
        </p:nvSpPr>
        <p:spPr bwMode="auto">
          <a:xfrm flipH="1" flipV="1">
            <a:off x="5065713" y="4013200"/>
            <a:ext cx="338137" cy="3111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18" name="Oval 58"/>
          <p:cNvSpPr>
            <a:spLocks noChangeArrowheads="1"/>
          </p:cNvSpPr>
          <p:nvPr/>
        </p:nvSpPr>
        <p:spPr bwMode="auto">
          <a:xfrm>
            <a:off x="1870075" y="2257425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19" name="Oval 59"/>
          <p:cNvSpPr>
            <a:spLocks noChangeArrowheads="1"/>
          </p:cNvSpPr>
          <p:nvPr/>
        </p:nvSpPr>
        <p:spPr bwMode="auto">
          <a:xfrm>
            <a:off x="1160463" y="2246313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20" name="Oval 60"/>
          <p:cNvSpPr>
            <a:spLocks noChangeArrowheads="1"/>
          </p:cNvSpPr>
          <p:nvPr/>
        </p:nvSpPr>
        <p:spPr bwMode="auto">
          <a:xfrm>
            <a:off x="1357313" y="2563813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21" name="Oval 61"/>
          <p:cNvSpPr>
            <a:spLocks noChangeArrowheads="1"/>
          </p:cNvSpPr>
          <p:nvPr/>
        </p:nvSpPr>
        <p:spPr bwMode="auto">
          <a:xfrm>
            <a:off x="5362575" y="4278313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22" name="Oval 62"/>
          <p:cNvSpPr>
            <a:spLocks noChangeArrowheads="1"/>
          </p:cNvSpPr>
          <p:nvPr/>
        </p:nvSpPr>
        <p:spPr bwMode="auto">
          <a:xfrm>
            <a:off x="5108575" y="4610100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32" name="Oval 72"/>
          <p:cNvSpPr>
            <a:spLocks noChangeArrowheads="1"/>
          </p:cNvSpPr>
          <p:nvPr/>
        </p:nvSpPr>
        <p:spPr bwMode="auto">
          <a:xfrm>
            <a:off x="4619625" y="4443413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24" name="Oval 64"/>
          <p:cNvSpPr>
            <a:spLocks noChangeArrowheads="1"/>
          </p:cNvSpPr>
          <p:nvPr/>
        </p:nvSpPr>
        <p:spPr bwMode="auto">
          <a:xfrm>
            <a:off x="5021263" y="3986213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25" name="Oval 65"/>
          <p:cNvSpPr>
            <a:spLocks noChangeArrowheads="1"/>
          </p:cNvSpPr>
          <p:nvPr/>
        </p:nvSpPr>
        <p:spPr bwMode="auto">
          <a:xfrm>
            <a:off x="4308475" y="4025900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26" name="Oval 66"/>
          <p:cNvSpPr>
            <a:spLocks noChangeArrowheads="1"/>
          </p:cNvSpPr>
          <p:nvPr/>
        </p:nvSpPr>
        <p:spPr bwMode="auto">
          <a:xfrm>
            <a:off x="3167063" y="3998913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27" name="Oval 67"/>
          <p:cNvSpPr>
            <a:spLocks noChangeArrowheads="1"/>
          </p:cNvSpPr>
          <p:nvPr/>
        </p:nvSpPr>
        <p:spPr bwMode="auto">
          <a:xfrm>
            <a:off x="2981325" y="3605213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28" name="Oval 68"/>
          <p:cNvSpPr>
            <a:spLocks noChangeArrowheads="1"/>
          </p:cNvSpPr>
          <p:nvPr/>
        </p:nvSpPr>
        <p:spPr bwMode="auto">
          <a:xfrm>
            <a:off x="3395663" y="3198813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29" name="Oval 69"/>
          <p:cNvSpPr>
            <a:spLocks noChangeArrowheads="1"/>
          </p:cNvSpPr>
          <p:nvPr/>
        </p:nvSpPr>
        <p:spPr bwMode="auto">
          <a:xfrm>
            <a:off x="3446463" y="2617788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30" name="Oval 70"/>
          <p:cNvSpPr>
            <a:spLocks noChangeArrowheads="1"/>
          </p:cNvSpPr>
          <p:nvPr/>
        </p:nvSpPr>
        <p:spPr bwMode="auto">
          <a:xfrm>
            <a:off x="3140075" y="2843213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31" name="Oval 71"/>
          <p:cNvSpPr>
            <a:spLocks noChangeArrowheads="1"/>
          </p:cNvSpPr>
          <p:nvPr/>
        </p:nvSpPr>
        <p:spPr bwMode="auto">
          <a:xfrm>
            <a:off x="3311525" y="2262188"/>
            <a:ext cx="82550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2634" name="Rectangle 74"/>
          <p:cNvSpPr>
            <a:spLocks noChangeArrowheads="1"/>
          </p:cNvSpPr>
          <p:nvPr/>
        </p:nvSpPr>
        <p:spPr bwMode="auto">
          <a:xfrm>
            <a:off x="6829425" y="1839913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HOB</a:t>
            </a:r>
          </a:p>
        </p:txBody>
      </p:sp>
      <p:sp>
        <p:nvSpPr>
          <p:cNvPr id="962635" name="Rectangle 75"/>
          <p:cNvSpPr>
            <a:spLocks noChangeArrowheads="1"/>
          </p:cNvSpPr>
          <p:nvPr/>
        </p:nvSpPr>
        <p:spPr bwMode="auto">
          <a:xfrm>
            <a:off x="6380163" y="1822450"/>
            <a:ext cx="51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1:</a:t>
            </a:r>
          </a:p>
        </p:txBody>
      </p:sp>
      <p:sp>
        <p:nvSpPr>
          <p:cNvPr id="962691" name="Rectangle 131"/>
          <p:cNvSpPr>
            <a:spLocks noChangeArrowheads="1"/>
          </p:cNvSpPr>
          <p:nvPr/>
        </p:nvSpPr>
        <p:spPr bwMode="auto">
          <a:xfrm>
            <a:off x="7340600" y="1839913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692" name="Rectangle 132"/>
          <p:cNvSpPr>
            <a:spLocks noChangeArrowheads="1"/>
          </p:cNvSpPr>
          <p:nvPr/>
        </p:nvSpPr>
        <p:spPr bwMode="auto">
          <a:xfrm>
            <a:off x="7620000" y="1839913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SOU</a:t>
            </a:r>
          </a:p>
        </p:txBody>
      </p:sp>
      <p:sp>
        <p:nvSpPr>
          <p:cNvPr id="962697" name="Rectangle 137"/>
          <p:cNvSpPr>
            <a:spLocks noChangeArrowheads="1"/>
          </p:cNvSpPr>
          <p:nvPr/>
        </p:nvSpPr>
        <p:spPr bwMode="auto">
          <a:xfrm>
            <a:off x="6829425" y="2082800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LOR</a:t>
            </a:r>
          </a:p>
        </p:txBody>
      </p:sp>
      <p:sp>
        <p:nvSpPr>
          <p:cNvPr id="962698" name="Rectangle 138"/>
          <p:cNvSpPr>
            <a:spLocks noChangeArrowheads="1"/>
          </p:cNvSpPr>
          <p:nvPr/>
        </p:nvSpPr>
        <p:spPr bwMode="auto">
          <a:xfrm>
            <a:off x="6380163" y="2065338"/>
            <a:ext cx="517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5:</a:t>
            </a:r>
          </a:p>
        </p:txBody>
      </p:sp>
      <p:sp>
        <p:nvSpPr>
          <p:cNvPr id="962699" name="Rectangle 139"/>
          <p:cNvSpPr>
            <a:spLocks noChangeArrowheads="1"/>
          </p:cNvSpPr>
          <p:nvPr/>
        </p:nvSpPr>
        <p:spPr bwMode="auto">
          <a:xfrm>
            <a:off x="7340600" y="2082800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00" name="Rectangle 140"/>
          <p:cNvSpPr>
            <a:spLocks noChangeArrowheads="1"/>
          </p:cNvSpPr>
          <p:nvPr/>
        </p:nvSpPr>
        <p:spPr bwMode="auto">
          <a:xfrm>
            <a:off x="7620000" y="2082800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RAU</a:t>
            </a:r>
          </a:p>
        </p:txBody>
      </p:sp>
      <p:sp>
        <p:nvSpPr>
          <p:cNvPr id="962702" name="Rectangle 142"/>
          <p:cNvSpPr>
            <a:spLocks noChangeArrowheads="1"/>
          </p:cNvSpPr>
          <p:nvPr/>
        </p:nvSpPr>
        <p:spPr bwMode="auto">
          <a:xfrm>
            <a:off x="6829425" y="2324100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BRE</a:t>
            </a:r>
          </a:p>
        </p:txBody>
      </p:sp>
      <p:sp>
        <p:nvSpPr>
          <p:cNvPr id="962703" name="Rectangle 143"/>
          <p:cNvSpPr>
            <a:spLocks noChangeArrowheads="1"/>
          </p:cNvSpPr>
          <p:nvPr/>
        </p:nvSpPr>
        <p:spPr bwMode="auto">
          <a:xfrm>
            <a:off x="6380163" y="2306638"/>
            <a:ext cx="517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10:</a:t>
            </a:r>
          </a:p>
        </p:txBody>
      </p:sp>
      <p:sp>
        <p:nvSpPr>
          <p:cNvPr id="962704" name="Rectangle 144"/>
          <p:cNvSpPr>
            <a:spLocks noChangeArrowheads="1"/>
          </p:cNvSpPr>
          <p:nvPr/>
        </p:nvSpPr>
        <p:spPr bwMode="auto">
          <a:xfrm>
            <a:off x="7340600" y="2324100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05" name="Rectangle 145"/>
          <p:cNvSpPr>
            <a:spLocks noChangeArrowheads="1"/>
          </p:cNvSpPr>
          <p:nvPr/>
        </p:nvSpPr>
        <p:spPr bwMode="auto">
          <a:xfrm>
            <a:off x="7620000" y="2324100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HOB</a:t>
            </a:r>
          </a:p>
        </p:txBody>
      </p:sp>
      <p:sp>
        <p:nvSpPr>
          <p:cNvPr id="962707" name="Rectangle 147"/>
          <p:cNvSpPr>
            <a:spLocks noChangeArrowheads="1"/>
          </p:cNvSpPr>
          <p:nvPr/>
        </p:nvSpPr>
        <p:spPr bwMode="auto">
          <a:xfrm>
            <a:off x="6829425" y="2565400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EDO</a:t>
            </a:r>
          </a:p>
        </p:txBody>
      </p:sp>
      <p:sp>
        <p:nvSpPr>
          <p:cNvPr id="962708" name="Rectangle 148"/>
          <p:cNvSpPr>
            <a:spLocks noChangeArrowheads="1"/>
          </p:cNvSpPr>
          <p:nvPr/>
        </p:nvSpPr>
        <p:spPr bwMode="auto">
          <a:xfrm>
            <a:off x="6380163" y="2547938"/>
            <a:ext cx="517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10:</a:t>
            </a:r>
          </a:p>
        </p:txBody>
      </p:sp>
      <p:sp>
        <p:nvSpPr>
          <p:cNvPr id="962709" name="Rectangle 149"/>
          <p:cNvSpPr>
            <a:spLocks noChangeArrowheads="1"/>
          </p:cNvSpPr>
          <p:nvPr/>
        </p:nvSpPr>
        <p:spPr bwMode="auto">
          <a:xfrm>
            <a:off x="7340600" y="2565400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10" name="Rectangle 150"/>
          <p:cNvSpPr>
            <a:spLocks noChangeArrowheads="1"/>
          </p:cNvSpPr>
          <p:nvPr/>
        </p:nvSpPr>
        <p:spPr bwMode="auto">
          <a:xfrm>
            <a:off x="7620000" y="2565400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LOR</a:t>
            </a:r>
          </a:p>
        </p:txBody>
      </p:sp>
      <p:sp>
        <p:nvSpPr>
          <p:cNvPr id="962712" name="Rectangle 152"/>
          <p:cNvSpPr>
            <a:spLocks noChangeArrowheads="1"/>
          </p:cNvSpPr>
          <p:nvPr/>
        </p:nvSpPr>
        <p:spPr bwMode="auto">
          <a:xfrm>
            <a:off x="6829425" y="2806700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EDO</a:t>
            </a:r>
          </a:p>
        </p:txBody>
      </p:sp>
      <p:sp>
        <p:nvSpPr>
          <p:cNvPr id="962713" name="Rectangle 153"/>
          <p:cNvSpPr>
            <a:spLocks noChangeArrowheads="1"/>
          </p:cNvSpPr>
          <p:nvPr/>
        </p:nvSpPr>
        <p:spPr bwMode="auto">
          <a:xfrm>
            <a:off x="6380163" y="2789238"/>
            <a:ext cx="517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10:</a:t>
            </a:r>
          </a:p>
        </p:txBody>
      </p:sp>
      <p:sp>
        <p:nvSpPr>
          <p:cNvPr id="962714" name="Rectangle 154"/>
          <p:cNvSpPr>
            <a:spLocks noChangeArrowheads="1"/>
          </p:cNvSpPr>
          <p:nvPr/>
        </p:nvSpPr>
        <p:spPr bwMode="auto">
          <a:xfrm>
            <a:off x="7340600" y="2806700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15" name="Rectangle 155"/>
          <p:cNvSpPr>
            <a:spLocks noChangeArrowheads="1"/>
          </p:cNvSpPr>
          <p:nvPr/>
        </p:nvSpPr>
        <p:spPr bwMode="auto">
          <a:xfrm>
            <a:off x="7620000" y="2806700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RAU</a:t>
            </a:r>
          </a:p>
        </p:txBody>
      </p:sp>
      <p:sp>
        <p:nvSpPr>
          <p:cNvPr id="962717" name="Rectangle 157"/>
          <p:cNvSpPr>
            <a:spLocks noChangeArrowheads="1"/>
          </p:cNvSpPr>
          <p:nvPr/>
        </p:nvSpPr>
        <p:spPr bwMode="auto">
          <a:xfrm>
            <a:off x="6829425" y="3049588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MOR</a:t>
            </a:r>
          </a:p>
        </p:txBody>
      </p:sp>
      <p:sp>
        <p:nvSpPr>
          <p:cNvPr id="962718" name="Rectangle 158"/>
          <p:cNvSpPr>
            <a:spLocks noChangeArrowheads="1"/>
          </p:cNvSpPr>
          <p:nvPr/>
        </p:nvSpPr>
        <p:spPr bwMode="auto">
          <a:xfrm>
            <a:off x="6380163" y="3032125"/>
            <a:ext cx="51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10:</a:t>
            </a:r>
          </a:p>
        </p:txBody>
      </p:sp>
      <p:sp>
        <p:nvSpPr>
          <p:cNvPr id="962719" name="Rectangle 159"/>
          <p:cNvSpPr>
            <a:spLocks noChangeArrowheads="1"/>
          </p:cNvSpPr>
          <p:nvPr/>
        </p:nvSpPr>
        <p:spPr bwMode="auto">
          <a:xfrm>
            <a:off x="7340600" y="3049588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20" name="Rectangle 160"/>
          <p:cNvSpPr>
            <a:spLocks noChangeArrowheads="1"/>
          </p:cNvSpPr>
          <p:nvPr/>
        </p:nvSpPr>
        <p:spPr bwMode="auto">
          <a:xfrm>
            <a:off x="7620000" y="3049588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RIV</a:t>
            </a:r>
          </a:p>
        </p:txBody>
      </p:sp>
      <p:sp>
        <p:nvSpPr>
          <p:cNvPr id="962722" name="Rectangle 162"/>
          <p:cNvSpPr>
            <a:spLocks noChangeArrowheads="1"/>
          </p:cNvSpPr>
          <p:nvPr/>
        </p:nvSpPr>
        <p:spPr bwMode="auto">
          <a:xfrm>
            <a:off x="6829425" y="3290888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EDO</a:t>
            </a:r>
          </a:p>
        </p:txBody>
      </p:sp>
      <p:sp>
        <p:nvSpPr>
          <p:cNvPr id="962723" name="Rectangle 163"/>
          <p:cNvSpPr>
            <a:spLocks noChangeArrowheads="1"/>
          </p:cNvSpPr>
          <p:nvPr/>
        </p:nvSpPr>
        <p:spPr bwMode="auto">
          <a:xfrm>
            <a:off x="6380163" y="3273425"/>
            <a:ext cx="51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15:</a:t>
            </a:r>
          </a:p>
        </p:txBody>
      </p:sp>
      <p:sp>
        <p:nvSpPr>
          <p:cNvPr id="962724" name="Rectangle 164"/>
          <p:cNvSpPr>
            <a:spLocks noChangeArrowheads="1"/>
          </p:cNvSpPr>
          <p:nvPr/>
        </p:nvSpPr>
        <p:spPr bwMode="auto">
          <a:xfrm>
            <a:off x="7340600" y="3290888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25" name="Rectangle 165"/>
          <p:cNvSpPr>
            <a:spLocks noChangeArrowheads="1"/>
          </p:cNvSpPr>
          <p:nvPr/>
        </p:nvSpPr>
        <p:spPr bwMode="auto">
          <a:xfrm>
            <a:off x="7620000" y="3290888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MIN</a:t>
            </a:r>
          </a:p>
        </p:txBody>
      </p:sp>
      <p:sp>
        <p:nvSpPr>
          <p:cNvPr id="962727" name="Rectangle 167"/>
          <p:cNvSpPr>
            <a:spLocks noChangeArrowheads="1"/>
          </p:cNvSpPr>
          <p:nvPr/>
        </p:nvSpPr>
        <p:spPr bwMode="auto">
          <a:xfrm>
            <a:off x="6829425" y="3532188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MIN</a:t>
            </a:r>
          </a:p>
        </p:txBody>
      </p:sp>
      <p:sp>
        <p:nvSpPr>
          <p:cNvPr id="962728" name="Rectangle 168"/>
          <p:cNvSpPr>
            <a:spLocks noChangeArrowheads="1"/>
          </p:cNvSpPr>
          <p:nvPr/>
        </p:nvSpPr>
        <p:spPr bwMode="auto">
          <a:xfrm>
            <a:off x="6380163" y="3514725"/>
            <a:ext cx="51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15:</a:t>
            </a:r>
          </a:p>
        </p:txBody>
      </p:sp>
      <p:sp>
        <p:nvSpPr>
          <p:cNvPr id="962729" name="Rectangle 169"/>
          <p:cNvSpPr>
            <a:spLocks noChangeArrowheads="1"/>
          </p:cNvSpPr>
          <p:nvPr/>
        </p:nvSpPr>
        <p:spPr bwMode="auto">
          <a:xfrm>
            <a:off x="7340600" y="3532188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30" name="Rectangle 170"/>
          <p:cNvSpPr>
            <a:spLocks noChangeArrowheads="1"/>
          </p:cNvSpPr>
          <p:nvPr/>
        </p:nvSpPr>
        <p:spPr bwMode="auto">
          <a:xfrm>
            <a:off x="7620000" y="3532188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RAU</a:t>
            </a:r>
          </a:p>
        </p:txBody>
      </p:sp>
      <p:sp>
        <p:nvSpPr>
          <p:cNvPr id="962732" name="Rectangle 172"/>
          <p:cNvSpPr>
            <a:spLocks noChangeArrowheads="1"/>
          </p:cNvSpPr>
          <p:nvPr/>
        </p:nvSpPr>
        <p:spPr bwMode="auto">
          <a:xfrm>
            <a:off x="6829425" y="3773488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BLA</a:t>
            </a:r>
          </a:p>
        </p:txBody>
      </p:sp>
      <p:sp>
        <p:nvSpPr>
          <p:cNvPr id="962733" name="Rectangle 173"/>
          <p:cNvSpPr>
            <a:spLocks noChangeArrowheads="1"/>
          </p:cNvSpPr>
          <p:nvPr/>
        </p:nvSpPr>
        <p:spPr bwMode="auto">
          <a:xfrm>
            <a:off x="6380163" y="3756025"/>
            <a:ext cx="51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20:</a:t>
            </a:r>
          </a:p>
        </p:txBody>
      </p:sp>
      <p:sp>
        <p:nvSpPr>
          <p:cNvPr id="962734" name="Rectangle 174"/>
          <p:cNvSpPr>
            <a:spLocks noChangeArrowheads="1"/>
          </p:cNvSpPr>
          <p:nvPr/>
        </p:nvSpPr>
        <p:spPr bwMode="auto">
          <a:xfrm>
            <a:off x="7340600" y="3773488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35" name="Rectangle 175"/>
          <p:cNvSpPr>
            <a:spLocks noChangeArrowheads="1"/>
          </p:cNvSpPr>
          <p:nvPr/>
        </p:nvSpPr>
        <p:spPr bwMode="auto">
          <a:xfrm>
            <a:off x="7620000" y="3773488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CIR</a:t>
            </a:r>
          </a:p>
        </p:txBody>
      </p:sp>
      <p:sp>
        <p:nvSpPr>
          <p:cNvPr id="962737" name="Rectangle 177"/>
          <p:cNvSpPr>
            <a:spLocks noChangeArrowheads="1"/>
          </p:cNvSpPr>
          <p:nvPr/>
        </p:nvSpPr>
        <p:spPr bwMode="auto">
          <a:xfrm>
            <a:off x="6829425" y="4014788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BLA</a:t>
            </a:r>
          </a:p>
        </p:txBody>
      </p:sp>
      <p:sp>
        <p:nvSpPr>
          <p:cNvPr id="962738" name="Rectangle 178"/>
          <p:cNvSpPr>
            <a:spLocks noChangeArrowheads="1"/>
          </p:cNvSpPr>
          <p:nvPr/>
        </p:nvSpPr>
        <p:spPr bwMode="auto">
          <a:xfrm>
            <a:off x="6380163" y="3997325"/>
            <a:ext cx="51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20:</a:t>
            </a:r>
          </a:p>
        </p:txBody>
      </p:sp>
      <p:sp>
        <p:nvSpPr>
          <p:cNvPr id="962739" name="Rectangle 179"/>
          <p:cNvSpPr>
            <a:spLocks noChangeArrowheads="1"/>
          </p:cNvSpPr>
          <p:nvPr/>
        </p:nvSpPr>
        <p:spPr bwMode="auto">
          <a:xfrm>
            <a:off x="7340600" y="4014788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40" name="Rectangle 180"/>
          <p:cNvSpPr>
            <a:spLocks noChangeArrowheads="1"/>
          </p:cNvSpPr>
          <p:nvPr/>
        </p:nvSpPr>
        <p:spPr bwMode="auto">
          <a:xfrm>
            <a:off x="7620000" y="4014788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RAU</a:t>
            </a:r>
          </a:p>
        </p:txBody>
      </p:sp>
      <p:sp>
        <p:nvSpPr>
          <p:cNvPr id="962742" name="Rectangle 182"/>
          <p:cNvSpPr>
            <a:spLocks noChangeArrowheads="1"/>
          </p:cNvSpPr>
          <p:nvPr/>
        </p:nvSpPr>
        <p:spPr bwMode="auto">
          <a:xfrm>
            <a:off x="6829425" y="4257675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BRE</a:t>
            </a:r>
          </a:p>
        </p:txBody>
      </p:sp>
      <p:sp>
        <p:nvSpPr>
          <p:cNvPr id="962743" name="Rectangle 183"/>
          <p:cNvSpPr>
            <a:spLocks noChangeArrowheads="1"/>
          </p:cNvSpPr>
          <p:nvPr/>
        </p:nvSpPr>
        <p:spPr bwMode="auto">
          <a:xfrm>
            <a:off x="6380163" y="4240213"/>
            <a:ext cx="517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30:</a:t>
            </a:r>
          </a:p>
        </p:txBody>
      </p:sp>
      <p:sp>
        <p:nvSpPr>
          <p:cNvPr id="962744" name="Rectangle 184"/>
          <p:cNvSpPr>
            <a:spLocks noChangeArrowheads="1"/>
          </p:cNvSpPr>
          <p:nvPr/>
        </p:nvSpPr>
        <p:spPr bwMode="auto">
          <a:xfrm>
            <a:off x="7340600" y="4257675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45" name="Rectangle 185"/>
          <p:cNvSpPr>
            <a:spLocks noChangeArrowheads="1"/>
          </p:cNvSpPr>
          <p:nvPr/>
        </p:nvSpPr>
        <p:spPr bwMode="auto">
          <a:xfrm>
            <a:off x="7620000" y="4257675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RIV</a:t>
            </a:r>
          </a:p>
        </p:txBody>
      </p:sp>
      <p:sp>
        <p:nvSpPr>
          <p:cNvPr id="962747" name="Rectangle 187"/>
          <p:cNvSpPr>
            <a:spLocks noChangeArrowheads="1"/>
          </p:cNvSpPr>
          <p:nvPr/>
        </p:nvSpPr>
        <p:spPr bwMode="auto">
          <a:xfrm>
            <a:off x="6829425" y="4498975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CAR</a:t>
            </a:r>
          </a:p>
        </p:txBody>
      </p:sp>
      <p:sp>
        <p:nvSpPr>
          <p:cNvPr id="962748" name="Rectangle 188"/>
          <p:cNvSpPr>
            <a:spLocks noChangeArrowheads="1"/>
          </p:cNvSpPr>
          <p:nvPr/>
        </p:nvSpPr>
        <p:spPr bwMode="auto">
          <a:xfrm>
            <a:off x="6380163" y="4481513"/>
            <a:ext cx="517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30:</a:t>
            </a:r>
          </a:p>
        </p:txBody>
      </p:sp>
      <p:sp>
        <p:nvSpPr>
          <p:cNvPr id="962749" name="Rectangle 189"/>
          <p:cNvSpPr>
            <a:spLocks noChangeArrowheads="1"/>
          </p:cNvSpPr>
          <p:nvPr/>
        </p:nvSpPr>
        <p:spPr bwMode="auto">
          <a:xfrm>
            <a:off x="7340600" y="4498975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50" name="Rectangle 190"/>
          <p:cNvSpPr>
            <a:spLocks noChangeArrowheads="1"/>
          </p:cNvSpPr>
          <p:nvPr/>
        </p:nvSpPr>
        <p:spPr bwMode="auto">
          <a:xfrm>
            <a:off x="7620000" y="4498975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LOR</a:t>
            </a:r>
          </a:p>
        </p:txBody>
      </p:sp>
      <p:sp>
        <p:nvSpPr>
          <p:cNvPr id="962752" name="Rectangle 192"/>
          <p:cNvSpPr>
            <a:spLocks noChangeArrowheads="1"/>
          </p:cNvSpPr>
          <p:nvPr/>
        </p:nvSpPr>
        <p:spPr bwMode="auto">
          <a:xfrm>
            <a:off x="6829425" y="4740275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CAR</a:t>
            </a:r>
          </a:p>
        </p:txBody>
      </p:sp>
      <p:sp>
        <p:nvSpPr>
          <p:cNvPr id="962753" name="Rectangle 193"/>
          <p:cNvSpPr>
            <a:spLocks noChangeArrowheads="1"/>
          </p:cNvSpPr>
          <p:nvPr/>
        </p:nvSpPr>
        <p:spPr bwMode="auto">
          <a:xfrm>
            <a:off x="6380163" y="4722813"/>
            <a:ext cx="517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30:</a:t>
            </a:r>
          </a:p>
        </p:txBody>
      </p:sp>
      <p:sp>
        <p:nvSpPr>
          <p:cNvPr id="962754" name="Rectangle 194"/>
          <p:cNvSpPr>
            <a:spLocks noChangeArrowheads="1"/>
          </p:cNvSpPr>
          <p:nvPr/>
        </p:nvSpPr>
        <p:spPr bwMode="auto">
          <a:xfrm>
            <a:off x="7340600" y="4740275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55" name="Rectangle 195"/>
          <p:cNvSpPr>
            <a:spLocks noChangeArrowheads="1"/>
          </p:cNvSpPr>
          <p:nvPr/>
        </p:nvSpPr>
        <p:spPr bwMode="auto">
          <a:xfrm>
            <a:off x="7620000" y="4740275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RIV</a:t>
            </a:r>
          </a:p>
        </p:txBody>
      </p:sp>
      <p:sp>
        <p:nvSpPr>
          <p:cNvPr id="962757" name="Rectangle 197"/>
          <p:cNvSpPr>
            <a:spLocks noChangeArrowheads="1"/>
          </p:cNvSpPr>
          <p:nvPr/>
        </p:nvSpPr>
        <p:spPr bwMode="auto">
          <a:xfrm>
            <a:off x="6829425" y="4981575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CIR</a:t>
            </a:r>
          </a:p>
        </p:txBody>
      </p:sp>
      <p:sp>
        <p:nvSpPr>
          <p:cNvPr id="962758" name="Rectangle 198"/>
          <p:cNvSpPr>
            <a:spLocks noChangeArrowheads="1"/>
          </p:cNvSpPr>
          <p:nvPr/>
        </p:nvSpPr>
        <p:spPr bwMode="auto">
          <a:xfrm>
            <a:off x="6380163" y="4964113"/>
            <a:ext cx="517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30:</a:t>
            </a:r>
          </a:p>
        </p:txBody>
      </p:sp>
      <p:sp>
        <p:nvSpPr>
          <p:cNvPr id="962759" name="Rectangle 199"/>
          <p:cNvSpPr>
            <a:spLocks noChangeArrowheads="1"/>
          </p:cNvSpPr>
          <p:nvPr/>
        </p:nvSpPr>
        <p:spPr bwMode="auto">
          <a:xfrm>
            <a:off x="7340600" y="4981575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60" name="Rectangle 200"/>
          <p:cNvSpPr>
            <a:spLocks noChangeArrowheads="1"/>
          </p:cNvSpPr>
          <p:nvPr/>
        </p:nvSpPr>
        <p:spPr bwMode="auto">
          <a:xfrm>
            <a:off x="7620000" y="4981575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MIN</a:t>
            </a:r>
          </a:p>
        </p:txBody>
      </p:sp>
      <p:sp>
        <p:nvSpPr>
          <p:cNvPr id="962762" name="Rectangle 202"/>
          <p:cNvSpPr>
            <a:spLocks noChangeArrowheads="1"/>
          </p:cNvSpPr>
          <p:nvPr/>
        </p:nvSpPr>
        <p:spPr bwMode="auto">
          <a:xfrm>
            <a:off x="6829425" y="5224463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CIR</a:t>
            </a:r>
          </a:p>
        </p:txBody>
      </p:sp>
      <p:sp>
        <p:nvSpPr>
          <p:cNvPr id="962763" name="Rectangle 203"/>
          <p:cNvSpPr>
            <a:spLocks noChangeArrowheads="1"/>
          </p:cNvSpPr>
          <p:nvPr/>
        </p:nvSpPr>
        <p:spPr bwMode="auto">
          <a:xfrm>
            <a:off x="6380163" y="5207000"/>
            <a:ext cx="51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40:</a:t>
            </a:r>
          </a:p>
        </p:txBody>
      </p:sp>
      <p:sp>
        <p:nvSpPr>
          <p:cNvPr id="962764" name="Rectangle 204"/>
          <p:cNvSpPr>
            <a:spLocks noChangeArrowheads="1"/>
          </p:cNvSpPr>
          <p:nvPr/>
        </p:nvSpPr>
        <p:spPr bwMode="auto">
          <a:xfrm>
            <a:off x="7340600" y="5224463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65" name="Rectangle 205"/>
          <p:cNvSpPr>
            <a:spLocks noChangeArrowheads="1"/>
          </p:cNvSpPr>
          <p:nvPr/>
        </p:nvSpPr>
        <p:spPr bwMode="auto">
          <a:xfrm>
            <a:off x="7620000" y="5224463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MOU</a:t>
            </a:r>
          </a:p>
        </p:txBody>
      </p:sp>
      <p:sp>
        <p:nvSpPr>
          <p:cNvPr id="962767" name="Rectangle 207"/>
          <p:cNvSpPr>
            <a:spLocks noChangeArrowheads="1"/>
          </p:cNvSpPr>
          <p:nvPr/>
        </p:nvSpPr>
        <p:spPr bwMode="auto">
          <a:xfrm>
            <a:off x="6829425" y="5465763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LOR</a:t>
            </a:r>
          </a:p>
        </p:txBody>
      </p:sp>
      <p:sp>
        <p:nvSpPr>
          <p:cNvPr id="962768" name="Rectangle 208"/>
          <p:cNvSpPr>
            <a:spLocks noChangeArrowheads="1"/>
          </p:cNvSpPr>
          <p:nvPr/>
        </p:nvSpPr>
        <p:spPr bwMode="auto">
          <a:xfrm>
            <a:off x="6380163" y="5448300"/>
            <a:ext cx="51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40:</a:t>
            </a:r>
          </a:p>
        </p:txBody>
      </p:sp>
      <p:sp>
        <p:nvSpPr>
          <p:cNvPr id="962769" name="Rectangle 209"/>
          <p:cNvSpPr>
            <a:spLocks noChangeArrowheads="1"/>
          </p:cNvSpPr>
          <p:nvPr/>
        </p:nvSpPr>
        <p:spPr bwMode="auto">
          <a:xfrm>
            <a:off x="7340600" y="5465763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70" name="Rectangle 210"/>
          <p:cNvSpPr>
            <a:spLocks noChangeArrowheads="1"/>
          </p:cNvSpPr>
          <p:nvPr/>
        </p:nvSpPr>
        <p:spPr bwMode="auto">
          <a:xfrm>
            <a:off x="7620000" y="5465763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MOR</a:t>
            </a:r>
          </a:p>
        </p:txBody>
      </p:sp>
      <p:sp>
        <p:nvSpPr>
          <p:cNvPr id="962772" name="Rectangle 212"/>
          <p:cNvSpPr>
            <a:spLocks noChangeArrowheads="1"/>
          </p:cNvSpPr>
          <p:nvPr/>
        </p:nvSpPr>
        <p:spPr bwMode="auto">
          <a:xfrm>
            <a:off x="6829425" y="5707063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EDO</a:t>
            </a:r>
          </a:p>
        </p:txBody>
      </p:sp>
      <p:sp>
        <p:nvSpPr>
          <p:cNvPr id="962773" name="Rectangle 213"/>
          <p:cNvSpPr>
            <a:spLocks noChangeArrowheads="1"/>
          </p:cNvSpPr>
          <p:nvPr/>
        </p:nvSpPr>
        <p:spPr bwMode="auto">
          <a:xfrm>
            <a:off x="6380163" y="5689600"/>
            <a:ext cx="51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50:</a:t>
            </a:r>
          </a:p>
        </p:txBody>
      </p:sp>
      <p:sp>
        <p:nvSpPr>
          <p:cNvPr id="962774" name="Rectangle 214"/>
          <p:cNvSpPr>
            <a:spLocks noChangeArrowheads="1"/>
          </p:cNvSpPr>
          <p:nvPr/>
        </p:nvSpPr>
        <p:spPr bwMode="auto">
          <a:xfrm>
            <a:off x="7340600" y="5707063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75" name="Rectangle 215"/>
          <p:cNvSpPr>
            <a:spLocks noChangeArrowheads="1"/>
          </p:cNvSpPr>
          <p:nvPr/>
        </p:nvSpPr>
        <p:spPr bwMode="auto">
          <a:xfrm>
            <a:off x="7620000" y="5707063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ISE</a:t>
            </a:r>
          </a:p>
        </p:txBody>
      </p:sp>
      <p:sp>
        <p:nvSpPr>
          <p:cNvPr id="962777" name="Rectangle 217"/>
          <p:cNvSpPr>
            <a:spLocks noChangeArrowheads="1"/>
          </p:cNvSpPr>
          <p:nvPr/>
        </p:nvSpPr>
        <p:spPr bwMode="auto">
          <a:xfrm>
            <a:off x="6829425" y="5948363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ISE</a:t>
            </a:r>
          </a:p>
        </p:txBody>
      </p:sp>
      <p:sp>
        <p:nvSpPr>
          <p:cNvPr id="962778" name="Rectangle 218"/>
          <p:cNvSpPr>
            <a:spLocks noChangeArrowheads="1"/>
          </p:cNvSpPr>
          <p:nvPr/>
        </p:nvSpPr>
        <p:spPr bwMode="auto">
          <a:xfrm>
            <a:off x="6380163" y="5930900"/>
            <a:ext cx="51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50:</a:t>
            </a:r>
          </a:p>
        </p:txBody>
      </p:sp>
      <p:sp>
        <p:nvSpPr>
          <p:cNvPr id="962779" name="Rectangle 219"/>
          <p:cNvSpPr>
            <a:spLocks noChangeArrowheads="1"/>
          </p:cNvSpPr>
          <p:nvPr/>
        </p:nvSpPr>
        <p:spPr bwMode="auto">
          <a:xfrm>
            <a:off x="7340600" y="5948363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80" name="Rectangle 220"/>
          <p:cNvSpPr>
            <a:spLocks noChangeArrowheads="1"/>
          </p:cNvSpPr>
          <p:nvPr/>
        </p:nvSpPr>
        <p:spPr bwMode="auto">
          <a:xfrm>
            <a:off x="7620000" y="5948363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SOU</a:t>
            </a:r>
          </a:p>
        </p:txBody>
      </p:sp>
      <p:sp>
        <p:nvSpPr>
          <p:cNvPr id="962782" name="Rectangle 222"/>
          <p:cNvSpPr>
            <a:spLocks noChangeArrowheads="1"/>
          </p:cNvSpPr>
          <p:nvPr/>
        </p:nvSpPr>
        <p:spPr bwMode="auto">
          <a:xfrm>
            <a:off x="6829425" y="6189663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BLA</a:t>
            </a:r>
          </a:p>
        </p:txBody>
      </p:sp>
      <p:sp>
        <p:nvSpPr>
          <p:cNvPr id="962783" name="Rectangle 223"/>
          <p:cNvSpPr>
            <a:spLocks noChangeArrowheads="1"/>
          </p:cNvSpPr>
          <p:nvPr/>
        </p:nvSpPr>
        <p:spPr bwMode="auto">
          <a:xfrm>
            <a:off x="6380163" y="6172200"/>
            <a:ext cx="51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800" b="0"/>
              <a:t>70:</a:t>
            </a:r>
          </a:p>
        </p:txBody>
      </p:sp>
      <p:sp>
        <p:nvSpPr>
          <p:cNvPr id="962784" name="Rectangle 224"/>
          <p:cNvSpPr>
            <a:spLocks noChangeArrowheads="1"/>
          </p:cNvSpPr>
          <p:nvPr/>
        </p:nvSpPr>
        <p:spPr bwMode="auto">
          <a:xfrm>
            <a:off x="7340600" y="6189663"/>
            <a:ext cx="384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Symbol" charset="2"/>
                <a:sym typeface="Symbol" charset="2"/>
              </a:rPr>
              <a:t></a:t>
            </a:r>
            <a:endParaRPr lang="en-US" sz="1600">
              <a:latin typeface="Helvetica Neue" charset="0"/>
            </a:endParaRPr>
          </a:p>
        </p:txBody>
      </p:sp>
      <p:sp>
        <p:nvSpPr>
          <p:cNvPr id="962785" name="Rectangle 225"/>
          <p:cNvSpPr>
            <a:spLocks noChangeArrowheads="1"/>
          </p:cNvSpPr>
          <p:nvPr/>
        </p:nvSpPr>
        <p:spPr bwMode="auto">
          <a:xfrm>
            <a:off x="7620000" y="6189663"/>
            <a:ext cx="71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 Neue" charset="0"/>
              </a:rPr>
              <a:t>MOU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0" dur="500" fill="hold"/>
                                        <p:tgtEl>
                                          <p:spTgt spid="9626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9626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9626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4" dur="500" fill="hold"/>
                                        <p:tgtEl>
                                          <p:spTgt spid="9626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96261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7" dur="500" fill="hold"/>
                                        <p:tgtEl>
                                          <p:spTgt spid="9626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9626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9626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1" dur="500" fill="hold"/>
                                        <p:tgtEl>
                                          <p:spTgt spid="9626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172" dur="500" fill="hold"/>
                                        <p:tgtEl>
                                          <p:spTgt spid="9626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4" dur="5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33CC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8" dur="5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33CC"/>
                                      </p:to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1" dur="500" fill="hold"/>
                                        <p:tgtEl>
                                          <p:spTgt spid="9626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  <p:set>
                                      <p:cBhvr>
                                        <p:cTn id="182" dur="500" fill="hold"/>
                                        <p:tgtEl>
                                          <p:spTgt spid="9626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9626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5" dur="500" fill="hold"/>
                                        <p:tgtEl>
                                          <p:spTgt spid="962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9626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8" dur="5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0066"/>
                                      </p:to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2" dur="5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90066"/>
                                      </p:to>
                                    </p:animClr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5" dur="5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CC"/>
                                      </p:to>
                                    </p:animClr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9" dur="5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CC"/>
                                      </p:to>
                                    </p:animClr>
                                    <p:set>
                                      <p:cBhvr>
                                        <p:cTn id="200" dur="5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100" fill="hold"/>
                                        <p:tgtEl>
                                          <p:spTgt spid="9626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203" dur="100" fill="hold"/>
                                        <p:tgtEl>
                                          <p:spTgt spid="96263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5" dur="100" fill="hold"/>
                                        <p:tgtEl>
                                          <p:spTgt spid="9626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206" dur="100" fill="hold"/>
                                        <p:tgtEl>
                                          <p:spTgt spid="9626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100" fill="hold"/>
                                        <p:tgtEl>
                                          <p:spTgt spid="9626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9" dur="5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33"/>
                                      </p:to>
                                    </p:animClr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3" dur="5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96633"/>
                                      </p:to>
                                    </p:animClr>
                                    <p:set>
                                      <p:cBhvr>
                                        <p:cTn id="214" dur="5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6" dur="5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0" dur="5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  <p:set>
                                      <p:cBhvr>
                                        <p:cTn id="221" dur="5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set>
                                      <p:cBhvr>
                                        <p:cTn id="224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6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set>
                                      <p:cBhvr>
                                        <p:cTn id="227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8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0" dur="5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5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4" dur="5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5" dur="5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7" dur="5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99"/>
                                      </p:to>
                                    </p:animClr>
                                    <p:set>
                                      <p:cBhvr>
                                        <p:cTn id="238" dur="5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1" dur="5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9999"/>
                                      </p:to>
                                    </p:animClr>
                                    <p:set>
                                      <p:cBhvr>
                                        <p:cTn id="242" dur="5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4" dur="500" fill="hold"/>
                                        <p:tgtEl>
                                          <p:spTgt spid="9626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99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9626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9626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8" dur="500" fill="hold"/>
                                        <p:tgtEl>
                                          <p:spTgt spid="9626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CC99"/>
                                      </p:to>
                                    </p:animClr>
                                    <p:set>
                                      <p:cBhvr>
                                        <p:cTn id="249" dur="500" fill="hold"/>
                                        <p:tgtEl>
                                          <p:spTgt spid="9626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1" dur="500" fill="hold"/>
                                        <p:tgtEl>
                                          <p:spTgt spid="9626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0099"/>
                                      </p:to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9626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9626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5" dur="500" fill="hold"/>
                                        <p:tgtEl>
                                          <p:spTgt spid="9626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660099"/>
                                      </p:to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96262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0" dur="100" fill="hold"/>
                                        <p:tgtEl>
                                          <p:spTgt spid="9626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2" dur="100" fill="hold"/>
                                        <p:tgtEl>
                                          <p:spTgt spid="9626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" dur="100" fill="hold"/>
                                        <p:tgtEl>
                                          <p:spTgt spid="9626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6" dur="100" fill="hold"/>
                                        <p:tgtEl>
                                          <p:spTgt spid="9626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0"/>
                            </p:stCondLst>
                            <p:childTnLst>
                              <p:par>
                                <p:cTn id="2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6" dur="100" fill="hold"/>
                                        <p:tgtEl>
                                          <p:spTgt spid="9626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7" dur="100" fill="hold"/>
                                        <p:tgtEl>
                                          <p:spTgt spid="96261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9" dur="100" fill="hold"/>
                                        <p:tgtEl>
                                          <p:spTgt spid="9626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0" dur="100" fill="hold"/>
                                        <p:tgtEl>
                                          <p:spTgt spid="9626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2" dur="100" fill="hold"/>
                                        <p:tgtEl>
                                          <p:spTgt spid="9626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3" dur="100" fill="hold"/>
                                        <p:tgtEl>
                                          <p:spTgt spid="96260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5" dur="100" fill="hold"/>
                                        <p:tgtEl>
                                          <p:spTgt spid="9626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6" dur="100" fill="hold"/>
                                        <p:tgtEl>
                                          <p:spTgt spid="9626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7" dur="100" fill="hold"/>
                                        <p:tgtEl>
                                          <p:spTgt spid="9626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9" dur="100" fill="hold"/>
                                        <p:tgtEl>
                                          <p:spTgt spid="9626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0" dur="100" fill="hold"/>
                                        <p:tgtEl>
                                          <p:spTgt spid="9626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1" dur="100" fill="hold"/>
                                        <p:tgtEl>
                                          <p:spTgt spid="9626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5" dur="100" fill="hold"/>
                                        <p:tgtEl>
                                          <p:spTgt spid="9626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7" dur="100" fill="hold"/>
                                        <p:tgtEl>
                                          <p:spTgt spid="9626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9" dur="100" fill="hold"/>
                                        <p:tgtEl>
                                          <p:spTgt spid="9626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1" dur="100" fill="hold"/>
                                        <p:tgtEl>
                                          <p:spTgt spid="9627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00"/>
                            </p:stCondLst>
                            <p:childTnLst>
                              <p:par>
                                <p:cTn id="3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0" dur="100" fill="hold"/>
                                        <p:tgtEl>
                                          <p:spTgt spid="962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1" dur="100" fill="hold"/>
                                        <p:tgtEl>
                                          <p:spTgt spid="9626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3" dur="1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4" dur="1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6" dur="1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7" dur="1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9" dur="1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0" dur="1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1" dur="1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3" dur="1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4" dur="1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5" dur="1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9" dur="100" fill="hold"/>
                                        <p:tgtEl>
                                          <p:spTgt spid="9627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1" dur="100" fill="hold"/>
                                        <p:tgtEl>
                                          <p:spTgt spid="9627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3" dur="100" fill="hold"/>
                                        <p:tgtEl>
                                          <p:spTgt spid="9627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5" dur="100" fill="hold"/>
                                        <p:tgtEl>
                                          <p:spTgt spid="9627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1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4" dur="100" fill="hold"/>
                                        <p:tgtEl>
                                          <p:spTgt spid="962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5" dur="100" fill="hold"/>
                                        <p:tgtEl>
                                          <p:spTgt spid="962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7" dur="100" fill="hold"/>
                                        <p:tgtEl>
                                          <p:spTgt spid="962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8" dur="100" fill="hold"/>
                                        <p:tgtEl>
                                          <p:spTgt spid="9626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0" dur="100" fill="hold"/>
                                        <p:tgtEl>
                                          <p:spTgt spid="9626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1" dur="100" fill="hold"/>
                                        <p:tgtEl>
                                          <p:spTgt spid="9626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2" dur="100" fill="hold"/>
                                        <p:tgtEl>
                                          <p:spTgt spid="9626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6" dur="100" fill="hold"/>
                                        <p:tgtEl>
                                          <p:spTgt spid="9627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8" dur="100" fill="hold"/>
                                        <p:tgtEl>
                                          <p:spTgt spid="9627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0" dur="100" fill="hold"/>
                                        <p:tgtEl>
                                          <p:spTgt spid="9627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2" dur="100" fill="hold"/>
                                        <p:tgtEl>
                                          <p:spTgt spid="9627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1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1" dur="100" fill="hold"/>
                                        <p:tgtEl>
                                          <p:spTgt spid="962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2" dur="100" fill="hold"/>
                                        <p:tgtEl>
                                          <p:spTgt spid="962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4" dur="1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5" dur="1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7" dur="1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8" dur="1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9" dur="1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3" dur="100" fill="hold"/>
                                        <p:tgtEl>
                                          <p:spTgt spid="9627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5" dur="100" fill="hold"/>
                                        <p:tgtEl>
                                          <p:spTgt spid="9627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7" dur="100" fill="hold"/>
                                        <p:tgtEl>
                                          <p:spTgt spid="9627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9" dur="100" fill="hold"/>
                                        <p:tgtEl>
                                          <p:spTgt spid="9627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1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8" dur="100" fill="hold"/>
                                        <p:tgtEl>
                                          <p:spTgt spid="962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399" dur="100" fill="hold"/>
                                        <p:tgtEl>
                                          <p:spTgt spid="962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3" dur="100" fill="hold"/>
                                        <p:tgtEl>
                                          <p:spTgt spid="9627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5" dur="100" fill="hold"/>
                                        <p:tgtEl>
                                          <p:spTgt spid="9627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7" dur="100" fill="hold"/>
                                        <p:tgtEl>
                                          <p:spTgt spid="9627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9" dur="100" fill="hold"/>
                                        <p:tgtEl>
                                          <p:spTgt spid="9627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00"/>
                            </p:stCondLst>
                            <p:childTnLst>
                              <p:par>
                                <p:cTn id="4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8" dur="100" fill="hold"/>
                                        <p:tgtEl>
                                          <p:spTgt spid="962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419" dur="100" fill="hold"/>
                                        <p:tgtEl>
                                          <p:spTgt spid="9626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1" dur="1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422" dur="1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4" dur="1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425" dur="1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6" dur="1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0" dur="100" fill="hold"/>
                                        <p:tgtEl>
                                          <p:spTgt spid="962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2" dur="100" fill="hold"/>
                                        <p:tgtEl>
                                          <p:spTgt spid="9627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4" dur="100" fill="hold"/>
                                        <p:tgtEl>
                                          <p:spTgt spid="9627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6" dur="100" fill="hold"/>
                                        <p:tgtEl>
                                          <p:spTgt spid="9627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00"/>
                            </p:stCondLst>
                            <p:childTnLst>
                              <p:par>
                                <p:cTn id="4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5" dur="100" fill="hold"/>
                                        <p:tgtEl>
                                          <p:spTgt spid="9626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6" dur="100" fill="hold"/>
                                        <p:tgtEl>
                                          <p:spTgt spid="9626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8" dur="1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9" dur="1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1" dur="1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2" dur="1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3" dur="1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7" dur="100" fill="hold"/>
                                        <p:tgtEl>
                                          <p:spTgt spid="9627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9" dur="100" fill="hold"/>
                                        <p:tgtEl>
                                          <p:spTgt spid="9627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1" dur="100" fill="hold"/>
                                        <p:tgtEl>
                                          <p:spTgt spid="9627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3" dur="100" fill="hold"/>
                                        <p:tgtEl>
                                          <p:spTgt spid="9627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100"/>
                            </p:stCondLst>
                            <p:childTnLst>
                              <p:par>
                                <p:cTn id="4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2" dur="100" fill="hold"/>
                                        <p:tgtEl>
                                          <p:spTgt spid="9626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473" dur="100" fill="hold"/>
                                        <p:tgtEl>
                                          <p:spTgt spid="9626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4" fill="hold">
                      <p:stCondLst>
                        <p:cond delay="indefinite"/>
                      </p:stCondLst>
                      <p:childTnLst>
                        <p:par>
                          <p:cTn id="475" fill="hold">
                            <p:stCondLst>
                              <p:cond delay="0"/>
                            </p:stCondLst>
                            <p:childTnLst>
                              <p:par>
                                <p:cTn id="47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7" dur="100" fill="hold"/>
                                        <p:tgtEl>
                                          <p:spTgt spid="9627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9" dur="100" fill="hold"/>
                                        <p:tgtEl>
                                          <p:spTgt spid="9627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1" dur="100" fill="hold"/>
                                        <p:tgtEl>
                                          <p:spTgt spid="9627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3" dur="100" fill="hold"/>
                                        <p:tgtEl>
                                          <p:spTgt spid="9627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00"/>
                            </p:stCondLst>
                            <p:childTnLst>
                              <p:par>
                                <p:cTn id="4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2" dur="100" fill="hold"/>
                                        <p:tgtEl>
                                          <p:spTgt spid="962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set>
                                      <p:cBhvr>
                                        <p:cTn id="493" dur="100" fill="hold"/>
                                        <p:tgtEl>
                                          <p:spTgt spid="962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5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set>
                                      <p:cBhvr>
                                        <p:cTn id="496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8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set>
                                      <p:cBhvr>
                                        <p:cTn id="499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0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1" fill="hold">
                      <p:stCondLst>
                        <p:cond delay="indefinite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4" dur="100" fill="hold"/>
                                        <p:tgtEl>
                                          <p:spTgt spid="9627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6" dur="100" fill="hold"/>
                                        <p:tgtEl>
                                          <p:spTgt spid="9627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8" dur="100" fill="hold"/>
                                        <p:tgtEl>
                                          <p:spTgt spid="9627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0" dur="100" fill="hold"/>
                                        <p:tgtEl>
                                          <p:spTgt spid="9627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3" fill="hold">
                      <p:stCondLst>
                        <p:cond delay="indefinite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8" dur="100" fill="hold"/>
                                        <p:tgtEl>
                                          <p:spTgt spid="962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9" dur="100" fill="hold"/>
                                        <p:tgtEl>
                                          <p:spTgt spid="962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1" dur="100" fill="hold"/>
                                        <p:tgtEl>
                                          <p:spTgt spid="962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2" dur="100" fill="hold"/>
                                        <p:tgtEl>
                                          <p:spTgt spid="962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4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5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7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8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0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1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2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4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5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6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7" fill="hold">
                      <p:stCondLst>
                        <p:cond delay="indefinite"/>
                      </p:stCondLst>
                      <p:childTnLst>
                        <p:par>
                          <p:cTn id="538" fill="hold">
                            <p:stCondLst>
                              <p:cond delay="0"/>
                            </p:stCondLst>
                            <p:childTnLst>
                              <p:par>
                                <p:cTn id="5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0" dur="100" fill="hold"/>
                                        <p:tgtEl>
                                          <p:spTgt spid="9627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2" dur="100" fill="hold"/>
                                        <p:tgtEl>
                                          <p:spTgt spid="9627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4" dur="100" fill="hold"/>
                                        <p:tgtEl>
                                          <p:spTgt spid="9627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6" dur="100" fill="hold"/>
                                        <p:tgtEl>
                                          <p:spTgt spid="9627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9" fill="hold">
                      <p:stCondLst>
                        <p:cond delay="indefinite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4" dur="100" fill="hold"/>
                                        <p:tgtEl>
                                          <p:spTgt spid="962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5" dur="100" fill="hold"/>
                                        <p:tgtEl>
                                          <p:spTgt spid="962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7" dur="100" fill="hold"/>
                                        <p:tgtEl>
                                          <p:spTgt spid="962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8" dur="100" fill="hold"/>
                                        <p:tgtEl>
                                          <p:spTgt spid="9626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0" dur="1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1" dur="1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3" dur="100" fill="hold"/>
                                        <p:tgtEl>
                                          <p:spTgt spid="9626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4" dur="100" fill="hold"/>
                                        <p:tgtEl>
                                          <p:spTgt spid="96263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6" dur="1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7" dur="1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8" dur="100" fill="hold"/>
                                        <p:tgtEl>
                                          <p:spTgt spid="9626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0" dur="100" fill="hold"/>
                                        <p:tgtEl>
                                          <p:spTgt spid="9626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1" dur="100" fill="hold"/>
                                        <p:tgtEl>
                                          <p:spTgt spid="9626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2" dur="100" fill="hold"/>
                                        <p:tgtEl>
                                          <p:spTgt spid="9626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3" fill="hold">
                      <p:stCondLst>
                        <p:cond delay="indefinite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6" dur="100" fill="hold"/>
                                        <p:tgtEl>
                                          <p:spTgt spid="9627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8" dur="100" fill="hold"/>
                                        <p:tgtEl>
                                          <p:spTgt spid="9627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0" dur="100" fill="hold"/>
                                        <p:tgtEl>
                                          <p:spTgt spid="9627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8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2" dur="100" fill="hold"/>
                                        <p:tgtEl>
                                          <p:spTgt spid="9627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00"/>
                            </p:stCondLst>
                            <p:childTnLst>
                              <p:par>
                                <p:cTn id="5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6" fill="hold">
                      <p:stCondLst>
                        <p:cond delay="indefinite"/>
                      </p:stCondLst>
                      <p:childTnLst>
                        <p:par>
                          <p:cTn id="587" fill="hold">
                            <p:stCondLst>
                              <p:cond delay="0"/>
                            </p:stCondLst>
                            <p:childTnLst>
                              <p:par>
                                <p:cTn id="5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1" dur="100" fill="hold"/>
                                        <p:tgtEl>
                                          <p:spTgt spid="962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2" dur="100" fill="hold"/>
                                        <p:tgtEl>
                                          <p:spTgt spid="962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4" dur="1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5" dur="1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7" dur="1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8" dur="1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9" dur="1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0" fill="hold">
                      <p:stCondLst>
                        <p:cond delay="indefinite"/>
                      </p:stCondLst>
                      <p:childTnLst>
                        <p:par>
                          <p:cTn id="601" fill="hold">
                            <p:stCondLst>
                              <p:cond delay="0"/>
                            </p:stCondLst>
                            <p:childTnLst>
                              <p:par>
                                <p:cTn id="60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3" dur="100" fill="hold"/>
                                        <p:tgtEl>
                                          <p:spTgt spid="9627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5" dur="100" fill="hold"/>
                                        <p:tgtEl>
                                          <p:spTgt spid="9627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7" dur="100" fill="hold"/>
                                        <p:tgtEl>
                                          <p:spTgt spid="9627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9" dur="100" fill="hold"/>
                                        <p:tgtEl>
                                          <p:spTgt spid="9627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0" fill="hold">
                            <p:stCondLst>
                              <p:cond delay="100"/>
                            </p:stCondLst>
                            <p:childTnLst>
                              <p:par>
                                <p:cTn id="6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3" fill="hold">
                      <p:stCondLst>
                        <p:cond delay="indefinite"/>
                      </p:stCondLst>
                      <p:childTnLst>
                        <p:par>
                          <p:cTn id="614" fill="hold">
                            <p:stCondLst>
                              <p:cond delay="0"/>
                            </p:stCondLst>
                            <p:childTnLst>
                              <p:par>
                                <p:cTn id="6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8" dur="100" fill="hold"/>
                                        <p:tgtEl>
                                          <p:spTgt spid="962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19" dur="100" fill="hold"/>
                                        <p:tgtEl>
                                          <p:spTgt spid="962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1" dur="100" fill="hold"/>
                                        <p:tgtEl>
                                          <p:spTgt spid="962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2" dur="100" fill="hold"/>
                                        <p:tgtEl>
                                          <p:spTgt spid="962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4" dur="1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5" dur="1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7" dur="100" fill="hold"/>
                                        <p:tgtEl>
                                          <p:spTgt spid="962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8" dur="100" fill="hold"/>
                                        <p:tgtEl>
                                          <p:spTgt spid="9626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0" dur="1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1" dur="1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3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4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6" dur="100" fill="hold"/>
                                        <p:tgtEl>
                                          <p:spTgt spid="962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7" dur="100" fill="hold"/>
                                        <p:tgtEl>
                                          <p:spTgt spid="962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9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0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2" dur="1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3" dur="1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5" dur="1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6" dur="1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8" dur="1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9" dur="1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1" dur="100" fill="hold"/>
                                        <p:tgtEl>
                                          <p:spTgt spid="962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2" dur="100" fill="hold"/>
                                        <p:tgtEl>
                                          <p:spTgt spid="962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4" dur="1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5" dur="1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6" dur="100" fill="hold"/>
                                        <p:tgtEl>
                                          <p:spTgt spid="9626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8" dur="1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9" dur="1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0" dur="100" fill="hold"/>
                                        <p:tgtEl>
                                          <p:spTgt spid="9626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2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63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4" dur="100" fill="hold"/>
                                        <p:tgtEl>
                                          <p:spTgt spid="9626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6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67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8" dur="100" fill="hold"/>
                                        <p:tgtEl>
                                          <p:spTgt spid="9626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0" dur="1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1" dur="1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2" dur="100" fill="hold"/>
                                        <p:tgtEl>
                                          <p:spTgt spid="9626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4" dur="1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5" dur="1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6" dur="100" fill="hold"/>
                                        <p:tgtEl>
                                          <p:spTgt spid="9626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8" dur="1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9" dur="1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0" dur="100" fill="hold"/>
                                        <p:tgtEl>
                                          <p:spTgt spid="9626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2" dur="100" fill="hold"/>
                                        <p:tgtEl>
                                          <p:spTgt spid="9626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3" dur="100" fill="hold"/>
                                        <p:tgtEl>
                                          <p:spTgt spid="9626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5" dur="100" fill="hold"/>
                                        <p:tgtEl>
                                          <p:spTgt spid="9626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6" dur="100" fill="hold"/>
                                        <p:tgtEl>
                                          <p:spTgt spid="9626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7" fill="hold">
                      <p:stCondLst>
                        <p:cond delay="indefinite"/>
                      </p:stCondLst>
                      <p:childTnLst>
                        <p:par>
                          <p:cTn id="688" fill="hold">
                            <p:stCondLst>
                              <p:cond delay="0"/>
                            </p:stCondLst>
                            <p:childTnLst>
                              <p:par>
                                <p:cTn id="6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0" dur="2000" fill="hold"/>
                                        <p:tgtEl>
                                          <p:spTgt spid="9627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2" dur="2000" fill="hold"/>
                                        <p:tgtEl>
                                          <p:spTgt spid="9627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4" dur="2000" fill="hold"/>
                                        <p:tgtEl>
                                          <p:spTgt spid="9627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6" dur="2000" fill="hold"/>
                                        <p:tgtEl>
                                          <p:spTgt spid="9627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>
                            <p:stCondLst>
                              <p:cond delay="2000"/>
                            </p:stCondLst>
                            <p:childTnLst>
                              <p:par>
                                <p:cTn id="6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0" fill="hold">
                      <p:stCondLst>
                        <p:cond delay="indefinite"/>
                      </p:stCondLst>
                      <p:childTnLst>
                        <p:par>
                          <p:cTn id="701" fill="hold">
                            <p:stCondLst>
                              <p:cond delay="0"/>
                            </p:stCondLst>
                            <p:childTnLst>
                              <p:par>
                                <p:cTn id="7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5" dur="100" fill="hold"/>
                                        <p:tgtEl>
                                          <p:spTgt spid="9626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706" dur="100" fill="hold"/>
                                        <p:tgtEl>
                                          <p:spTgt spid="9626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7" fill="hold">
                      <p:stCondLst>
                        <p:cond delay="indefinite"/>
                      </p:stCondLst>
                      <p:childTnLst>
                        <p:par>
                          <p:cTn id="708" fill="hold">
                            <p:stCondLst>
                              <p:cond delay="0"/>
                            </p:stCondLst>
                            <p:childTnLst>
                              <p:par>
                                <p:cTn id="70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0" dur="100" fill="hold"/>
                                        <p:tgtEl>
                                          <p:spTgt spid="9627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2" dur="100" fill="hold"/>
                                        <p:tgtEl>
                                          <p:spTgt spid="9627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4" dur="100" fill="hold"/>
                                        <p:tgtEl>
                                          <p:spTgt spid="9627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6" dur="100" fill="hold"/>
                                        <p:tgtEl>
                                          <p:spTgt spid="9627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7" fill="hold">
                            <p:stCondLst>
                              <p:cond delay="100"/>
                            </p:stCondLst>
                            <p:childTnLst>
                              <p:par>
                                <p:cTn id="7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0" fill="hold">
                      <p:stCondLst>
                        <p:cond delay="indefinite"/>
                      </p:stCondLst>
                      <p:childTnLst>
                        <p:par>
                          <p:cTn id="721" fill="hold">
                            <p:stCondLst>
                              <p:cond delay="0"/>
                            </p:stCondLst>
                            <p:childTnLst>
                              <p:par>
                                <p:cTn id="7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5" dur="100" fill="hold"/>
                                        <p:tgtEl>
                                          <p:spTgt spid="9626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6" dur="100" fill="hold"/>
                                        <p:tgtEl>
                                          <p:spTgt spid="9626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8" dur="100" fill="hold"/>
                                        <p:tgtEl>
                                          <p:spTgt spid="9626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9" dur="100" fill="hold"/>
                                        <p:tgtEl>
                                          <p:spTgt spid="9626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1" dur="100" fill="hold"/>
                                        <p:tgtEl>
                                          <p:spTgt spid="9626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2" dur="100" fill="hold"/>
                                        <p:tgtEl>
                                          <p:spTgt spid="9626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3" dur="100" fill="hold"/>
                                        <p:tgtEl>
                                          <p:spTgt spid="9626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4" fill="hold">
                      <p:stCondLst>
                        <p:cond delay="indefinite"/>
                      </p:stCondLst>
                      <p:childTnLst>
                        <p:par>
                          <p:cTn id="735" fill="hold">
                            <p:stCondLst>
                              <p:cond delay="0"/>
                            </p:stCondLst>
                            <p:childTnLst>
                              <p:par>
                                <p:cTn id="73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7" dur="100" fill="hold"/>
                                        <p:tgtEl>
                                          <p:spTgt spid="9627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9" dur="100" fill="hold"/>
                                        <p:tgtEl>
                                          <p:spTgt spid="9627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4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1" dur="100" fill="hold"/>
                                        <p:tgtEl>
                                          <p:spTgt spid="9627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4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3" dur="100" fill="hold"/>
                                        <p:tgtEl>
                                          <p:spTgt spid="9627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4" fill="hold">
                            <p:stCondLst>
                              <p:cond delay="100"/>
                            </p:stCondLst>
                            <p:childTnLst>
                              <p:par>
                                <p:cTn id="7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7" fill="hold">
                      <p:stCondLst>
                        <p:cond delay="indefinite"/>
                      </p:stCondLst>
                      <p:childTnLst>
                        <p:par>
                          <p:cTn id="748" fill="hold">
                            <p:stCondLst>
                              <p:cond delay="0"/>
                            </p:stCondLst>
                            <p:childTnLst>
                              <p:par>
                                <p:cTn id="7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2" dur="100" fill="hold"/>
                                        <p:tgtEl>
                                          <p:spTgt spid="9626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753" dur="100" fill="hold"/>
                                        <p:tgtEl>
                                          <p:spTgt spid="96260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4" fill="hold">
                      <p:stCondLst>
                        <p:cond delay="indefinite"/>
                      </p:stCondLst>
                      <p:childTnLst>
                        <p:par>
                          <p:cTn id="755" fill="hold">
                            <p:stCondLst>
                              <p:cond delay="0"/>
                            </p:stCondLst>
                            <p:childTnLst>
                              <p:par>
                                <p:cTn id="75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7" dur="100" fill="hold"/>
                                        <p:tgtEl>
                                          <p:spTgt spid="962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9" dur="100" fill="hold"/>
                                        <p:tgtEl>
                                          <p:spTgt spid="9627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1" dur="100" fill="hold"/>
                                        <p:tgtEl>
                                          <p:spTgt spid="9627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3" dur="100" fill="hold"/>
                                        <p:tgtEl>
                                          <p:spTgt spid="9627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4" fill="hold">
                            <p:stCondLst>
                              <p:cond delay="100"/>
                            </p:stCondLst>
                            <p:childTnLst>
                              <p:par>
                                <p:cTn id="7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7" fill="hold">
                      <p:stCondLst>
                        <p:cond delay="indefinite"/>
                      </p:stCondLst>
                      <p:childTnLst>
                        <p:par>
                          <p:cTn id="768" fill="hold">
                            <p:stCondLst>
                              <p:cond delay="0"/>
                            </p:stCondLst>
                            <p:childTnLst>
                              <p:par>
                                <p:cTn id="7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2" dur="100" fill="hold"/>
                                        <p:tgtEl>
                                          <p:spTgt spid="9626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3" dur="100" fill="hold"/>
                                        <p:tgtEl>
                                          <p:spTgt spid="9626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5" dur="100" fill="hold"/>
                                        <p:tgtEl>
                                          <p:spTgt spid="9626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6" dur="100" fill="hold"/>
                                        <p:tgtEl>
                                          <p:spTgt spid="9626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7" dur="100" fill="hold"/>
                                        <p:tgtEl>
                                          <p:spTgt spid="9626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9" dur="100" fill="hold"/>
                                        <p:tgtEl>
                                          <p:spTgt spid="9626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80" dur="100" fill="hold"/>
                                        <p:tgtEl>
                                          <p:spTgt spid="96262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1" fill="hold">
                      <p:stCondLst>
                        <p:cond delay="indefinite"/>
                      </p:stCondLst>
                      <p:childTnLst>
                        <p:par>
                          <p:cTn id="782" fill="hold">
                            <p:stCondLst>
                              <p:cond delay="0"/>
                            </p:stCondLst>
                            <p:childTnLst>
                              <p:par>
                                <p:cTn id="78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4" dur="100" fill="hold"/>
                                        <p:tgtEl>
                                          <p:spTgt spid="9627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6" dur="100" fill="hold"/>
                                        <p:tgtEl>
                                          <p:spTgt spid="9627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8" dur="100" fill="hold"/>
                                        <p:tgtEl>
                                          <p:spTgt spid="9627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0" dur="100" fill="hold"/>
                                        <p:tgtEl>
                                          <p:spTgt spid="9627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1" fill="hold">
                            <p:stCondLst>
                              <p:cond delay="100"/>
                            </p:stCondLst>
                            <p:childTnLst>
                              <p:par>
                                <p:cTn id="7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4" fill="hold">
                      <p:stCondLst>
                        <p:cond delay="indefinite"/>
                      </p:stCondLst>
                      <p:childTnLst>
                        <p:par>
                          <p:cTn id="795" fill="hold">
                            <p:stCondLst>
                              <p:cond delay="0"/>
                            </p:stCondLst>
                            <p:childTnLst>
                              <p:par>
                                <p:cTn id="7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9" dur="100" fill="hold"/>
                                        <p:tgtEl>
                                          <p:spTgt spid="9626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800" dur="100" fill="hold"/>
                                        <p:tgtEl>
                                          <p:spTgt spid="9626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1" fill="hold">
                      <p:stCondLst>
                        <p:cond delay="indefinite"/>
                      </p:stCondLst>
                      <p:childTnLst>
                        <p:par>
                          <p:cTn id="802" fill="hold">
                            <p:stCondLst>
                              <p:cond delay="0"/>
                            </p:stCondLst>
                            <p:childTnLst>
                              <p:par>
                                <p:cTn id="80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4" dur="100" fill="hold"/>
                                        <p:tgtEl>
                                          <p:spTgt spid="9627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6" dur="100" fill="hold"/>
                                        <p:tgtEl>
                                          <p:spTgt spid="9627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8" dur="100" fill="hold"/>
                                        <p:tgtEl>
                                          <p:spTgt spid="9627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0" dur="100" fill="hold"/>
                                        <p:tgtEl>
                                          <p:spTgt spid="9627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1" fill="hold">
                            <p:stCondLst>
                              <p:cond delay="100"/>
                            </p:stCondLst>
                            <p:childTnLst>
                              <p:par>
                                <p:cTn id="8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4" fill="hold">
                      <p:stCondLst>
                        <p:cond delay="indefinite"/>
                      </p:stCondLst>
                      <p:childTnLst>
                        <p:par>
                          <p:cTn id="815" fill="hold">
                            <p:stCondLst>
                              <p:cond delay="0"/>
                            </p:stCondLst>
                            <p:childTnLst>
                              <p:par>
                                <p:cTn id="8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19" dur="500" fill="hold"/>
                                        <p:tgtEl>
                                          <p:spTgt spid="962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820" dur="500" fill="hold"/>
                                        <p:tgtEl>
                                          <p:spTgt spid="962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962634" grpId="0"/>
      <p:bldP spid="962634" grpId="1"/>
      <p:bldP spid="962635" grpId="0"/>
      <p:bldP spid="962635" grpId="1"/>
      <p:bldP spid="962691" grpId="0"/>
      <p:bldP spid="962691" grpId="1"/>
      <p:bldP spid="962692" grpId="0"/>
      <p:bldP spid="962692" grpId="1"/>
      <p:bldP spid="962697" grpId="0"/>
      <p:bldP spid="962697" grpId="1"/>
      <p:bldP spid="962698" grpId="0"/>
      <p:bldP spid="962698" grpId="1"/>
      <p:bldP spid="962699" grpId="0"/>
      <p:bldP spid="962699" grpId="1"/>
      <p:bldP spid="962700" grpId="0"/>
      <p:bldP spid="962700" grpId="1"/>
      <p:bldP spid="962702" grpId="0"/>
      <p:bldP spid="962702" grpId="1"/>
      <p:bldP spid="962703" grpId="0"/>
      <p:bldP spid="962703" grpId="1"/>
      <p:bldP spid="962704" grpId="0"/>
      <p:bldP spid="962704" grpId="1"/>
      <p:bldP spid="962705" grpId="0"/>
      <p:bldP spid="962705" grpId="1"/>
      <p:bldP spid="962707" grpId="0"/>
      <p:bldP spid="962707" grpId="1"/>
      <p:bldP spid="962708" grpId="0"/>
      <p:bldP spid="962708" grpId="1"/>
      <p:bldP spid="962709" grpId="0"/>
      <p:bldP spid="962709" grpId="1"/>
      <p:bldP spid="962710" grpId="0"/>
      <p:bldP spid="962710" grpId="1"/>
      <p:bldP spid="962712" grpId="0"/>
      <p:bldP spid="962712" grpId="1"/>
      <p:bldP spid="962713" grpId="0"/>
      <p:bldP spid="962713" grpId="1"/>
      <p:bldP spid="962714" grpId="0"/>
      <p:bldP spid="962714" grpId="1"/>
      <p:bldP spid="962715" grpId="0"/>
      <p:bldP spid="962715" grpId="1"/>
      <p:bldP spid="962717" grpId="0"/>
      <p:bldP spid="962717" grpId="1"/>
      <p:bldP spid="962718" grpId="0"/>
      <p:bldP spid="962718" grpId="1"/>
      <p:bldP spid="962719" grpId="0"/>
      <p:bldP spid="962719" grpId="1"/>
      <p:bldP spid="962720" grpId="0"/>
      <p:bldP spid="962720" grpId="1"/>
      <p:bldP spid="962722" grpId="0"/>
      <p:bldP spid="962722" grpId="1"/>
      <p:bldP spid="962723" grpId="0"/>
      <p:bldP spid="962723" grpId="1"/>
      <p:bldP spid="962724" grpId="0"/>
      <p:bldP spid="962724" grpId="1"/>
      <p:bldP spid="962725" grpId="0"/>
      <p:bldP spid="962725" grpId="1"/>
      <p:bldP spid="962727" grpId="0"/>
      <p:bldP spid="962727" grpId="1"/>
      <p:bldP spid="962728" grpId="0"/>
      <p:bldP spid="962728" grpId="1"/>
      <p:bldP spid="962729" grpId="0"/>
      <p:bldP spid="962729" grpId="1"/>
      <p:bldP spid="962730" grpId="0"/>
      <p:bldP spid="962730" grpId="1"/>
      <p:bldP spid="962732" grpId="0"/>
      <p:bldP spid="962732" grpId="1"/>
      <p:bldP spid="962733" grpId="0"/>
      <p:bldP spid="962733" grpId="1"/>
      <p:bldP spid="962734" grpId="0"/>
      <p:bldP spid="962734" grpId="1"/>
      <p:bldP spid="962735" grpId="0"/>
      <p:bldP spid="962735" grpId="1"/>
      <p:bldP spid="962737" grpId="0"/>
      <p:bldP spid="962737" grpId="1"/>
      <p:bldP spid="962738" grpId="0"/>
      <p:bldP spid="962738" grpId="1"/>
      <p:bldP spid="962739" grpId="0"/>
      <p:bldP spid="962739" grpId="1"/>
      <p:bldP spid="962740" grpId="0"/>
      <p:bldP spid="962740" grpId="1"/>
      <p:bldP spid="962742" grpId="0"/>
      <p:bldP spid="962742" grpId="1"/>
      <p:bldP spid="962743" grpId="0"/>
      <p:bldP spid="962743" grpId="1"/>
      <p:bldP spid="962744" grpId="0"/>
      <p:bldP spid="962744" grpId="1"/>
      <p:bldP spid="962745" grpId="0"/>
      <p:bldP spid="962745" grpId="1"/>
      <p:bldP spid="962747" grpId="0"/>
      <p:bldP spid="962747" grpId="1"/>
      <p:bldP spid="962748" grpId="0"/>
      <p:bldP spid="962748" grpId="1"/>
      <p:bldP spid="962749" grpId="0"/>
      <p:bldP spid="962749" grpId="1"/>
      <p:bldP spid="962750" grpId="0"/>
      <p:bldP spid="962750" grpId="1"/>
      <p:bldP spid="962752" grpId="0"/>
      <p:bldP spid="962752" grpId="1"/>
      <p:bldP spid="962753" grpId="0"/>
      <p:bldP spid="962753" grpId="1"/>
      <p:bldP spid="962754" grpId="0"/>
      <p:bldP spid="962754" grpId="1"/>
      <p:bldP spid="962755" grpId="0"/>
      <p:bldP spid="962755" grpId="1"/>
      <p:bldP spid="962757" grpId="0"/>
      <p:bldP spid="962757" grpId="1"/>
      <p:bldP spid="962758" grpId="0"/>
      <p:bldP spid="962758" grpId="1"/>
      <p:bldP spid="962759" grpId="0"/>
      <p:bldP spid="962759" grpId="1"/>
      <p:bldP spid="962760" grpId="0"/>
      <p:bldP spid="962760" grpId="1"/>
      <p:bldP spid="962762" grpId="0"/>
      <p:bldP spid="962762" grpId="1"/>
      <p:bldP spid="962763" grpId="0"/>
      <p:bldP spid="962763" grpId="1"/>
      <p:bldP spid="962764" grpId="0"/>
      <p:bldP spid="962764" grpId="1"/>
      <p:bldP spid="962765" grpId="0"/>
      <p:bldP spid="962765" grpId="1"/>
      <p:bldP spid="962767" grpId="0"/>
      <p:bldP spid="962767" grpId="1"/>
      <p:bldP spid="962768" grpId="0"/>
      <p:bldP spid="962768" grpId="1"/>
      <p:bldP spid="962769" grpId="0"/>
      <p:bldP spid="962769" grpId="1"/>
      <p:bldP spid="962770" grpId="0"/>
      <p:bldP spid="962770" grpId="1"/>
      <p:bldP spid="962772" grpId="0"/>
      <p:bldP spid="962772" grpId="1"/>
      <p:bldP spid="962773" grpId="0"/>
      <p:bldP spid="962773" grpId="1"/>
      <p:bldP spid="962774" grpId="0"/>
      <p:bldP spid="962774" grpId="1"/>
      <p:bldP spid="962775" grpId="0"/>
      <p:bldP spid="962775" grpId="1"/>
      <p:bldP spid="962777" grpId="0"/>
      <p:bldP spid="962777" grpId="1"/>
      <p:bldP spid="962778" grpId="0"/>
      <p:bldP spid="962778" grpId="1"/>
      <p:bldP spid="962779" grpId="0"/>
      <p:bldP spid="962779" grpId="1"/>
      <p:bldP spid="962780" grpId="0"/>
      <p:bldP spid="962780" grpId="1"/>
      <p:bldP spid="962782" grpId="0"/>
      <p:bldP spid="962782" grpId="1"/>
      <p:bldP spid="962783" grpId="0"/>
      <p:bldP spid="962783" grpId="1"/>
      <p:bldP spid="962784" grpId="0"/>
      <p:bldP spid="962784" grpId="1"/>
      <p:bldP spid="962785" grpId="0"/>
      <p:bldP spid="96278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An Application of Kruskal’s Algorithm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34038" name="Rectangle 150"/>
          <p:cNvSpPr>
            <a:spLocks noChangeArrowheads="1"/>
          </p:cNvSpPr>
          <p:nvPr/>
        </p:nvSpPr>
        <p:spPr bwMode="auto">
          <a:xfrm>
            <a:off x="488950" y="4051300"/>
            <a:ext cx="8164513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endParaRPr lang="en-US" sz="2400" b="0" dirty="0"/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What would happen if you applied </a:t>
            </a:r>
            <a:r>
              <a:rPr lang="en-US" sz="2400" b="0" dirty="0" err="1"/>
              <a:t>Kruskal’s</a:t>
            </a:r>
            <a:r>
              <a:rPr lang="en-US" sz="2400" b="0" dirty="0"/>
              <a:t> algorithm for finding a minimum spanning tree, assuming that you choose the arcs in a random order?</a:t>
            </a:r>
          </a:p>
        </p:txBody>
      </p:sp>
      <p:pic>
        <p:nvPicPr>
          <p:cNvPr id="934040" name="Picture 152" descr="MazeGraph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41" name="Picture 153" descr="MazeGraph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42" name="Picture 154" descr="MazeGraph0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43" name="Picture 155" descr="MazeGraph00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44" name="Picture 156" descr="MazeGraph0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45" name="Picture 157" descr="MazeGraph00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46" name="Picture 158" descr="MazeGraph00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47" name="Picture 159" descr="MazeGraph00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48" name="Picture 160" descr="MazeGraph00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49" name="Picture 161" descr="MazeGraph00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50" name="Picture 162" descr="MazeGraph010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51" name="Picture 163" descr="MazeGraph01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52" name="Picture 164" descr="MazeGraph01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53" name="Picture 165" descr="MazeGraph013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54" name="Picture 166" descr="MazeGraph014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55" name="Picture 167" descr="MazeGraph015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56" name="Picture 168" descr="MazeGraph016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57" name="Picture 169" descr="MazeGraph017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58" name="Picture 170" descr="MazeGraph018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59" name="Picture 171" descr="MazeGraph019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60" name="Picture 172" descr="MazeGraph020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61" name="Picture 173" descr="MazeGraph021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62" name="Picture 174" descr="MazeGraph022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63" name="Picture 175" descr="MazeGraph023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64" name="Picture 176" descr="MazeGraph024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65" name="Picture 177" descr="MazeGraph025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66" name="Picture 178" descr="MazeGraph026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67" name="Picture 179" descr="MazeGraph027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68" name="Picture 180" descr="MazeGraph028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69" name="Picture 181" descr="MazeGraph029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70" name="Picture 182" descr="MazeGraph030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71" name="Picture 183" descr="MazeGraph031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72" name="Picture 184" descr="MazeGraph032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73" name="Picture 185" descr="MazeGraph033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74" name="Picture 186" descr="MazeGraph034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75" name="Picture 187" descr="MazeGraph035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76" name="Picture 188" descr="MazeGraph036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77" name="Picture 189" descr="MazeGraph037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78" name="Picture 190" descr="MazeGraph038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79" name="Picture 191" descr="MazeGraph039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80" name="Picture 192" descr="MazeGraph040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81" name="Picture 193" descr="MazeGraph041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82" name="Picture 194" descr="MazeGraph042"/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83" name="Picture 195" descr="MazeGraph043"/>
          <p:cNvPicPr>
            <a:picLocks noChangeAspect="1"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84" name="Picture 196" descr="MazeGraph044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85" name="Picture 197" descr="MazeGraph045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86" name="Picture 198" descr="MazeGraph046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87" name="Picture 199" descr="MazeGraph047"/>
          <p:cNvPicPr>
            <a:picLocks noChangeAspect="1" noChangeArrowheads="1"/>
          </p:cNvPicPr>
          <p:nvPr/>
        </p:nvPicPr>
        <p:blipFill>
          <a:blip r:embed="rId5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88" name="Picture 200" descr="MazeGraph048"/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89" name="Picture 201" descr="MazeGraph049"/>
          <p:cNvPicPr>
            <a:picLocks noChangeAspect="1" noChangeArrowheads="1"/>
          </p:cNvPicPr>
          <p:nvPr/>
        </p:nvPicPr>
        <p:blipFill>
          <a:blip r:embed="rId5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90" name="Picture 202" descr="MazeGraph050"/>
          <p:cNvPicPr>
            <a:picLocks noChangeAspect="1" noChangeArrowheads="1"/>
          </p:cNvPicPr>
          <p:nvPr/>
        </p:nvPicPr>
        <p:blipFill>
          <a:blip r:embed="rId5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91" name="Picture 203" descr="MazeGraph051"/>
          <p:cNvPicPr>
            <a:picLocks noChangeAspect="1" noChangeArrowheads="1"/>
          </p:cNvPicPr>
          <p:nvPr/>
        </p:nvPicPr>
        <p:blipFill>
          <a:blip r:embed="rId5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92" name="Picture 204" descr="MazeGraph052"/>
          <p:cNvPicPr>
            <a:picLocks noChangeAspect="1" noChangeArrowheads="1"/>
          </p:cNvPicPr>
          <p:nvPr/>
        </p:nvPicPr>
        <p:blipFill>
          <a:blip r:embed="rId5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93" name="Picture 205" descr="MazeGraph053"/>
          <p:cNvPicPr>
            <a:picLocks noChangeAspect="1" noChangeArrowheads="1"/>
          </p:cNvPicPr>
          <p:nvPr/>
        </p:nvPicPr>
        <p:blipFill>
          <a:blip r:embed="rId5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94" name="Picture 206" descr="MazeGraph054"/>
          <p:cNvPicPr>
            <a:picLocks noChangeAspect="1" noChangeArrowheads="1"/>
          </p:cNvPicPr>
          <p:nvPr/>
        </p:nvPicPr>
        <p:blipFill>
          <a:blip r:embed="rId5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95" name="Picture 207" descr="MazeGraph055"/>
          <p:cNvPicPr>
            <a:picLocks noChangeAspect="1" noChangeArrowheads="1"/>
          </p:cNvPicPr>
          <p:nvPr/>
        </p:nvPicPr>
        <p:blipFill>
          <a:blip r:embed="rId5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96" name="Picture 208" descr="MazeGraph056"/>
          <p:cNvPicPr>
            <a:picLocks noChangeAspect="1" noChangeArrowheads="1"/>
          </p:cNvPicPr>
          <p:nvPr/>
        </p:nvPicPr>
        <p:blipFill>
          <a:blip r:embed="rId5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97" name="Picture 209" descr="MazeGraph057"/>
          <p:cNvPicPr>
            <a:picLocks noChangeAspect="1" noChangeArrowheads="1"/>
          </p:cNvPicPr>
          <p:nvPr/>
        </p:nvPicPr>
        <p:blipFill>
          <a:blip r:embed="rId6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98" name="Picture 210" descr="MazeGraph058"/>
          <p:cNvPicPr>
            <a:picLocks noChangeAspect="1" noChangeArrowheads="1"/>
          </p:cNvPicPr>
          <p:nvPr/>
        </p:nvPicPr>
        <p:blipFill>
          <a:blip r:embed="rId6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099" name="Picture 211" descr="MazeGraph059"/>
          <p:cNvPicPr>
            <a:picLocks noChangeAspect="1" noChangeArrowheads="1"/>
          </p:cNvPicPr>
          <p:nvPr/>
        </p:nvPicPr>
        <p:blipFill>
          <a:blip r:embed="rId6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00" name="Picture 212" descr="MazeGraph060"/>
          <p:cNvPicPr>
            <a:picLocks noChangeAspect="1" noChangeArrowheads="1"/>
          </p:cNvPicPr>
          <p:nvPr/>
        </p:nvPicPr>
        <p:blipFill>
          <a:blip r:embed="rId6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01" name="Picture 213" descr="MazeGraph061"/>
          <p:cNvPicPr>
            <a:picLocks noChangeAspect="1" noChangeArrowheads="1"/>
          </p:cNvPicPr>
          <p:nvPr/>
        </p:nvPicPr>
        <p:blipFill>
          <a:blip r:embed="rId6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02" name="Picture 214" descr="MazeGraph062"/>
          <p:cNvPicPr>
            <a:picLocks noChangeAspect="1" noChangeArrowheads="1"/>
          </p:cNvPicPr>
          <p:nvPr/>
        </p:nvPicPr>
        <p:blipFill>
          <a:blip r:embed="rId6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03" name="Picture 215" descr="MazeGraph063"/>
          <p:cNvPicPr>
            <a:picLocks noChangeAspect="1" noChangeArrowheads="1"/>
          </p:cNvPicPr>
          <p:nvPr/>
        </p:nvPicPr>
        <p:blipFill>
          <a:blip r:embed="rId6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04" name="Picture 216" descr="MazeGraph064"/>
          <p:cNvPicPr>
            <a:picLocks noChangeAspect="1" noChangeArrowheads="1"/>
          </p:cNvPicPr>
          <p:nvPr/>
        </p:nvPicPr>
        <p:blipFill>
          <a:blip r:embed="rId6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05" name="Picture 217" descr="MazeGraph065"/>
          <p:cNvPicPr>
            <a:picLocks noChangeAspect="1" noChangeArrowheads="1"/>
          </p:cNvPicPr>
          <p:nvPr/>
        </p:nvPicPr>
        <p:blipFill>
          <a:blip r:embed="rId6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06" name="Picture 218" descr="MazeGraph066"/>
          <p:cNvPicPr>
            <a:picLocks noChangeAspect="1" noChangeArrowheads="1"/>
          </p:cNvPicPr>
          <p:nvPr/>
        </p:nvPicPr>
        <p:blipFill>
          <a:blip r:embed="rId6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07" name="Picture 219" descr="MazeGraph067"/>
          <p:cNvPicPr>
            <a:picLocks noChangeAspect="1" noChangeArrowheads="1"/>
          </p:cNvPicPr>
          <p:nvPr/>
        </p:nvPicPr>
        <p:blipFill>
          <a:blip r:embed="rId7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08" name="Picture 220" descr="MazeGraph068"/>
          <p:cNvPicPr>
            <a:picLocks noChangeAspect="1" noChangeArrowheads="1"/>
          </p:cNvPicPr>
          <p:nvPr/>
        </p:nvPicPr>
        <p:blipFill>
          <a:blip r:embed="rId7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09" name="Picture 221" descr="MazeGraph069"/>
          <p:cNvPicPr>
            <a:picLocks noChangeAspect="1" noChangeArrowheads="1"/>
          </p:cNvPicPr>
          <p:nvPr/>
        </p:nvPicPr>
        <p:blipFill>
          <a:blip r:embed="rId7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10" name="Picture 222" descr="MazeGraph070"/>
          <p:cNvPicPr>
            <a:picLocks noChangeAspect="1" noChangeArrowheads="1"/>
          </p:cNvPicPr>
          <p:nvPr/>
        </p:nvPicPr>
        <p:blipFill>
          <a:blip r:embed="rId7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11" name="Picture 223" descr="MazeGraph071"/>
          <p:cNvPicPr>
            <a:picLocks noChangeAspect="1" noChangeArrowheads="1"/>
          </p:cNvPicPr>
          <p:nvPr/>
        </p:nvPicPr>
        <p:blipFill>
          <a:blip r:embed="rId7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12" name="Picture 224" descr="MazeGraph072"/>
          <p:cNvPicPr>
            <a:picLocks noChangeAspect="1" noChangeArrowheads="1"/>
          </p:cNvPicPr>
          <p:nvPr/>
        </p:nvPicPr>
        <p:blipFill>
          <a:blip r:embed="rId7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13" name="Picture 225" descr="MazeGraph073"/>
          <p:cNvPicPr>
            <a:picLocks noChangeAspect="1" noChangeArrowheads="1"/>
          </p:cNvPicPr>
          <p:nvPr/>
        </p:nvPicPr>
        <p:blipFill>
          <a:blip r:embed="rId7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14" name="Picture 226" descr="MazeGraph074"/>
          <p:cNvPicPr>
            <a:picLocks noChangeAspect="1" noChangeArrowheads="1"/>
          </p:cNvPicPr>
          <p:nvPr/>
        </p:nvPicPr>
        <p:blipFill>
          <a:blip r:embed="rId7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15" name="Picture 227" descr="MazeGraph075"/>
          <p:cNvPicPr>
            <a:picLocks noChangeAspect="1" noChangeArrowheads="1"/>
          </p:cNvPicPr>
          <p:nvPr/>
        </p:nvPicPr>
        <p:blipFill>
          <a:blip r:embed="rId7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16" name="Picture 228" descr="MazeGraph076"/>
          <p:cNvPicPr>
            <a:picLocks noChangeAspect="1" noChangeArrowheads="1"/>
          </p:cNvPicPr>
          <p:nvPr/>
        </p:nvPicPr>
        <p:blipFill>
          <a:blip r:embed="rId7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17" name="Picture 229" descr="MazeGraph077"/>
          <p:cNvPicPr>
            <a:picLocks noChangeAspect="1" noChangeArrowheads="1"/>
          </p:cNvPicPr>
          <p:nvPr/>
        </p:nvPicPr>
        <p:blipFill>
          <a:blip r:embed="rId8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18" name="Picture 230" descr="MazeGraph078"/>
          <p:cNvPicPr>
            <a:picLocks noChangeAspect="1" noChangeArrowheads="1"/>
          </p:cNvPicPr>
          <p:nvPr/>
        </p:nvPicPr>
        <p:blipFill>
          <a:blip r:embed="rId8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19" name="Picture 231" descr="MazeGraph079"/>
          <p:cNvPicPr>
            <a:picLocks noChangeAspect="1" noChangeArrowheads="1"/>
          </p:cNvPicPr>
          <p:nvPr/>
        </p:nvPicPr>
        <p:blipFill>
          <a:blip r:embed="rId8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20" name="Picture 232" descr="MazeGraph080"/>
          <p:cNvPicPr>
            <a:picLocks noChangeAspect="1" noChangeArrowheads="1"/>
          </p:cNvPicPr>
          <p:nvPr/>
        </p:nvPicPr>
        <p:blipFill>
          <a:blip r:embed="rId8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21" name="Picture 233" descr="MazeGraph081"/>
          <p:cNvPicPr>
            <a:picLocks noChangeAspect="1" noChangeArrowheads="1"/>
          </p:cNvPicPr>
          <p:nvPr/>
        </p:nvPicPr>
        <p:blipFill>
          <a:blip r:embed="rId8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22" name="Picture 234" descr="MazeGraph082"/>
          <p:cNvPicPr>
            <a:picLocks noChangeAspect="1" noChangeArrowheads="1"/>
          </p:cNvPicPr>
          <p:nvPr/>
        </p:nvPicPr>
        <p:blipFill>
          <a:blip r:embed="rId8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23" name="Picture 235" descr="MazeGraph083"/>
          <p:cNvPicPr>
            <a:picLocks noChangeAspect="1" noChangeArrowheads="1"/>
          </p:cNvPicPr>
          <p:nvPr/>
        </p:nvPicPr>
        <p:blipFill>
          <a:blip r:embed="rId8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24" name="Picture 236" descr="MazeGraph084"/>
          <p:cNvPicPr>
            <a:picLocks noChangeAspect="1" noChangeArrowheads="1"/>
          </p:cNvPicPr>
          <p:nvPr/>
        </p:nvPicPr>
        <p:blipFill>
          <a:blip r:embed="rId8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25" name="Picture 237" descr="MazeGraph085"/>
          <p:cNvPicPr>
            <a:picLocks noChangeAspect="1" noChangeArrowheads="1"/>
          </p:cNvPicPr>
          <p:nvPr/>
        </p:nvPicPr>
        <p:blipFill>
          <a:blip r:embed="rId8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26" name="Picture 238" descr="MazeGraph086"/>
          <p:cNvPicPr>
            <a:picLocks noChangeAspect="1" noChangeArrowheads="1"/>
          </p:cNvPicPr>
          <p:nvPr/>
        </p:nvPicPr>
        <p:blipFill>
          <a:blip r:embed="rId8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27" name="Picture 239" descr="MazeGraph087"/>
          <p:cNvPicPr>
            <a:picLocks noChangeAspect="1" noChangeArrowheads="1"/>
          </p:cNvPicPr>
          <p:nvPr/>
        </p:nvPicPr>
        <p:blipFill>
          <a:blip r:embed="rId9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28" name="Picture 240" descr="MazeGraph088"/>
          <p:cNvPicPr>
            <a:picLocks noChangeAspect="1" noChangeArrowheads="1"/>
          </p:cNvPicPr>
          <p:nvPr/>
        </p:nvPicPr>
        <p:blipFill>
          <a:blip r:embed="rId9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29" name="Picture 241" descr="MazeGraph089"/>
          <p:cNvPicPr>
            <a:picLocks noChangeAspect="1" noChangeArrowheads="1"/>
          </p:cNvPicPr>
          <p:nvPr/>
        </p:nvPicPr>
        <p:blipFill>
          <a:blip r:embed="rId9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30" name="Picture 242" descr="MazeGraph090"/>
          <p:cNvPicPr>
            <a:picLocks noChangeAspect="1" noChangeArrowheads="1"/>
          </p:cNvPicPr>
          <p:nvPr/>
        </p:nvPicPr>
        <p:blipFill>
          <a:blip r:embed="rId9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31" name="Picture 243" descr="MazeGraph091"/>
          <p:cNvPicPr>
            <a:picLocks noChangeAspect="1" noChangeArrowheads="1"/>
          </p:cNvPicPr>
          <p:nvPr/>
        </p:nvPicPr>
        <p:blipFill>
          <a:blip r:embed="rId9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32" name="Picture 244" descr="MazeGraph092"/>
          <p:cNvPicPr>
            <a:picLocks noChangeAspect="1" noChangeArrowheads="1"/>
          </p:cNvPicPr>
          <p:nvPr/>
        </p:nvPicPr>
        <p:blipFill>
          <a:blip r:embed="rId9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33" name="Picture 245" descr="MazeGraph093"/>
          <p:cNvPicPr>
            <a:picLocks noChangeAspect="1" noChangeArrowheads="1"/>
          </p:cNvPicPr>
          <p:nvPr/>
        </p:nvPicPr>
        <p:blipFill>
          <a:blip r:embed="rId9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34" name="Picture 246" descr="MazeGraph094"/>
          <p:cNvPicPr>
            <a:picLocks noChangeAspect="1" noChangeArrowheads="1"/>
          </p:cNvPicPr>
          <p:nvPr/>
        </p:nvPicPr>
        <p:blipFill>
          <a:blip r:embed="rId9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35" name="Picture 247" descr="MazeGraph095"/>
          <p:cNvPicPr>
            <a:picLocks noChangeAspect="1" noChangeArrowheads="1"/>
          </p:cNvPicPr>
          <p:nvPr/>
        </p:nvPicPr>
        <p:blipFill>
          <a:blip r:embed="rId9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36" name="Picture 248" descr="MazeGraph096"/>
          <p:cNvPicPr>
            <a:picLocks noChangeAspect="1" noChangeArrowheads="1"/>
          </p:cNvPicPr>
          <p:nvPr/>
        </p:nvPicPr>
        <p:blipFill>
          <a:blip r:embed="rId9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37" name="Picture 249" descr="MazeGraph097"/>
          <p:cNvPicPr>
            <a:picLocks noChangeAspect="1" noChangeArrowheads="1"/>
          </p:cNvPicPr>
          <p:nvPr/>
        </p:nvPicPr>
        <p:blipFill>
          <a:blip r:embed="rId10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38" name="Picture 250" descr="MazeGraph098"/>
          <p:cNvPicPr>
            <a:picLocks noChangeAspect="1" noChangeArrowheads="1"/>
          </p:cNvPicPr>
          <p:nvPr/>
        </p:nvPicPr>
        <p:blipFill>
          <a:blip r:embed="rId10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39" name="Picture 251" descr="MazeGraph099"/>
          <p:cNvPicPr>
            <a:picLocks noChangeAspect="1" noChangeArrowheads="1"/>
          </p:cNvPicPr>
          <p:nvPr/>
        </p:nvPicPr>
        <p:blipFill>
          <a:blip r:embed="rId10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40" name="Picture 252" descr="MazeGraph100"/>
          <p:cNvPicPr>
            <a:picLocks noChangeAspect="1" noChangeArrowheads="1"/>
          </p:cNvPicPr>
          <p:nvPr/>
        </p:nvPicPr>
        <p:blipFill>
          <a:blip r:embed="rId10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41" name="Picture 253" descr="MazeGraph101"/>
          <p:cNvPicPr>
            <a:picLocks noChangeAspect="1" noChangeArrowheads="1"/>
          </p:cNvPicPr>
          <p:nvPr/>
        </p:nvPicPr>
        <p:blipFill>
          <a:blip r:embed="rId10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42" name="Picture 254" descr="MazeGraph102"/>
          <p:cNvPicPr>
            <a:picLocks noChangeAspect="1" noChangeArrowheads="1"/>
          </p:cNvPicPr>
          <p:nvPr/>
        </p:nvPicPr>
        <p:blipFill>
          <a:blip r:embed="rId10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43" name="Picture 255" descr="MazeGraph103"/>
          <p:cNvPicPr>
            <a:picLocks noChangeAspect="1" noChangeArrowheads="1"/>
          </p:cNvPicPr>
          <p:nvPr/>
        </p:nvPicPr>
        <p:blipFill>
          <a:blip r:embed="rId10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44" name="Picture 256" descr="MazeGraph104"/>
          <p:cNvPicPr>
            <a:picLocks noChangeAspect="1" noChangeArrowheads="1"/>
          </p:cNvPicPr>
          <p:nvPr/>
        </p:nvPicPr>
        <p:blipFill>
          <a:blip r:embed="rId10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45" name="Picture 257" descr="MazeGraph105"/>
          <p:cNvPicPr>
            <a:picLocks noChangeAspect="1" noChangeArrowheads="1"/>
          </p:cNvPicPr>
          <p:nvPr/>
        </p:nvPicPr>
        <p:blipFill>
          <a:blip r:embed="rId10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46" name="Picture 258" descr="MazeGraph106"/>
          <p:cNvPicPr>
            <a:picLocks noChangeAspect="1" noChangeArrowheads="1"/>
          </p:cNvPicPr>
          <p:nvPr/>
        </p:nvPicPr>
        <p:blipFill>
          <a:blip r:embed="rId10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47" name="Picture 259" descr="MazeGraph107"/>
          <p:cNvPicPr>
            <a:picLocks noChangeAspect="1" noChangeArrowheads="1"/>
          </p:cNvPicPr>
          <p:nvPr/>
        </p:nvPicPr>
        <p:blipFill>
          <a:blip r:embed="rId11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48" name="Picture 260" descr="MazeGraph108"/>
          <p:cNvPicPr>
            <a:picLocks noChangeAspect="1" noChangeArrowheads="1"/>
          </p:cNvPicPr>
          <p:nvPr/>
        </p:nvPicPr>
        <p:blipFill>
          <a:blip r:embed="rId11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49" name="Picture 261" descr="MazeGraph109"/>
          <p:cNvPicPr>
            <a:picLocks noChangeAspect="1" noChangeArrowheads="1"/>
          </p:cNvPicPr>
          <p:nvPr/>
        </p:nvPicPr>
        <p:blipFill>
          <a:blip r:embed="rId11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50" name="Picture 262" descr="MazeGraph110"/>
          <p:cNvPicPr>
            <a:picLocks noChangeAspect="1" noChangeArrowheads="1"/>
          </p:cNvPicPr>
          <p:nvPr/>
        </p:nvPicPr>
        <p:blipFill>
          <a:blip r:embed="rId11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51" name="Picture 263" descr="MazeGraph111"/>
          <p:cNvPicPr>
            <a:picLocks noChangeAspect="1" noChangeArrowheads="1"/>
          </p:cNvPicPr>
          <p:nvPr/>
        </p:nvPicPr>
        <p:blipFill>
          <a:blip r:embed="rId114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52" name="Picture 264" descr="MazeGraph112"/>
          <p:cNvPicPr>
            <a:picLocks noChangeAspect="1" noChangeArrowheads="1"/>
          </p:cNvPicPr>
          <p:nvPr/>
        </p:nvPicPr>
        <p:blipFill>
          <a:blip r:embed="rId115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53" name="Picture 265" descr="MazeGraph113"/>
          <p:cNvPicPr>
            <a:picLocks noChangeAspect="1" noChangeArrowheads="1"/>
          </p:cNvPicPr>
          <p:nvPr/>
        </p:nvPicPr>
        <p:blipFill>
          <a:blip r:embed="rId116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54" name="Picture 266" descr="MazeGraph114"/>
          <p:cNvPicPr>
            <a:picLocks noChangeAspect="1" noChangeArrowheads="1"/>
          </p:cNvPicPr>
          <p:nvPr/>
        </p:nvPicPr>
        <p:blipFill>
          <a:blip r:embed="rId117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55" name="Picture 267" descr="MazeGraph115"/>
          <p:cNvPicPr>
            <a:picLocks noChangeAspect="1" noChangeArrowheads="1"/>
          </p:cNvPicPr>
          <p:nvPr/>
        </p:nvPicPr>
        <p:blipFill>
          <a:blip r:embed="rId118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56" name="Picture 268" descr="MazeGraph116"/>
          <p:cNvPicPr>
            <a:picLocks noChangeAspect="1" noChangeArrowheads="1"/>
          </p:cNvPicPr>
          <p:nvPr/>
        </p:nvPicPr>
        <p:blipFill>
          <a:blip r:embed="rId119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57" name="Picture 269" descr="MazeGraph117"/>
          <p:cNvPicPr>
            <a:picLocks noChangeAspect="1" noChangeArrowheads="1"/>
          </p:cNvPicPr>
          <p:nvPr/>
        </p:nvPicPr>
        <p:blipFill>
          <a:blip r:embed="rId120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58" name="Picture 270" descr="MazeGraph118"/>
          <p:cNvPicPr>
            <a:picLocks noChangeAspect="1" noChangeArrowheads="1"/>
          </p:cNvPicPr>
          <p:nvPr/>
        </p:nvPicPr>
        <p:blipFill>
          <a:blip r:embed="rId121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59" name="Picture 271" descr="MazeGraph119"/>
          <p:cNvPicPr>
            <a:picLocks noChangeAspect="1" noChangeArrowheads="1"/>
          </p:cNvPicPr>
          <p:nvPr/>
        </p:nvPicPr>
        <p:blipFill>
          <a:blip r:embed="rId122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pic>
        <p:nvPicPr>
          <p:cNvPr id="934160" name="Picture 272" descr="MazeGraph120"/>
          <p:cNvPicPr>
            <a:picLocks noChangeAspect="1" noChangeArrowheads="1"/>
          </p:cNvPicPr>
          <p:nvPr/>
        </p:nvPicPr>
        <p:blipFill>
          <a:blip r:embed="rId123"/>
          <a:srcRect/>
          <a:stretch>
            <a:fillRect/>
          </a:stretch>
        </p:blipFill>
        <p:spPr bwMode="auto">
          <a:xfrm>
            <a:off x="3384550" y="1879600"/>
            <a:ext cx="2374900" cy="2374900"/>
          </a:xfrm>
          <a:prstGeom prst="rect">
            <a:avLst/>
          </a:prstGeom>
          <a:noFill/>
        </p:spPr>
      </p:pic>
      <p:sp>
        <p:nvSpPr>
          <p:cNvPr id="934165" name="Rectangle 277"/>
          <p:cNvSpPr>
            <a:spLocks noChangeArrowheads="1"/>
          </p:cNvSpPr>
          <p:nvPr/>
        </p:nvSpPr>
        <p:spPr bwMode="auto">
          <a:xfrm>
            <a:off x="488950" y="1270000"/>
            <a:ext cx="8164513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/>
              <a:t>Suppose that you have a graph that looks like this: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100"/>
                            </p:stCondLst>
                            <p:childTnLst>
                              <p:par>
                                <p:cTn id="40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200"/>
                            </p:stCondLst>
                            <p:childTnLst>
                              <p:par>
                                <p:cTn id="40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300"/>
                            </p:stCondLst>
                            <p:childTnLst>
                              <p:par>
                                <p:cTn id="40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400"/>
                            </p:stCondLst>
                            <p:childTnLst>
                              <p:par>
                                <p:cTn id="41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500"/>
                            </p:stCondLst>
                            <p:childTnLst>
                              <p:par>
                                <p:cTn id="41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600"/>
                            </p:stCondLst>
                            <p:childTnLst>
                              <p:par>
                                <p:cTn id="41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700"/>
                            </p:stCondLst>
                            <p:childTnLst>
                              <p:par>
                                <p:cTn id="42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800"/>
                            </p:stCondLst>
                            <p:childTnLst>
                              <p:par>
                                <p:cTn id="42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900"/>
                            </p:stCondLst>
                            <p:childTnLst>
                              <p:par>
                                <p:cTn id="42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1000"/>
                            </p:stCondLst>
                            <p:childTnLst>
                              <p:par>
                                <p:cTn id="43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1100"/>
                            </p:stCondLst>
                            <p:childTnLst>
                              <p:par>
                                <p:cTn id="43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1200"/>
                            </p:stCondLst>
                            <p:childTnLst>
                              <p:par>
                                <p:cTn id="43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1300"/>
                            </p:stCondLst>
                            <p:childTnLst>
                              <p:par>
                                <p:cTn id="43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1400"/>
                            </p:stCondLst>
                            <p:childTnLst>
                              <p:par>
                                <p:cTn id="44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4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1600"/>
                            </p:stCondLst>
                            <p:childTnLst>
                              <p:par>
                                <p:cTn id="44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1700"/>
                            </p:stCondLst>
                            <p:childTnLst>
                              <p:par>
                                <p:cTn id="45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1800"/>
                            </p:stCondLst>
                            <p:childTnLst>
                              <p:par>
                                <p:cTn id="45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1900"/>
                            </p:stCondLst>
                            <p:childTnLst>
                              <p:par>
                                <p:cTn id="45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2000"/>
                            </p:stCondLst>
                            <p:childTnLst>
                              <p:par>
                                <p:cTn id="46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>
                            <p:stCondLst>
                              <p:cond delay="2100"/>
                            </p:stCondLst>
                            <p:childTnLst>
                              <p:par>
                                <p:cTn id="46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403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667000"/>
            <a:ext cx="9144000" cy="1143000"/>
          </a:xfrm>
          <a:noFill/>
          <a:ln/>
        </p:spPr>
        <p:txBody>
          <a:bodyPr/>
          <a:lstStyle/>
          <a:p>
            <a:r>
              <a:rPr lang="en-US" sz="3600">
                <a:solidFill>
                  <a:srgbClr val="FF0000"/>
                </a:solidFill>
              </a:rPr>
              <a:t>The 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Outline</a:t>
            </a:r>
            <a:endParaRPr lang="en-US" sz="4000" dirty="0">
              <a:solidFill>
                <a:srgbClr val="FF0000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38200" y="1524000"/>
            <a:ext cx="7772400" cy="457200"/>
            <a:chOff x="528" y="816"/>
            <a:chExt cx="4896" cy="288"/>
          </a:xfrm>
        </p:grpSpPr>
        <p:sp>
          <p:nvSpPr>
            <p:cNvPr id="602116" name="Text Box 4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A review the </a:t>
              </a:r>
              <a:r>
                <a:rPr lang="en-US" sz="2000" dirty="0" err="1" smtClean="0">
                  <a:latin typeface="Courier New" charset="0"/>
                </a:rPr>
                <a:t>graphtypes.h</a:t>
              </a:r>
              <a:r>
                <a:rPr lang="en-US" sz="2400" b="0" dirty="0" smtClean="0"/>
                <a:t> and </a:t>
              </a:r>
              <a:r>
                <a:rPr lang="en-US" sz="2000" dirty="0" err="1" smtClean="0">
                  <a:latin typeface="Courier New" charset="0"/>
                </a:rPr>
                <a:t>graph.h</a:t>
              </a:r>
              <a:r>
                <a:rPr lang="en-US" sz="2400" b="0" dirty="0" smtClean="0"/>
                <a:t> interfaces</a:t>
              </a:r>
              <a:endParaRPr lang="en-US" sz="2400" b="0" dirty="0"/>
            </a:p>
          </p:txBody>
        </p:sp>
        <p:sp>
          <p:nvSpPr>
            <p:cNvPr id="602117" name="Text Box 5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1.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838200" y="2005390"/>
            <a:ext cx="7772400" cy="461963"/>
            <a:chOff x="528" y="816"/>
            <a:chExt cx="4896" cy="291"/>
          </a:xfrm>
        </p:grpSpPr>
        <p:sp>
          <p:nvSpPr>
            <p:cNvPr id="602119" name="Text Box 7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Depth-first and breadth-first search</a:t>
              </a:r>
              <a:endParaRPr lang="en-US" sz="2400" b="0" dirty="0"/>
            </a:p>
          </p:txBody>
        </p:sp>
        <p:sp>
          <p:nvSpPr>
            <p:cNvPr id="602120" name="Text Box 8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2.</a:t>
              </a:r>
              <a:endParaRPr lang="en-US" sz="2400" b="0" dirty="0"/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838200" y="2473700"/>
            <a:ext cx="7772400" cy="457200"/>
            <a:chOff x="528" y="816"/>
            <a:chExt cx="4896" cy="288"/>
          </a:xfrm>
        </p:grpSpPr>
        <p:sp>
          <p:nvSpPr>
            <p:cNvPr id="602122" name="Text Box 10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err="1" smtClean="0"/>
                <a:t>Dijkstra’s</a:t>
              </a:r>
              <a:r>
                <a:rPr lang="en-US" sz="2400" b="0" dirty="0" smtClean="0"/>
                <a:t> shortest-path algorithm</a:t>
              </a:r>
              <a:endParaRPr lang="en-US" sz="2400" b="0" dirty="0"/>
            </a:p>
          </p:txBody>
        </p:sp>
        <p:sp>
          <p:nvSpPr>
            <p:cNvPr id="602123" name="Text Box 11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3.</a:t>
              </a:r>
              <a:endParaRPr lang="en-US" sz="2400" b="0" dirty="0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838200" y="2942013"/>
            <a:ext cx="7772400" cy="457200"/>
            <a:chOff x="528" y="816"/>
            <a:chExt cx="4896" cy="288"/>
          </a:xfrm>
        </p:grpSpPr>
        <p:sp>
          <p:nvSpPr>
            <p:cNvPr id="602125" name="Text Box 13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err="1" smtClean="0"/>
                <a:t>Kruskal’s</a:t>
              </a:r>
              <a:r>
                <a:rPr lang="en-US" sz="2400" b="0" dirty="0" smtClean="0"/>
                <a:t> minimum-spanning-tree algorithm</a:t>
              </a:r>
              <a:endParaRPr lang="en-US" sz="2400" b="0" dirty="0"/>
            </a:p>
          </p:txBody>
        </p:sp>
        <p:sp>
          <p:nvSpPr>
            <p:cNvPr id="602126" name="Text Box 14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4.</a:t>
              </a:r>
              <a:endParaRPr lang="en-US" sz="2400" b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8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15459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533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struct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Node;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Forward references to these two types so  */</a:t>
            </a: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struct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Arc; 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that the C++ compiler can recognize them.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*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Type: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Node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-----------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This type represents an individual node and consists of the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name of the node and the set of arcs from this node.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err="1">
                <a:latin typeface="Courier New" charset="0"/>
              </a:rPr>
              <a:t>struct</a:t>
            </a:r>
            <a:r>
              <a:rPr lang="en-US" dirty="0" smtClean="0">
                <a:latin typeface="Courier New" charset="0"/>
              </a:rPr>
              <a:t> Node </a:t>
            </a:r>
            <a:r>
              <a:rPr lang="en-US" dirty="0">
                <a:latin typeface="Courier New" charset="0"/>
              </a:rPr>
              <a:t>{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string </a:t>
            </a:r>
            <a:r>
              <a:rPr lang="en-US" dirty="0">
                <a:latin typeface="Courier New" charset="0"/>
              </a:rPr>
              <a:t>name;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Set&lt;Arc </a:t>
            </a:r>
            <a:r>
              <a:rPr lang="en-US" dirty="0">
                <a:latin typeface="Courier New" charset="0"/>
              </a:rPr>
              <a:t>*&gt; arcs;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};</a:t>
            </a:r>
          </a:p>
          <a:p>
            <a:pPr>
              <a:lnSpc>
                <a:spcPct val="90000"/>
              </a:lnSpc>
            </a:pPr>
            <a:endParaRPr lang="en-US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Type: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Arc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----------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This type represents an individual arc and consists of pointers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to the endpoints, along with the cost of traversing the arc.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err="1">
                <a:latin typeface="Courier New" charset="0"/>
              </a:rPr>
              <a:t>struct</a:t>
            </a:r>
            <a:r>
              <a:rPr lang="en-US" dirty="0" smtClean="0">
                <a:latin typeface="Courier New" charset="0"/>
              </a:rPr>
              <a:t> Arc </a:t>
            </a:r>
            <a:r>
              <a:rPr lang="en-US" dirty="0">
                <a:latin typeface="Courier New" charset="0"/>
              </a:rPr>
              <a:t>{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Node </a:t>
            </a:r>
            <a:r>
              <a:rPr lang="en-US" dirty="0">
                <a:latin typeface="Courier New" charset="0"/>
              </a:rPr>
              <a:t>*start;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Node </a:t>
            </a:r>
            <a:r>
              <a:rPr lang="en-US" dirty="0">
                <a:latin typeface="Courier New" charset="0"/>
              </a:rPr>
              <a:t>*finish;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double </a:t>
            </a:r>
            <a:r>
              <a:rPr lang="en-US" dirty="0">
                <a:latin typeface="Courier New" charset="0"/>
              </a:rPr>
              <a:t>cost;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};</a:t>
            </a:r>
          </a:p>
        </p:txBody>
      </p:sp>
      <p:sp>
        <p:nvSpPr>
          <p:cNvPr id="91546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Courier New" charset="0"/>
              </a:rPr>
              <a:t>Node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and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Courier New" charset="0"/>
              </a:rPr>
              <a:t>Arc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Structures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506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17507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488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template &lt;</a:t>
            </a:r>
            <a:r>
              <a:rPr lang="en-US" dirty="0" err="1">
                <a:latin typeface="Courier New" charset="0"/>
              </a:rPr>
              <a:t>typename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NodeType</a:t>
            </a:r>
            <a:r>
              <a:rPr lang="en-US" dirty="0" err="1">
                <a:latin typeface="Courier New" charset="0"/>
              </a:rPr>
              <a:t>,typename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ArcType</a:t>
            </a:r>
            <a:r>
              <a:rPr lang="en-US" dirty="0">
                <a:latin typeface="Courier New" charset="0"/>
              </a:rPr>
              <a:t>&gt;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class Graph {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public: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 Graph();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 ~Graph();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 void clear();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NodeType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</a:t>
            </a:r>
            <a:r>
              <a:rPr lang="en-US" dirty="0" err="1">
                <a:latin typeface="Courier New" charset="0"/>
              </a:rPr>
              <a:t>addNode(string</a:t>
            </a:r>
            <a:r>
              <a:rPr lang="en-US" dirty="0">
                <a:latin typeface="Courier New" charset="0"/>
              </a:rPr>
              <a:t> name);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NodeType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</a:t>
            </a:r>
            <a:r>
              <a:rPr lang="en-US" dirty="0" err="1">
                <a:latin typeface="Courier New" charset="0"/>
              </a:rPr>
              <a:t>addNode</a:t>
            </a:r>
            <a:r>
              <a:rPr lang="en-US" dirty="0" err="1" smtClean="0">
                <a:latin typeface="Courier New" charset="0"/>
              </a:rPr>
              <a:t>(NodeType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*node);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ArcType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</a:t>
            </a:r>
            <a:r>
              <a:rPr lang="en-US" dirty="0" err="1">
                <a:latin typeface="Courier New" charset="0"/>
              </a:rPr>
              <a:t>addArc(string</a:t>
            </a:r>
            <a:r>
              <a:rPr lang="en-US" dirty="0">
                <a:latin typeface="Courier New" charset="0"/>
              </a:rPr>
              <a:t> s1, string s2);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ArcType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</a:t>
            </a:r>
            <a:r>
              <a:rPr lang="en-US" dirty="0" err="1">
                <a:latin typeface="Courier New" charset="0"/>
              </a:rPr>
              <a:t>addArc</a:t>
            </a:r>
            <a:r>
              <a:rPr lang="en-US" dirty="0" err="1" smtClean="0">
                <a:latin typeface="Courier New" charset="0"/>
              </a:rPr>
              <a:t>(NodeType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*n1,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NodeType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*n2);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ArcType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</a:t>
            </a:r>
            <a:r>
              <a:rPr lang="en-US" dirty="0" err="1">
                <a:latin typeface="Courier New" charset="0"/>
              </a:rPr>
              <a:t>addArc</a:t>
            </a:r>
            <a:r>
              <a:rPr lang="en-US" dirty="0" err="1" smtClean="0">
                <a:latin typeface="Courier New" charset="0"/>
              </a:rPr>
              <a:t>(ArcType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*arc);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 </a:t>
            </a:r>
            <a:r>
              <a:rPr lang="en-US" dirty="0" err="1">
                <a:latin typeface="Courier New" charset="0"/>
              </a:rPr>
              <a:t>bool</a:t>
            </a:r>
            <a:r>
              <a:rPr lang="en-US" dirty="0">
                <a:latin typeface="Courier New" charset="0"/>
              </a:rPr>
              <a:t> </a:t>
            </a:r>
            <a:r>
              <a:rPr lang="en-US" dirty="0" err="1">
                <a:latin typeface="Courier New" charset="0"/>
              </a:rPr>
              <a:t>isConnected</a:t>
            </a:r>
            <a:r>
              <a:rPr lang="en-US" dirty="0" err="1" smtClean="0">
                <a:latin typeface="Courier New" charset="0"/>
              </a:rPr>
              <a:t>(NodeType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*n1,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NodeType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*n2);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 </a:t>
            </a:r>
            <a:r>
              <a:rPr lang="en-US" dirty="0" err="1">
                <a:latin typeface="Courier New" charset="0"/>
              </a:rPr>
              <a:t>bool</a:t>
            </a:r>
            <a:r>
              <a:rPr lang="en-US" dirty="0">
                <a:latin typeface="Courier New" charset="0"/>
              </a:rPr>
              <a:t> </a:t>
            </a:r>
            <a:r>
              <a:rPr lang="en-US" dirty="0" err="1">
                <a:latin typeface="Courier New" charset="0"/>
              </a:rPr>
              <a:t>isConnected(string</a:t>
            </a:r>
            <a:r>
              <a:rPr lang="en-US" dirty="0">
                <a:latin typeface="Courier New" charset="0"/>
              </a:rPr>
              <a:t> s1, string s2);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NodeType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</a:t>
            </a:r>
            <a:r>
              <a:rPr lang="en-US" dirty="0" err="1">
                <a:latin typeface="Courier New" charset="0"/>
              </a:rPr>
              <a:t>getNode(string</a:t>
            </a:r>
            <a:r>
              <a:rPr lang="en-US" dirty="0">
                <a:latin typeface="Courier New" charset="0"/>
              </a:rPr>
              <a:t> name);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 Set</a:t>
            </a:r>
            <a:r>
              <a:rPr lang="en-US" dirty="0" smtClean="0">
                <a:latin typeface="Courier New" charset="0"/>
              </a:rPr>
              <a:t>&lt;</a:t>
            </a:r>
            <a:r>
              <a:rPr lang="en-US" dirty="0" err="1" smtClean="0">
                <a:latin typeface="Courier New" charset="0"/>
              </a:rPr>
              <a:t>NodeType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*&gt; &amp; </a:t>
            </a:r>
            <a:r>
              <a:rPr lang="en-US" dirty="0" err="1">
                <a:latin typeface="Courier New" charset="0"/>
              </a:rPr>
              <a:t>getNodeSet</a:t>
            </a:r>
            <a:r>
              <a:rPr lang="en-US" dirty="0">
                <a:latin typeface="Courier New" charset="0"/>
              </a:rPr>
              <a:t>();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 Set</a:t>
            </a:r>
            <a:r>
              <a:rPr lang="en-US" dirty="0" smtClean="0">
                <a:latin typeface="Courier New" charset="0"/>
              </a:rPr>
              <a:t>&lt;</a:t>
            </a:r>
            <a:r>
              <a:rPr lang="en-US" dirty="0" err="1" smtClean="0">
                <a:latin typeface="Courier New" charset="0"/>
              </a:rPr>
              <a:t>ArcType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*&gt; &amp; </a:t>
            </a:r>
            <a:r>
              <a:rPr lang="en-US" dirty="0" err="1">
                <a:latin typeface="Courier New" charset="0"/>
              </a:rPr>
              <a:t>getArcSet</a:t>
            </a:r>
            <a:r>
              <a:rPr lang="en-US" dirty="0">
                <a:latin typeface="Courier New" charset="0"/>
              </a:rPr>
              <a:t>();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   Set</a:t>
            </a:r>
            <a:r>
              <a:rPr lang="en-US" dirty="0" smtClean="0">
                <a:latin typeface="Courier New" charset="0"/>
              </a:rPr>
              <a:t>&lt;</a:t>
            </a:r>
            <a:r>
              <a:rPr lang="en-US" dirty="0" err="1" smtClean="0">
                <a:latin typeface="Courier New" charset="0"/>
              </a:rPr>
              <a:t>ArcType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*&gt; &amp; </a:t>
            </a:r>
            <a:r>
              <a:rPr lang="en-US" dirty="0" err="1">
                <a:latin typeface="Courier New" charset="0"/>
              </a:rPr>
              <a:t>getArcSet</a:t>
            </a:r>
            <a:r>
              <a:rPr lang="en-US" dirty="0" err="1" smtClean="0">
                <a:latin typeface="Courier New" charset="0"/>
              </a:rPr>
              <a:t>(NodeType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*node);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};</a:t>
            </a:r>
          </a:p>
          <a:p>
            <a:pPr>
              <a:lnSpc>
                <a:spcPct val="90000"/>
              </a:lnSpc>
            </a:pPr>
            <a:endParaRPr lang="en-US" dirty="0">
              <a:latin typeface="Courier New" charset="0"/>
            </a:endParaRPr>
          </a:p>
        </p:txBody>
      </p:sp>
      <p:sp>
        <p:nvSpPr>
          <p:cNvPr id="91750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Entries in the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graph.h</a:t>
            </a:r>
            <a:r>
              <a:rPr lang="en-US" sz="4000">
                <a:solidFill>
                  <a:srgbClr val="FF0000"/>
                </a:solidFill>
              </a:rPr>
              <a:t> Interface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Depth-First Search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19558" name="Rectangle 6"/>
          <p:cNvSpPr>
            <a:spLocks noChangeArrowheads="1"/>
          </p:cNvSpPr>
          <p:nvPr/>
        </p:nvSpPr>
        <p:spPr bwMode="auto">
          <a:xfrm>
            <a:off x="488950" y="1219200"/>
            <a:ext cx="81645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The traversal strategy of </a:t>
            </a:r>
            <a:r>
              <a:rPr lang="en-US" sz="2400" i="1" dirty="0"/>
              <a:t>depth-first search</a:t>
            </a:r>
            <a:r>
              <a:rPr lang="en-US" sz="2400" b="0" dirty="0"/>
              <a:t> (or </a:t>
            </a:r>
            <a:r>
              <a:rPr lang="en-US" sz="2400" i="1" dirty="0"/>
              <a:t>DFS</a:t>
            </a:r>
            <a:r>
              <a:rPr lang="en-US" sz="2400" b="0" dirty="0"/>
              <a:t> for short) recursively processes the graph, following each branch, visiting nodes as it goes, until every node is visited</a:t>
            </a:r>
            <a:r>
              <a:rPr lang="en-US" sz="2400" b="0" dirty="0" smtClean="0"/>
              <a:t>.</a:t>
            </a:r>
            <a:endParaRPr lang="en-US" sz="2400" b="0" dirty="0"/>
          </a:p>
        </p:txBody>
      </p:sp>
      <p:grpSp>
        <p:nvGrpSpPr>
          <p:cNvPr id="2" name="Group 9"/>
          <p:cNvGrpSpPr/>
          <p:nvPr/>
        </p:nvGrpSpPr>
        <p:grpSpPr>
          <a:xfrm>
            <a:off x="488950" y="2338010"/>
            <a:ext cx="8164513" cy="4205665"/>
            <a:chOff x="488950" y="2338010"/>
            <a:chExt cx="8164513" cy="4205665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427163" y="3857625"/>
              <a:ext cx="6497637" cy="2686050"/>
              <a:chOff x="768" y="1764"/>
              <a:chExt cx="4093" cy="1692"/>
            </a:xfrm>
          </p:grpSpPr>
          <p:sp>
            <p:nvSpPr>
              <p:cNvPr id="919556" name="Rectangle 4"/>
              <p:cNvSpPr>
                <a:spLocks noChangeArrowheads="1"/>
              </p:cNvSpPr>
              <p:nvPr/>
            </p:nvSpPr>
            <p:spPr bwMode="auto">
              <a:xfrm>
                <a:off x="768" y="1764"/>
                <a:ext cx="4080" cy="169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9557" name="Rectangle 5"/>
              <p:cNvSpPr>
                <a:spLocks noChangeArrowheads="1"/>
              </p:cNvSpPr>
              <p:nvPr/>
            </p:nvSpPr>
            <p:spPr bwMode="auto">
              <a:xfrm>
                <a:off x="792" y="1792"/>
                <a:ext cx="4069" cy="1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void</a:t>
                </a:r>
                <a:r>
                  <a:rPr lang="en-US" dirty="0" smtClean="0">
                    <a:latin typeface="Courier New" charset="0"/>
                  </a:rPr>
                  <a:t> </a:t>
                </a:r>
                <a:r>
                  <a:rPr lang="en-US" dirty="0" err="1" smtClean="0">
                    <a:latin typeface="Courier New" charset="0"/>
                  </a:rPr>
                  <a:t>depthFirstSearch(Node</a:t>
                </a:r>
                <a:r>
                  <a:rPr lang="en-US" dirty="0" smtClean="0">
                    <a:latin typeface="Courier New" charset="0"/>
                  </a:rPr>
                  <a:t> </a:t>
                </a:r>
                <a:r>
                  <a:rPr lang="en-US" dirty="0">
                    <a:latin typeface="Courier New" charset="0"/>
                  </a:rPr>
                  <a:t>*start) {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   Set</a:t>
                </a:r>
                <a:r>
                  <a:rPr lang="en-US" dirty="0" smtClean="0">
                    <a:latin typeface="Courier New" charset="0"/>
                  </a:rPr>
                  <a:t>&lt;Node </a:t>
                </a:r>
                <a:r>
                  <a:rPr lang="en-US" dirty="0">
                    <a:latin typeface="Courier New" charset="0"/>
                  </a:rPr>
                  <a:t>*&gt; visited;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  </a:t>
                </a:r>
                <a:r>
                  <a:rPr lang="en-US" dirty="0" smtClean="0">
                    <a:latin typeface="Courier New" charset="0"/>
                  </a:rPr>
                  <a:t> </a:t>
                </a:r>
                <a:r>
                  <a:rPr lang="en-US" dirty="0" err="1" smtClean="0">
                    <a:latin typeface="Courier New" charset="0"/>
                  </a:rPr>
                  <a:t>visitUsingDFS(</a:t>
                </a:r>
                <a:r>
                  <a:rPr lang="en-US" dirty="0" err="1">
                    <a:latin typeface="Courier New" charset="0"/>
                  </a:rPr>
                  <a:t>start</a:t>
                </a:r>
                <a:r>
                  <a:rPr lang="en-US" dirty="0">
                    <a:latin typeface="Courier New" charset="0"/>
                  </a:rPr>
                  <a:t>, visited);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}</a:t>
                </a:r>
              </a:p>
              <a:p>
                <a:pPr>
                  <a:lnSpc>
                    <a:spcPct val="90000"/>
                  </a:lnSpc>
                </a:pPr>
                <a:endParaRPr lang="en-US" dirty="0">
                  <a:latin typeface="Courier New" charset="0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void</a:t>
                </a:r>
                <a:r>
                  <a:rPr lang="en-US" dirty="0" smtClean="0">
                    <a:latin typeface="Courier New" charset="0"/>
                  </a:rPr>
                  <a:t> </a:t>
                </a:r>
                <a:r>
                  <a:rPr lang="en-US" dirty="0" err="1" smtClean="0">
                    <a:latin typeface="Courier New" charset="0"/>
                  </a:rPr>
                  <a:t>visitUsingDFS(Node</a:t>
                </a:r>
                <a:r>
                  <a:rPr lang="en-US" dirty="0" smtClean="0">
                    <a:latin typeface="Courier New" charset="0"/>
                  </a:rPr>
                  <a:t> </a:t>
                </a:r>
                <a:r>
                  <a:rPr lang="en-US" dirty="0">
                    <a:latin typeface="Courier New" charset="0"/>
                  </a:rPr>
                  <a:t>*start, Set</a:t>
                </a:r>
                <a:r>
                  <a:rPr lang="en-US" dirty="0" smtClean="0">
                    <a:latin typeface="Courier New" charset="0"/>
                  </a:rPr>
                  <a:t>&lt;Node </a:t>
                </a:r>
                <a:r>
                  <a:rPr lang="en-US" dirty="0">
                    <a:latin typeface="Courier New" charset="0"/>
                  </a:rPr>
                  <a:t>*&gt; &amp; visited) {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   if (</a:t>
                </a:r>
                <a:r>
                  <a:rPr lang="en-US" dirty="0" err="1">
                    <a:latin typeface="Courier New" charset="0"/>
                  </a:rPr>
                  <a:t>visited.contains(start</a:t>
                </a:r>
                <a:r>
                  <a:rPr lang="en-US" dirty="0">
                    <a:latin typeface="Courier New" charset="0"/>
                  </a:rPr>
                  <a:t>)) return;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  </a:t>
                </a:r>
                <a:r>
                  <a:rPr lang="en-US" dirty="0" smtClean="0">
                    <a:latin typeface="Courier New" charset="0"/>
                  </a:rPr>
                  <a:t> </a:t>
                </a:r>
                <a:r>
                  <a:rPr lang="en-US" dirty="0" err="1">
                    <a:latin typeface="Courier New" charset="0"/>
                  </a:rPr>
                  <a:t>v</a:t>
                </a:r>
                <a:r>
                  <a:rPr lang="en-US" dirty="0" err="1" smtClean="0">
                    <a:latin typeface="Courier New" charset="0"/>
                  </a:rPr>
                  <a:t>isit</a:t>
                </a:r>
                <a:r>
                  <a:rPr lang="en-US" dirty="0" err="1">
                    <a:latin typeface="Courier New" charset="0"/>
                  </a:rPr>
                  <a:t>(start</a:t>
                </a:r>
                <a:r>
                  <a:rPr lang="en-US" dirty="0">
                    <a:latin typeface="Courier New" charset="0"/>
                  </a:rPr>
                  <a:t>);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   </a:t>
                </a:r>
                <a:r>
                  <a:rPr lang="en-US" dirty="0" err="1">
                    <a:latin typeface="Courier New" charset="0"/>
                  </a:rPr>
                  <a:t>visited.add(start</a:t>
                </a:r>
                <a:r>
                  <a:rPr lang="en-US" dirty="0">
                    <a:latin typeface="Courier New" charset="0"/>
                  </a:rPr>
                  <a:t>);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   </a:t>
                </a:r>
                <a:r>
                  <a:rPr lang="en-US" dirty="0" smtClean="0">
                    <a:latin typeface="Courier New" charset="0"/>
                  </a:rPr>
                  <a:t>for (Arc </a:t>
                </a:r>
                <a:r>
                  <a:rPr lang="en-US" dirty="0">
                    <a:latin typeface="Courier New" charset="0"/>
                  </a:rPr>
                  <a:t>*</a:t>
                </a:r>
                <a:r>
                  <a:rPr lang="en-US" dirty="0" err="1">
                    <a:latin typeface="Courier New" charset="0"/>
                  </a:rPr>
                  <a:t>ap</a:t>
                </a:r>
                <a:r>
                  <a:rPr lang="en-US" smtClean="0">
                    <a:latin typeface="Courier New" charset="0"/>
                  </a:rPr>
                  <a:t> : start</a:t>
                </a:r>
                <a:r>
                  <a:rPr lang="en-US" dirty="0">
                    <a:latin typeface="Courier New" charset="0"/>
                  </a:rPr>
                  <a:t>-&gt;arcs) {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     </a:t>
                </a:r>
                <a:r>
                  <a:rPr lang="en-US" dirty="0" smtClean="0">
                    <a:latin typeface="Courier New" charset="0"/>
                  </a:rPr>
                  <a:t> </a:t>
                </a:r>
                <a:r>
                  <a:rPr lang="en-US" dirty="0" err="1" smtClean="0">
                    <a:latin typeface="Courier New" charset="0"/>
                  </a:rPr>
                  <a:t>visitUsingDFS(</a:t>
                </a:r>
                <a:r>
                  <a:rPr lang="en-US" dirty="0" err="1">
                    <a:latin typeface="Courier New" charset="0"/>
                  </a:rPr>
                  <a:t>ap</a:t>
                </a:r>
                <a:r>
                  <a:rPr lang="en-US" dirty="0">
                    <a:latin typeface="Courier New" charset="0"/>
                  </a:rPr>
                  <a:t>-&gt;</a:t>
                </a:r>
                <a:r>
                  <a:rPr lang="en-US" dirty="0" smtClean="0">
                    <a:latin typeface="Courier New" charset="0"/>
                  </a:rPr>
                  <a:t>finish, visited)</a:t>
                </a:r>
                <a:r>
                  <a:rPr lang="en-US" dirty="0">
                    <a:latin typeface="Courier New" charset="0"/>
                  </a:rPr>
                  <a:t>;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   }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dirty="0">
                    <a:latin typeface="Courier New" charset="0"/>
                  </a:rPr>
                  <a:t>}</a:t>
                </a:r>
              </a:p>
            </p:txBody>
          </p:sp>
        </p:grp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488950" y="2338010"/>
              <a:ext cx="8164513" cy="1395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marL="342900" indent="-342900" algn="just">
                <a:lnSpc>
                  <a:spcPct val="85000"/>
                </a:lnSpc>
                <a:spcAft>
                  <a:spcPct val="50000"/>
                </a:spcAft>
                <a:buFontTx/>
                <a:buChar char="•"/>
              </a:pPr>
              <a:r>
                <a:rPr lang="en-US" sz="2400" b="0" dirty="0" smtClean="0"/>
                <a:t>The </a:t>
              </a:r>
              <a:r>
                <a:rPr lang="en-US" sz="2400" b="0" dirty="0"/>
                <a:t>depth-first search algorithm requires some structure to keep track of nodes that have already been visited. </a:t>
              </a:r>
              <a:r>
                <a:rPr lang="en-US" sz="2400" b="0" dirty="0" smtClean="0"/>
                <a:t> Common strategies </a:t>
              </a:r>
              <a:r>
                <a:rPr lang="en-US" sz="2400" b="0" dirty="0"/>
                <a:t>are to include a </a:t>
              </a:r>
              <a:r>
                <a:rPr lang="en-US" sz="2000" dirty="0">
                  <a:latin typeface="Courier New" charset="0"/>
                </a:rPr>
                <a:t>visited</a:t>
              </a:r>
              <a:r>
                <a:rPr lang="en-US" sz="2400" b="0" dirty="0"/>
                <a:t> flag in each node or to pass a set of visited nodes, as shown in the following code: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Breadth-First Search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11364" name="Rectangle 4"/>
          <p:cNvSpPr>
            <a:spLocks noChangeArrowheads="1"/>
          </p:cNvSpPr>
          <p:nvPr/>
        </p:nvSpPr>
        <p:spPr bwMode="auto">
          <a:xfrm>
            <a:off x="488950" y="1219200"/>
            <a:ext cx="82740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/>
              <a:t>The traversal strategy of breadth-first search (which you used on Assignment #2) proceeds outward from the starting node, visiting the start node, then all nodes one hop away, and so on.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/>
              <a:t>For example, consider the graph:</a:t>
            </a:r>
          </a:p>
        </p:txBody>
      </p:sp>
      <p:pic>
        <p:nvPicPr>
          <p:cNvPr id="911365" name="Picture 5" descr="BFSSamp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8650" y="2743200"/>
            <a:ext cx="2806700" cy="2654300"/>
          </a:xfrm>
          <a:prstGeom prst="rect">
            <a:avLst/>
          </a:prstGeom>
          <a:noFill/>
        </p:spPr>
      </p:pic>
      <p:sp>
        <p:nvSpPr>
          <p:cNvPr id="911366" name="Rectangle 6"/>
          <p:cNvSpPr>
            <a:spLocks noChangeArrowheads="1"/>
          </p:cNvSpPr>
          <p:nvPr/>
        </p:nvSpPr>
        <p:spPr bwMode="auto">
          <a:xfrm>
            <a:off x="488950" y="5486400"/>
            <a:ext cx="81645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/>
              <a:t>Breadth-first search begins at the start node (</a:t>
            </a:r>
            <a:r>
              <a:rPr lang="en-US" sz="2000">
                <a:latin typeface="Courier New" charset="0"/>
              </a:rPr>
              <a:t>n1</a:t>
            </a:r>
            <a:r>
              <a:rPr lang="en-US" sz="2400" b="0"/>
              <a:t>), then does the one-hops (</a:t>
            </a:r>
            <a:r>
              <a:rPr lang="en-US" sz="2000">
                <a:latin typeface="Courier New" charset="0"/>
              </a:rPr>
              <a:t>n2</a:t>
            </a:r>
            <a:r>
              <a:rPr lang="en-US" sz="2400" b="0"/>
              <a:t> and </a:t>
            </a:r>
            <a:r>
              <a:rPr lang="en-US" sz="2000">
                <a:latin typeface="Courier New" charset="0"/>
              </a:rPr>
              <a:t>n6</a:t>
            </a:r>
            <a:r>
              <a:rPr lang="en-US" sz="2400" b="0"/>
              <a:t>), then the two hops (</a:t>
            </a:r>
            <a:r>
              <a:rPr lang="en-US" sz="2000">
                <a:latin typeface="Courier New" charset="0"/>
              </a:rPr>
              <a:t>n3</a:t>
            </a:r>
            <a:r>
              <a:rPr lang="en-US" sz="2400" b="0"/>
              <a:t>, </a:t>
            </a:r>
            <a:r>
              <a:rPr lang="en-US" sz="2000">
                <a:latin typeface="Courier New" charset="0"/>
              </a:rPr>
              <a:t>n5</a:t>
            </a:r>
            <a:r>
              <a:rPr lang="en-US" sz="2400" b="0"/>
              <a:t>, and </a:t>
            </a:r>
            <a:r>
              <a:rPr lang="en-US" sz="2000">
                <a:latin typeface="Courier New" charset="0"/>
              </a:rPr>
              <a:t>n7</a:t>
            </a:r>
            <a:r>
              <a:rPr lang="en-US" sz="2400" b="0"/>
              <a:t>) and finally the three hops (</a:t>
            </a:r>
            <a:r>
              <a:rPr lang="en-US" sz="2000">
                <a:latin typeface="Courier New" charset="0"/>
              </a:rPr>
              <a:t>n4</a:t>
            </a:r>
            <a:r>
              <a:rPr lang="en-US" sz="2400" b="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64" grpId="0" build="p"/>
      <p:bldP spid="9113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Frodo’s Journey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921607" name="Picture 7" descr="cov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219200"/>
            <a:ext cx="6858000" cy="51577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5938" name="Picture 2" descr="MiddleEarth"/>
          <p:cNvPicPr preferRelativeResize="0">
            <a:picLocks noChangeAspect="1" noChangeArrowheads="1"/>
          </p:cNvPicPr>
          <p:nvPr/>
        </p:nvPicPr>
        <p:blipFill>
          <a:blip r:embed="rId3"/>
          <a:srcRect l="13231" t="12663" r="15436" b="21709"/>
          <a:stretch>
            <a:fillRect/>
          </a:stretch>
        </p:blipFill>
        <p:spPr bwMode="auto">
          <a:xfrm>
            <a:off x="723900" y="1447800"/>
            <a:ext cx="7688263" cy="4314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35958" name="Rectangle 2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Middle Earth Graph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35939" name="Text Box 3"/>
          <p:cNvSpPr txBox="1">
            <a:spLocks noChangeArrowheads="1"/>
          </p:cNvSpPr>
          <p:nvPr/>
        </p:nvSpPr>
        <p:spPr bwMode="auto">
          <a:xfrm rot="18518939">
            <a:off x="6815931" y="4760119"/>
            <a:ext cx="493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40</a:t>
            </a:r>
          </a:p>
        </p:txBody>
      </p:sp>
      <p:sp>
        <p:nvSpPr>
          <p:cNvPr id="935940" name="Text Box 4"/>
          <p:cNvSpPr txBox="1">
            <a:spLocks noChangeArrowheads="1"/>
          </p:cNvSpPr>
          <p:nvPr/>
        </p:nvSpPr>
        <p:spPr bwMode="auto">
          <a:xfrm>
            <a:off x="1968500" y="1841123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</a:t>
            </a:r>
          </a:p>
        </p:txBody>
      </p:sp>
      <p:sp>
        <p:nvSpPr>
          <p:cNvPr id="935941" name="Text Box 5"/>
          <p:cNvSpPr txBox="1">
            <a:spLocks noChangeArrowheads="1"/>
          </p:cNvSpPr>
          <p:nvPr/>
        </p:nvSpPr>
        <p:spPr bwMode="auto">
          <a:xfrm rot="3790091">
            <a:off x="1515269" y="2286794"/>
            <a:ext cx="493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</a:t>
            </a:r>
          </a:p>
        </p:txBody>
      </p:sp>
      <p:sp>
        <p:nvSpPr>
          <p:cNvPr id="935942" name="Text Box 6"/>
          <p:cNvSpPr txBox="1">
            <a:spLocks noChangeArrowheads="1"/>
          </p:cNvSpPr>
          <p:nvPr/>
        </p:nvSpPr>
        <p:spPr bwMode="auto">
          <a:xfrm>
            <a:off x="3363913" y="1844298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30</a:t>
            </a:r>
          </a:p>
        </p:txBody>
      </p:sp>
      <p:sp>
        <p:nvSpPr>
          <p:cNvPr id="935943" name="Text Box 7"/>
          <p:cNvSpPr txBox="1">
            <a:spLocks noChangeArrowheads="1"/>
          </p:cNvSpPr>
          <p:nvPr/>
        </p:nvSpPr>
        <p:spPr bwMode="auto">
          <a:xfrm rot="4189181">
            <a:off x="4421982" y="2247106"/>
            <a:ext cx="4937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30</a:t>
            </a:r>
          </a:p>
        </p:txBody>
      </p:sp>
      <p:sp>
        <p:nvSpPr>
          <p:cNvPr id="935944" name="Text Box 8"/>
          <p:cNvSpPr txBox="1">
            <a:spLocks noChangeArrowheads="1"/>
          </p:cNvSpPr>
          <p:nvPr/>
        </p:nvSpPr>
        <p:spPr bwMode="auto">
          <a:xfrm rot="5664352">
            <a:off x="4437857" y="2875756"/>
            <a:ext cx="4968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30</a:t>
            </a:r>
          </a:p>
        </p:txBody>
      </p:sp>
      <p:sp>
        <p:nvSpPr>
          <p:cNvPr id="935945" name="Text Box 9"/>
          <p:cNvSpPr txBox="1">
            <a:spLocks noChangeArrowheads="1"/>
          </p:cNvSpPr>
          <p:nvPr/>
        </p:nvSpPr>
        <p:spPr bwMode="auto">
          <a:xfrm rot="1028626">
            <a:off x="6315075" y="4822825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30</a:t>
            </a:r>
          </a:p>
        </p:txBody>
      </p:sp>
      <p:sp>
        <p:nvSpPr>
          <p:cNvPr id="935946" name="Text Box 10"/>
          <p:cNvSpPr txBox="1">
            <a:spLocks noChangeArrowheads="1"/>
          </p:cNvSpPr>
          <p:nvPr/>
        </p:nvSpPr>
        <p:spPr bwMode="auto">
          <a:xfrm rot="1747032">
            <a:off x="2964845" y="3058130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50</a:t>
            </a:r>
          </a:p>
        </p:txBody>
      </p:sp>
      <p:sp>
        <p:nvSpPr>
          <p:cNvPr id="935947" name="Text Box 11"/>
          <p:cNvSpPr txBox="1">
            <a:spLocks noChangeArrowheads="1"/>
          </p:cNvSpPr>
          <p:nvPr/>
        </p:nvSpPr>
        <p:spPr bwMode="auto">
          <a:xfrm rot="17409078">
            <a:off x="4041586" y="2204849"/>
            <a:ext cx="493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</a:t>
            </a:r>
          </a:p>
        </p:txBody>
      </p:sp>
      <p:sp>
        <p:nvSpPr>
          <p:cNvPr id="935948" name="Text Box 12"/>
          <p:cNvSpPr txBox="1">
            <a:spLocks noChangeArrowheads="1"/>
          </p:cNvSpPr>
          <p:nvPr/>
        </p:nvSpPr>
        <p:spPr bwMode="auto">
          <a:xfrm>
            <a:off x="4752975" y="4120168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</a:t>
            </a:r>
          </a:p>
        </p:txBody>
      </p:sp>
      <p:sp>
        <p:nvSpPr>
          <p:cNvPr id="935949" name="Text Box 13"/>
          <p:cNvSpPr txBox="1">
            <a:spLocks noChangeArrowheads="1"/>
          </p:cNvSpPr>
          <p:nvPr/>
        </p:nvSpPr>
        <p:spPr bwMode="auto">
          <a:xfrm rot="17166729">
            <a:off x="4089212" y="3567906"/>
            <a:ext cx="4968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10</a:t>
            </a:r>
          </a:p>
        </p:txBody>
      </p:sp>
      <p:sp>
        <p:nvSpPr>
          <p:cNvPr id="935950" name="Text Box 14"/>
          <p:cNvSpPr txBox="1">
            <a:spLocks noChangeArrowheads="1"/>
          </p:cNvSpPr>
          <p:nvPr/>
        </p:nvSpPr>
        <p:spPr bwMode="auto">
          <a:xfrm rot="3991168">
            <a:off x="3852069" y="4048919"/>
            <a:ext cx="493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50</a:t>
            </a:r>
          </a:p>
        </p:txBody>
      </p:sp>
      <p:sp>
        <p:nvSpPr>
          <p:cNvPr id="935951" name="Text Box 15"/>
          <p:cNvSpPr txBox="1">
            <a:spLocks noChangeArrowheads="1"/>
          </p:cNvSpPr>
          <p:nvPr/>
        </p:nvSpPr>
        <p:spPr bwMode="auto">
          <a:xfrm rot="3174260">
            <a:off x="4146550" y="3040063"/>
            <a:ext cx="492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40</a:t>
            </a:r>
          </a:p>
        </p:txBody>
      </p:sp>
      <p:sp>
        <p:nvSpPr>
          <p:cNvPr id="935952" name="Text Box 16"/>
          <p:cNvSpPr txBox="1">
            <a:spLocks noChangeArrowheads="1"/>
          </p:cNvSpPr>
          <p:nvPr/>
        </p:nvSpPr>
        <p:spPr bwMode="auto">
          <a:xfrm rot="2677479">
            <a:off x="5103813" y="3748088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5</a:t>
            </a:r>
          </a:p>
        </p:txBody>
      </p:sp>
      <p:sp>
        <p:nvSpPr>
          <p:cNvPr id="935953" name="Text Box 17"/>
          <p:cNvSpPr txBox="1">
            <a:spLocks noChangeArrowheads="1"/>
          </p:cNvSpPr>
          <p:nvPr/>
        </p:nvSpPr>
        <p:spPr bwMode="auto">
          <a:xfrm rot="1026647">
            <a:off x="5208588" y="4469418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15</a:t>
            </a:r>
          </a:p>
        </p:txBody>
      </p:sp>
      <p:sp>
        <p:nvSpPr>
          <p:cNvPr id="935954" name="Text Box 18"/>
          <p:cNvSpPr txBox="1">
            <a:spLocks noChangeArrowheads="1"/>
          </p:cNvSpPr>
          <p:nvPr/>
        </p:nvSpPr>
        <p:spPr bwMode="auto">
          <a:xfrm rot="3286895">
            <a:off x="5839808" y="4551363"/>
            <a:ext cx="492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15</a:t>
            </a:r>
          </a:p>
        </p:txBody>
      </p:sp>
      <p:sp>
        <p:nvSpPr>
          <p:cNvPr id="935955" name="Text Box 19"/>
          <p:cNvSpPr txBox="1">
            <a:spLocks noChangeArrowheads="1"/>
          </p:cNvSpPr>
          <p:nvPr/>
        </p:nvSpPr>
        <p:spPr bwMode="auto">
          <a:xfrm rot="2505467">
            <a:off x="6790720" y="4365625"/>
            <a:ext cx="495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70</a:t>
            </a:r>
          </a:p>
        </p:txBody>
      </p:sp>
      <p:sp>
        <p:nvSpPr>
          <p:cNvPr id="935956" name="Text Box 20"/>
          <p:cNvSpPr txBox="1">
            <a:spLocks noChangeArrowheads="1"/>
          </p:cNvSpPr>
          <p:nvPr/>
        </p:nvSpPr>
        <p:spPr bwMode="auto">
          <a:xfrm rot="4933214">
            <a:off x="6593076" y="4668044"/>
            <a:ext cx="493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20</a:t>
            </a:r>
          </a:p>
        </p:txBody>
      </p:sp>
      <p:sp>
        <p:nvSpPr>
          <p:cNvPr id="935957" name="Text Box 21"/>
          <p:cNvSpPr txBox="1">
            <a:spLocks noChangeArrowheads="1"/>
          </p:cNvSpPr>
          <p:nvPr/>
        </p:nvSpPr>
        <p:spPr bwMode="auto">
          <a:xfrm rot="21168505">
            <a:off x="6080125" y="4272568"/>
            <a:ext cx="546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20</a:t>
            </a:r>
          </a:p>
        </p:txBody>
      </p:sp>
      <p:sp>
        <p:nvSpPr>
          <p:cNvPr id="935959" name="Text Box 23"/>
          <p:cNvSpPr txBox="1">
            <a:spLocks noChangeArrowheads="1"/>
          </p:cNvSpPr>
          <p:nvPr/>
        </p:nvSpPr>
        <p:spPr bwMode="auto">
          <a:xfrm>
            <a:off x="889000" y="1899255"/>
            <a:ext cx="7413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Hobbiton</a:t>
            </a:r>
          </a:p>
        </p:txBody>
      </p:sp>
      <p:sp>
        <p:nvSpPr>
          <p:cNvPr id="935960" name="Text Box 24"/>
          <p:cNvSpPr txBox="1">
            <a:spLocks noChangeArrowheads="1"/>
          </p:cNvSpPr>
          <p:nvPr/>
        </p:nvSpPr>
        <p:spPr bwMode="auto">
          <a:xfrm>
            <a:off x="2332038" y="1797050"/>
            <a:ext cx="468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Bree</a:t>
            </a:r>
          </a:p>
        </p:txBody>
      </p:sp>
      <p:sp>
        <p:nvSpPr>
          <p:cNvPr id="935961" name="Text Box 25"/>
          <p:cNvSpPr txBox="1">
            <a:spLocks noChangeArrowheads="1"/>
          </p:cNvSpPr>
          <p:nvPr/>
        </p:nvSpPr>
        <p:spPr bwMode="auto">
          <a:xfrm>
            <a:off x="4442808" y="1924428"/>
            <a:ext cx="738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Rivendell</a:t>
            </a:r>
          </a:p>
        </p:txBody>
      </p:sp>
      <p:sp>
        <p:nvSpPr>
          <p:cNvPr id="935962" name="Text Box 26"/>
          <p:cNvSpPr txBox="1">
            <a:spLocks noChangeArrowheads="1"/>
          </p:cNvSpPr>
          <p:nvPr/>
        </p:nvSpPr>
        <p:spPr bwMode="auto">
          <a:xfrm>
            <a:off x="1917700" y="2323118"/>
            <a:ext cx="1009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Southfarthing</a:t>
            </a:r>
          </a:p>
        </p:txBody>
      </p:sp>
      <p:sp>
        <p:nvSpPr>
          <p:cNvPr id="935963" name="Text Box 27"/>
          <p:cNvSpPr txBox="1">
            <a:spLocks noChangeArrowheads="1"/>
          </p:cNvSpPr>
          <p:nvPr/>
        </p:nvSpPr>
        <p:spPr bwMode="auto">
          <a:xfrm>
            <a:off x="4629150" y="2405668"/>
            <a:ext cx="8175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Caradhras</a:t>
            </a:r>
          </a:p>
        </p:txBody>
      </p:sp>
      <p:sp>
        <p:nvSpPr>
          <p:cNvPr id="935964" name="Text Box 28"/>
          <p:cNvSpPr txBox="1">
            <a:spLocks noChangeArrowheads="1"/>
          </p:cNvSpPr>
          <p:nvPr/>
        </p:nvSpPr>
        <p:spPr bwMode="auto">
          <a:xfrm>
            <a:off x="3668108" y="2686655"/>
            <a:ext cx="5318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Moria</a:t>
            </a:r>
          </a:p>
        </p:txBody>
      </p:sp>
      <p:sp>
        <p:nvSpPr>
          <p:cNvPr id="935965" name="Text Box 29"/>
          <p:cNvSpPr txBox="1">
            <a:spLocks noChangeArrowheads="1"/>
          </p:cNvSpPr>
          <p:nvPr/>
        </p:nvSpPr>
        <p:spPr bwMode="auto">
          <a:xfrm>
            <a:off x="4562475" y="3142268"/>
            <a:ext cx="5667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Lorien</a:t>
            </a:r>
          </a:p>
        </p:txBody>
      </p:sp>
      <p:sp>
        <p:nvSpPr>
          <p:cNvPr id="935966" name="Text Box 30"/>
          <p:cNvSpPr txBox="1">
            <a:spLocks noChangeArrowheads="1"/>
          </p:cNvSpPr>
          <p:nvPr/>
        </p:nvSpPr>
        <p:spPr bwMode="auto">
          <a:xfrm>
            <a:off x="3271233" y="3691543"/>
            <a:ext cx="7159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Isengard</a:t>
            </a:r>
          </a:p>
        </p:txBody>
      </p:sp>
      <p:sp>
        <p:nvSpPr>
          <p:cNvPr id="935967" name="Text Box 31"/>
          <p:cNvSpPr txBox="1">
            <a:spLocks noChangeArrowheads="1"/>
          </p:cNvSpPr>
          <p:nvPr/>
        </p:nvSpPr>
        <p:spPr bwMode="auto">
          <a:xfrm>
            <a:off x="3634770" y="4185255"/>
            <a:ext cx="612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Edoras</a:t>
            </a:r>
          </a:p>
        </p:txBody>
      </p:sp>
      <p:sp>
        <p:nvSpPr>
          <p:cNvPr id="935968" name="Text Box 32"/>
          <p:cNvSpPr txBox="1">
            <a:spLocks noChangeArrowheads="1"/>
          </p:cNvSpPr>
          <p:nvPr/>
        </p:nvSpPr>
        <p:spPr bwMode="auto">
          <a:xfrm>
            <a:off x="5632450" y="4078288"/>
            <a:ext cx="619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Rauros</a:t>
            </a:r>
          </a:p>
        </p:txBody>
      </p:sp>
      <p:sp>
        <p:nvSpPr>
          <p:cNvPr id="935969" name="Text Box 33"/>
          <p:cNvSpPr txBox="1">
            <a:spLocks noChangeArrowheads="1"/>
          </p:cNvSpPr>
          <p:nvPr/>
        </p:nvSpPr>
        <p:spPr bwMode="auto">
          <a:xfrm>
            <a:off x="6658958" y="4086225"/>
            <a:ext cx="8112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BlackGate</a:t>
            </a:r>
          </a:p>
        </p:txBody>
      </p:sp>
      <p:sp>
        <p:nvSpPr>
          <p:cNvPr id="935970" name="Text Box 34"/>
          <p:cNvSpPr txBox="1">
            <a:spLocks noChangeArrowheads="1"/>
          </p:cNvSpPr>
          <p:nvPr/>
        </p:nvSpPr>
        <p:spPr bwMode="auto">
          <a:xfrm>
            <a:off x="7127270" y="4549398"/>
            <a:ext cx="9366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MountDoom</a:t>
            </a:r>
          </a:p>
        </p:txBody>
      </p:sp>
      <p:sp>
        <p:nvSpPr>
          <p:cNvPr id="935971" name="Text Box 35"/>
          <p:cNvSpPr txBox="1">
            <a:spLocks noChangeArrowheads="1"/>
          </p:cNvSpPr>
          <p:nvPr/>
        </p:nvSpPr>
        <p:spPr bwMode="auto">
          <a:xfrm>
            <a:off x="6762750" y="5079395"/>
            <a:ext cx="869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CirithUngol</a:t>
            </a:r>
          </a:p>
        </p:txBody>
      </p:sp>
      <p:sp>
        <p:nvSpPr>
          <p:cNvPr id="935972" name="Text Box 36"/>
          <p:cNvSpPr txBox="1">
            <a:spLocks noChangeArrowheads="1"/>
          </p:cNvSpPr>
          <p:nvPr/>
        </p:nvSpPr>
        <p:spPr bwMode="auto">
          <a:xfrm>
            <a:off x="5265738" y="4827588"/>
            <a:ext cx="860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MinasTirith</a:t>
            </a:r>
          </a:p>
        </p:txBody>
      </p:sp>
      <p:sp>
        <p:nvSpPr>
          <p:cNvPr id="935973" name="Line 37"/>
          <p:cNvSpPr>
            <a:spLocks noChangeShapeType="1"/>
          </p:cNvSpPr>
          <p:nvPr/>
        </p:nvSpPr>
        <p:spPr bwMode="auto">
          <a:xfrm>
            <a:off x="1641475" y="2049463"/>
            <a:ext cx="911225" cy="142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74" name="Line 38"/>
          <p:cNvSpPr>
            <a:spLocks noChangeShapeType="1"/>
          </p:cNvSpPr>
          <p:nvPr/>
        </p:nvSpPr>
        <p:spPr bwMode="auto">
          <a:xfrm>
            <a:off x="2552700" y="2063750"/>
            <a:ext cx="1903413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75" name="Line 39"/>
          <p:cNvSpPr>
            <a:spLocks noChangeShapeType="1"/>
          </p:cNvSpPr>
          <p:nvPr/>
        </p:nvSpPr>
        <p:spPr bwMode="auto">
          <a:xfrm flipH="1">
            <a:off x="4221163" y="2032000"/>
            <a:ext cx="234950" cy="7858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76" name="Line 40"/>
          <p:cNvSpPr>
            <a:spLocks noChangeShapeType="1"/>
          </p:cNvSpPr>
          <p:nvPr/>
        </p:nvSpPr>
        <p:spPr bwMode="auto">
          <a:xfrm>
            <a:off x="1643063" y="2030413"/>
            <a:ext cx="266700" cy="42703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77" name="Line 41"/>
          <p:cNvSpPr>
            <a:spLocks noChangeShapeType="1"/>
          </p:cNvSpPr>
          <p:nvPr/>
        </p:nvSpPr>
        <p:spPr bwMode="auto">
          <a:xfrm>
            <a:off x="1906588" y="2459038"/>
            <a:ext cx="2111375" cy="135096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78" name="Line 42"/>
          <p:cNvSpPr>
            <a:spLocks noChangeShapeType="1"/>
          </p:cNvSpPr>
          <p:nvPr/>
        </p:nvSpPr>
        <p:spPr bwMode="auto">
          <a:xfrm>
            <a:off x="4014788" y="3806825"/>
            <a:ext cx="236537" cy="5032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79" name="Line 43"/>
          <p:cNvSpPr>
            <a:spLocks noChangeShapeType="1"/>
          </p:cNvSpPr>
          <p:nvPr/>
        </p:nvSpPr>
        <p:spPr bwMode="auto">
          <a:xfrm flipV="1">
            <a:off x="4254500" y="3257550"/>
            <a:ext cx="296863" cy="10715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80" name="Line 44"/>
          <p:cNvSpPr>
            <a:spLocks noChangeShapeType="1"/>
          </p:cNvSpPr>
          <p:nvPr/>
        </p:nvSpPr>
        <p:spPr bwMode="auto">
          <a:xfrm>
            <a:off x="4248150" y="4318000"/>
            <a:ext cx="1508125" cy="412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81" name="Line 45"/>
          <p:cNvSpPr>
            <a:spLocks noChangeShapeType="1"/>
          </p:cNvSpPr>
          <p:nvPr/>
        </p:nvSpPr>
        <p:spPr bwMode="auto">
          <a:xfrm>
            <a:off x="4224338" y="2803525"/>
            <a:ext cx="328612" cy="4667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82" name="Line 46"/>
          <p:cNvSpPr>
            <a:spLocks noChangeShapeType="1"/>
          </p:cNvSpPr>
          <p:nvPr/>
        </p:nvSpPr>
        <p:spPr bwMode="auto">
          <a:xfrm>
            <a:off x="4437063" y="2043113"/>
            <a:ext cx="169862" cy="4826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83" name="Line 47"/>
          <p:cNvSpPr>
            <a:spLocks noChangeShapeType="1"/>
          </p:cNvSpPr>
          <p:nvPr/>
        </p:nvSpPr>
        <p:spPr bwMode="auto">
          <a:xfrm flipH="1">
            <a:off x="4557713" y="2513013"/>
            <a:ext cx="61912" cy="7588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84" name="Line 48"/>
          <p:cNvSpPr>
            <a:spLocks noChangeShapeType="1"/>
          </p:cNvSpPr>
          <p:nvPr/>
        </p:nvSpPr>
        <p:spPr bwMode="auto">
          <a:xfrm>
            <a:off x="4552950" y="3265488"/>
            <a:ext cx="1196975" cy="10890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85" name="Line 49"/>
          <p:cNvSpPr>
            <a:spLocks noChangeShapeType="1"/>
          </p:cNvSpPr>
          <p:nvPr/>
        </p:nvSpPr>
        <p:spPr bwMode="auto">
          <a:xfrm>
            <a:off x="4251325" y="4330700"/>
            <a:ext cx="1889125" cy="555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86" name="Line 50"/>
          <p:cNvSpPr>
            <a:spLocks noChangeShapeType="1"/>
          </p:cNvSpPr>
          <p:nvPr/>
        </p:nvSpPr>
        <p:spPr bwMode="auto">
          <a:xfrm>
            <a:off x="6135688" y="4908550"/>
            <a:ext cx="630237" cy="1952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87" name="Line 51"/>
          <p:cNvSpPr>
            <a:spLocks noChangeShapeType="1"/>
          </p:cNvSpPr>
          <p:nvPr/>
        </p:nvSpPr>
        <p:spPr bwMode="auto">
          <a:xfrm flipV="1">
            <a:off x="6773863" y="4694238"/>
            <a:ext cx="331787" cy="4222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88" name="Line 52"/>
          <p:cNvSpPr>
            <a:spLocks noChangeShapeType="1"/>
          </p:cNvSpPr>
          <p:nvPr/>
        </p:nvSpPr>
        <p:spPr bwMode="auto">
          <a:xfrm flipH="1" flipV="1">
            <a:off x="5729288" y="4338638"/>
            <a:ext cx="400050" cy="5524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89" name="Line 53"/>
          <p:cNvSpPr>
            <a:spLocks noChangeShapeType="1"/>
          </p:cNvSpPr>
          <p:nvPr/>
        </p:nvSpPr>
        <p:spPr bwMode="auto">
          <a:xfrm flipV="1">
            <a:off x="5738813" y="4302125"/>
            <a:ext cx="960437" cy="555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90" name="Line 54"/>
          <p:cNvSpPr>
            <a:spLocks noChangeShapeType="1"/>
          </p:cNvSpPr>
          <p:nvPr/>
        </p:nvSpPr>
        <p:spPr bwMode="auto">
          <a:xfrm flipH="1" flipV="1">
            <a:off x="6662738" y="4297363"/>
            <a:ext cx="123825" cy="8096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91" name="Line 55"/>
          <p:cNvSpPr>
            <a:spLocks noChangeShapeType="1"/>
          </p:cNvSpPr>
          <p:nvPr/>
        </p:nvSpPr>
        <p:spPr bwMode="auto">
          <a:xfrm flipH="1" flipV="1">
            <a:off x="6677025" y="4294188"/>
            <a:ext cx="436563" cy="4000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92" name="Oval 56"/>
          <p:cNvSpPr>
            <a:spLocks noChangeArrowheads="1"/>
          </p:cNvSpPr>
          <p:nvPr/>
        </p:nvSpPr>
        <p:spPr bwMode="auto">
          <a:xfrm>
            <a:off x="2522538" y="2014538"/>
            <a:ext cx="109537" cy="106362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93" name="Oval 57"/>
          <p:cNvSpPr>
            <a:spLocks noChangeArrowheads="1"/>
          </p:cNvSpPr>
          <p:nvPr/>
        </p:nvSpPr>
        <p:spPr bwMode="auto">
          <a:xfrm>
            <a:off x="1600200" y="2000250"/>
            <a:ext cx="109538" cy="106363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94" name="Oval 58"/>
          <p:cNvSpPr>
            <a:spLocks noChangeArrowheads="1"/>
          </p:cNvSpPr>
          <p:nvPr/>
        </p:nvSpPr>
        <p:spPr bwMode="auto">
          <a:xfrm>
            <a:off x="1855788" y="2411413"/>
            <a:ext cx="109537" cy="1079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95" name="Oval 59"/>
          <p:cNvSpPr>
            <a:spLocks noChangeArrowheads="1"/>
          </p:cNvSpPr>
          <p:nvPr/>
        </p:nvSpPr>
        <p:spPr bwMode="auto">
          <a:xfrm>
            <a:off x="7062788" y="4638675"/>
            <a:ext cx="109537" cy="106363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96" name="Oval 60"/>
          <p:cNvSpPr>
            <a:spLocks noChangeArrowheads="1"/>
          </p:cNvSpPr>
          <p:nvPr/>
        </p:nvSpPr>
        <p:spPr bwMode="auto">
          <a:xfrm>
            <a:off x="6732588" y="5068888"/>
            <a:ext cx="109537" cy="1079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97" name="Oval 61"/>
          <p:cNvSpPr>
            <a:spLocks noChangeArrowheads="1"/>
          </p:cNvSpPr>
          <p:nvPr/>
        </p:nvSpPr>
        <p:spPr bwMode="auto">
          <a:xfrm>
            <a:off x="6096000" y="4852988"/>
            <a:ext cx="109538" cy="106362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>
              <a:latin typeface="Helvetica Neue" charset="0"/>
            </a:endParaRPr>
          </a:p>
        </p:txBody>
      </p:sp>
      <p:sp>
        <p:nvSpPr>
          <p:cNvPr id="935998" name="Oval 62"/>
          <p:cNvSpPr>
            <a:spLocks noChangeArrowheads="1"/>
          </p:cNvSpPr>
          <p:nvPr/>
        </p:nvSpPr>
        <p:spPr bwMode="auto">
          <a:xfrm>
            <a:off x="6618288" y="4259263"/>
            <a:ext cx="109537" cy="106362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5999" name="Oval 63"/>
          <p:cNvSpPr>
            <a:spLocks noChangeArrowheads="1"/>
          </p:cNvSpPr>
          <p:nvPr/>
        </p:nvSpPr>
        <p:spPr bwMode="auto">
          <a:xfrm>
            <a:off x="5692775" y="4310063"/>
            <a:ext cx="107950" cy="1079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6000" name="Oval 64"/>
          <p:cNvSpPr>
            <a:spLocks noChangeArrowheads="1"/>
          </p:cNvSpPr>
          <p:nvPr/>
        </p:nvSpPr>
        <p:spPr bwMode="auto">
          <a:xfrm>
            <a:off x="4208463" y="4275138"/>
            <a:ext cx="109537" cy="1079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6001" name="Oval 65"/>
          <p:cNvSpPr>
            <a:spLocks noChangeArrowheads="1"/>
          </p:cNvSpPr>
          <p:nvPr/>
        </p:nvSpPr>
        <p:spPr bwMode="auto">
          <a:xfrm>
            <a:off x="3967163" y="3763963"/>
            <a:ext cx="109537" cy="1079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6002" name="Oval 66"/>
          <p:cNvSpPr>
            <a:spLocks noChangeArrowheads="1"/>
          </p:cNvSpPr>
          <p:nvPr/>
        </p:nvSpPr>
        <p:spPr bwMode="auto">
          <a:xfrm>
            <a:off x="4505325" y="3236913"/>
            <a:ext cx="109538" cy="106362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6003" name="Oval 67"/>
          <p:cNvSpPr>
            <a:spLocks noChangeArrowheads="1"/>
          </p:cNvSpPr>
          <p:nvPr/>
        </p:nvSpPr>
        <p:spPr bwMode="auto">
          <a:xfrm>
            <a:off x="4572000" y="2481263"/>
            <a:ext cx="109538" cy="1079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6004" name="Oval 68"/>
          <p:cNvSpPr>
            <a:spLocks noChangeArrowheads="1"/>
          </p:cNvSpPr>
          <p:nvPr/>
        </p:nvSpPr>
        <p:spPr bwMode="auto">
          <a:xfrm>
            <a:off x="4173538" y="2774950"/>
            <a:ext cx="109537" cy="106363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6005" name="Oval 69"/>
          <p:cNvSpPr>
            <a:spLocks noChangeArrowheads="1"/>
          </p:cNvSpPr>
          <p:nvPr/>
        </p:nvSpPr>
        <p:spPr bwMode="auto">
          <a:xfrm>
            <a:off x="4395788" y="2020888"/>
            <a:ext cx="109537" cy="106362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Exercise: Depth-First Search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54371" name="Rectangle 3"/>
          <p:cNvSpPr>
            <a:spLocks noChangeArrowheads="1"/>
          </p:cNvSpPr>
          <p:nvPr/>
        </p:nvSpPr>
        <p:spPr bwMode="auto">
          <a:xfrm>
            <a:off x="6289675" y="1905000"/>
            <a:ext cx="2382838" cy="40989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54372" name="Picture 4" descr="MiddleEarth"/>
          <p:cNvPicPr>
            <a:picLocks noChangeAspect="1" noChangeArrowheads="1"/>
          </p:cNvPicPr>
          <p:nvPr/>
        </p:nvPicPr>
        <p:blipFill>
          <a:blip r:embed="rId3"/>
          <a:srcRect l="15436" t="14473" r="19847" b="25327"/>
          <a:stretch>
            <a:fillRect/>
          </a:stretch>
        </p:blipFill>
        <p:spPr bwMode="auto">
          <a:xfrm>
            <a:off x="609600" y="1920875"/>
            <a:ext cx="5368925" cy="3044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54373" name="Text Box 5"/>
          <p:cNvSpPr txBox="1">
            <a:spLocks noChangeArrowheads="1"/>
          </p:cNvSpPr>
          <p:nvPr/>
        </p:nvSpPr>
        <p:spPr bwMode="auto">
          <a:xfrm>
            <a:off x="735013" y="2158018"/>
            <a:ext cx="466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HOB</a:t>
            </a:r>
          </a:p>
        </p:txBody>
      </p:sp>
      <p:sp>
        <p:nvSpPr>
          <p:cNvPr id="954374" name="Text Box 6"/>
          <p:cNvSpPr txBox="1">
            <a:spLocks noChangeArrowheads="1"/>
          </p:cNvSpPr>
          <p:nvPr/>
        </p:nvSpPr>
        <p:spPr bwMode="auto">
          <a:xfrm>
            <a:off x="1674813" y="2043113"/>
            <a:ext cx="4476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BRE</a:t>
            </a:r>
          </a:p>
        </p:txBody>
      </p:sp>
      <p:sp>
        <p:nvSpPr>
          <p:cNvPr id="954375" name="Text Box 7"/>
          <p:cNvSpPr txBox="1">
            <a:spLocks noChangeArrowheads="1"/>
          </p:cNvSpPr>
          <p:nvPr/>
        </p:nvSpPr>
        <p:spPr bwMode="auto">
          <a:xfrm>
            <a:off x="3338513" y="2182813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RIV</a:t>
            </a:r>
          </a:p>
        </p:txBody>
      </p:sp>
      <p:sp>
        <p:nvSpPr>
          <p:cNvPr id="954376" name="Text Box 8"/>
          <p:cNvSpPr txBox="1">
            <a:spLocks noChangeArrowheads="1"/>
          </p:cNvSpPr>
          <p:nvPr/>
        </p:nvSpPr>
        <p:spPr bwMode="auto">
          <a:xfrm>
            <a:off x="1395413" y="2475518"/>
            <a:ext cx="4587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SOU</a:t>
            </a:r>
          </a:p>
        </p:txBody>
      </p:sp>
      <p:sp>
        <p:nvSpPr>
          <p:cNvPr id="954377" name="Text Box 9"/>
          <p:cNvSpPr txBox="1">
            <a:spLocks noChangeArrowheads="1"/>
          </p:cNvSpPr>
          <p:nvPr/>
        </p:nvSpPr>
        <p:spPr bwMode="auto">
          <a:xfrm>
            <a:off x="3471863" y="2539018"/>
            <a:ext cx="45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CAR</a:t>
            </a:r>
          </a:p>
        </p:txBody>
      </p:sp>
      <p:sp>
        <p:nvSpPr>
          <p:cNvPr id="954378" name="Text Box 10"/>
          <p:cNvSpPr txBox="1">
            <a:spLocks noChangeArrowheads="1"/>
          </p:cNvSpPr>
          <p:nvPr/>
        </p:nvSpPr>
        <p:spPr bwMode="auto">
          <a:xfrm>
            <a:off x="2692400" y="2754918"/>
            <a:ext cx="4905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MOR</a:t>
            </a:r>
          </a:p>
        </p:txBody>
      </p:sp>
      <p:sp>
        <p:nvSpPr>
          <p:cNvPr id="954379" name="Text Box 11"/>
          <p:cNvSpPr txBox="1">
            <a:spLocks noChangeArrowheads="1"/>
          </p:cNvSpPr>
          <p:nvPr/>
        </p:nvSpPr>
        <p:spPr bwMode="auto">
          <a:xfrm>
            <a:off x="3440113" y="3107343"/>
            <a:ext cx="4492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LOR</a:t>
            </a:r>
          </a:p>
        </p:txBody>
      </p:sp>
      <p:sp>
        <p:nvSpPr>
          <p:cNvPr id="954380" name="Text Box 12"/>
          <p:cNvSpPr txBox="1">
            <a:spLocks noChangeArrowheads="1"/>
          </p:cNvSpPr>
          <p:nvPr/>
        </p:nvSpPr>
        <p:spPr bwMode="auto">
          <a:xfrm>
            <a:off x="2635250" y="3529618"/>
            <a:ext cx="3857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ISE</a:t>
            </a:r>
          </a:p>
        </p:txBody>
      </p:sp>
      <p:sp>
        <p:nvSpPr>
          <p:cNvPr id="954381" name="Text Box 13"/>
          <p:cNvSpPr txBox="1">
            <a:spLocks noChangeArrowheads="1"/>
          </p:cNvSpPr>
          <p:nvPr/>
        </p:nvSpPr>
        <p:spPr bwMode="auto">
          <a:xfrm>
            <a:off x="2739420" y="3920143"/>
            <a:ext cx="4587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EDO</a:t>
            </a:r>
          </a:p>
        </p:txBody>
      </p:sp>
      <p:sp>
        <p:nvSpPr>
          <p:cNvPr id="954382" name="Text Box 14"/>
          <p:cNvSpPr txBox="1">
            <a:spLocks noChangeArrowheads="1"/>
          </p:cNvSpPr>
          <p:nvPr/>
        </p:nvSpPr>
        <p:spPr bwMode="auto">
          <a:xfrm>
            <a:off x="4202113" y="3809018"/>
            <a:ext cx="45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RAU</a:t>
            </a:r>
          </a:p>
        </p:txBody>
      </p:sp>
      <p:sp>
        <p:nvSpPr>
          <p:cNvPr id="954383" name="Text Box 15"/>
          <p:cNvSpPr txBox="1">
            <a:spLocks noChangeArrowheads="1"/>
          </p:cNvSpPr>
          <p:nvPr/>
        </p:nvSpPr>
        <p:spPr bwMode="auto">
          <a:xfrm>
            <a:off x="5043488" y="3834418"/>
            <a:ext cx="4365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BLA</a:t>
            </a:r>
          </a:p>
        </p:txBody>
      </p:sp>
      <p:sp>
        <p:nvSpPr>
          <p:cNvPr id="954384" name="Text Box 16"/>
          <p:cNvSpPr txBox="1">
            <a:spLocks noChangeArrowheads="1"/>
          </p:cNvSpPr>
          <p:nvPr/>
        </p:nvSpPr>
        <p:spPr bwMode="auto">
          <a:xfrm>
            <a:off x="5373688" y="4199543"/>
            <a:ext cx="492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MOU</a:t>
            </a:r>
          </a:p>
        </p:txBody>
      </p:sp>
      <p:sp>
        <p:nvSpPr>
          <p:cNvPr id="954385" name="Text Box 17"/>
          <p:cNvSpPr txBox="1">
            <a:spLocks noChangeArrowheads="1"/>
          </p:cNvSpPr>
          <p:nvPr/>
        </p:nvSpPr>
        <p:spPr bwMode="auto">
          <a:xfrm>
            <a:off x="5141913" y="4592638"/>
            <a:ext cx="4079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CIR</a:t>
            </a:r>
          </a:p>
        </p:txBody>
      </p:sp>
      <p:sp>
        <p:nvSpPr>
          <p:cNvPr id="954386" name="Text Box 18"/>
          <p:cNvSpPr txBox="1">
            <a:spLocks noChangeArrowheads="1"/>
          </p:cNvSpPr>
          <p:nvPr/>
        </p:nvSpPr>
        <p:spPr bwMode="auto">
          <a:xfrm>
            <a:off x="4241800" y="4456113"/>
            <a:ext cx="4302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000">
                <a:latin typeface="Helvetica Neue" charset="0"/>
              </a:rPr>
              <a:t>MIN</a:t>
            </a:r>
          </a:p>
        </p:txBody>
      </p:sp>
      <p:sp>
        <p:nvSpPr>
          <p:cNvPr id="954387" name="Line 19"/>
          <p:cNvSpPr>
            <a:spLocks noChangeShapeType="1"/>
          </p:cNvSpPr>
          <p:nvPr/>
        </p:nvSpPr>
        <p:spPr bwMode="auto">
          <a:xfrm>
            <a:off x="1192213" y="2297113"/>
            <a:ext cx="701675" cy="111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88" name="Line 20"/>
          <p:cNvSpPr>
            <a:spLocks noChangeShapeType="1"/>
          </p:cNvSpPr>
          <p:nvPr/>
        </p:nvSpPr>
        <p:spPr bwMode="auto">
          <a:xfrm>
            <a:off x="1893888" y="2308225"/>
            <a:ext cx="146367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89" name="Line 21"/>
          <p:cNvSpPr>
            <a:spLocks noChangeShapeType="1"/>
          </p:cNvSpPr>
          <p:nvPr/>
        </p:nvSpPr>
        <p:spPr bwMode="auto">
          <a:xfrm flipH="1">
            <a:off x="3176588" y="2284413"/>
            <a:ext cx="180975" cy="59213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90" name="Line 22"/>
          <p:cNvSpPr>
            <a:spLocks noChangeShapeType="1"/>
          </p:cNvSpPr>
          <p:nvPr/>
        </p:nvSpPr>
        <p:spPr bwMode="auto">
          <a:xfrm>
            <a:off x="1193800" y="2282825"/>
            <a:ext cx="204788" cy="3286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91" name="Line 23"/>
          <p:cNvSpPr>
            <a:spLocks noChangeShapeType="1"/>
          </p:cNvSpPr>
          <p:nvPr/>
        </p:nvSpPr>
        <p:spPr bwMode="auto">
          <a:xfrm>
            <a:off x="1397000" y="2613025"/>
            <a:ext cx="1624013" cy="10398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92" name="Line 24"/>
          <p:cNvSpPr>
            <a:spLocks noChangeShapeType="1"/>
          </p:cNvSpPr>
          <p:nvPr/>
        </p:nvSpPr>
        <p:spPr bwMode="auto">
          <a:xfrm>
            <a:off x="3017838" y="3651250"/>
            <a:ext cx="182562" cy="3873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93" name="Line 25"/>
          <p:cNvSpPr>
            <a:spLocks noChangeShapeType="1"/>
          </p:cNvSpPr>
          <p:nvPr/>
        </p:nvSpPr>
        <p:spPr bwMode="auto">
          <a:xfrm flipV="1">
            <a:off x="3200400" y="3227388"/>
            <a:ext cx="230188" cy="8223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94" name="Line 26"/>
          <p:cNvSpPr>
            <a:spLocks noChangeShapeType="1"/>
          </p:cNvSpPr>
          <p:nvPr/>
        </p:nvSpPr>
        <p:spPr bwMode="auto">
          <a:xfrm>
            <a:off x="3197225" y="4044950"/>
            <a:ext cx="1160463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95" name="Line 27"/>
          <p:cNvSpPr>
            <a:spLocks noChangeShapeType="1"/>
          </p:cNvSpPr>
          <p:nvPr/>
        </p:nvSpPr>
        <p:spPr bwMode="auto">
          <a:xfrm>
            <a:off x="3179763" y="2878138"/>
            <a:ext cx="252412" cy="3587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96" name="Line 28"/>
          <p:cNvSpPr>
            <a:spLocks noChangeShapeType="1"/>
          </p:cNvSpPr>
          <p:nvPr/>
        </p:nvSpPr>
        <p:spPr bwMode="auto">
          <a:xfrm>
            <a:off x="3343275" y="2292350"/>
            <a:ext cx="130175" cy="3714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97" name="Line 29"/>
          <p:cNvSpPr>
            <a:spLocks noChangeShapeType="1"/>
          </p:cNvSpPr>
          <p:nvPr/>
        </p:nvSpPr>
        <p:spPr bwMode="auto">
          <a:xfrm flipH="1">
            <a:off x="3436938" y="2654300"/>
            <a:ext cx="46037" cy="5842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98" name="Line 30"/>
          <p:cNvSpPr>
            <a:spLocks noChangeShapeType="1"/>
          </p:cNvSpPr>
          <p:nvPr/>
        </p:nvSpPr>
        <p:spPr bwMode="auto">
          <a:xfrm>
            <a:off x="3432175" y="3233738"/>
            <a:ext cx="920750" cy="8382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399" name="Line 31"/>
          <p:cNvSpPr>
            <a:spLocks noChangeShapeType="1"/>
          </p:cNvSpPr>
          <p:nvPr/>
        </p:nvSpPr>
        <p:spPr bwMode="auto">
          <a:xfrm>
            <a:off x="3200400" y="4054475"/>
            <a:ext cx="1452563" cy="4270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00" name="Line 32"/>
          <p:cNvSpPr>
            <a:spLocks noChangeShapeType="1"/>
          </p:cNvSpPr>
          <p:nvPr/>
        </p:nvSpPr>
        <p:spPr bwMode="auto">
          <a:xfrm>
            <a:off x="4649788" y="4498975"/>
            <a:ext cx="484187" cy="1508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01" name="Line 33"/>
          <p:cNvSpPr>
            <a:spLocks noChangeShapeType="1"/>
          </p:cNvSpPr>
          <p:nvPr/>
        </p:nvSpPr>
        <p:spPr bwMode="auto">
          <a:xfrm flipV="1">
            <a:off x="5140325" y="4333875"/>
            <a:ext cx="255588" cy="3254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02" name="Line 34"/>
          <p:cNvSpPr>
            <a:spLocks noChangeShapeType="1"/>
          </p:cNvSpPr>
          <p:nvPr/>
        </p:nvSpPr>
        <p:spPr bwMode="auto">
          <a:xfrm flipH="1" flipV="1">
            <a:off x="4337050" y="4060825"/>
            <a:ext cx="319088" cy="4270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03" name="Line 35"/>
          <p:cNvSpPr>
            <a:spLocks noChangeShapeType="1"/>
          </p:cNvSpPr>
          <p:nvPr/>
        </p:nvSpPr>
        <p:spPr bwMode="auto">
          <a:xfrm flipV="1">
            <a:off x="4344988" y="4032250"/>
            <a:ext cx="738187" cy="428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04" name="Line 36"/>
          <p:cNvSpPr>
            <a:spLocks noChangeShapeType="1"/>
          </p:cNvSpPr>
          <p:nvPr/>
        </p:nvSpPr>
        <p:spPr bwMode="auto">
          <a:xfrm flipH="1" flipV="1">
            <a:off x="5054600" y="4029075"/>
            <a:ext cx="95250" cy="6223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05" name="Line 37"/>
          <p:cNvSpPr>
            <a:spLocks noChangeShapeType="1"/>
          </p:cNvSpPr>
          <p:nvPr/>
        </p:nvSpPr>
        <p:spPr bwMode="auto">
          <a:xfrm flipH="1" flipV="1">
            <a:off x="5065713" y="4025900"/>
            <a:ext cx="336550" cy="3079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06" name="Oval 38"/>
          <p:cNvSpPr>
            <a:spLocks noChangeArrowheads="1"/>
          </p:cNvSpPr>
          <p:nvPr/>
        </p:nvSpPr>
        <p:spPr bwMode="auto">
          <a:xfrm>
            <a:off x="1870075" y="2270125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07" name="Oval 39"/>
          <p:cNvSpPr>
            <a:spLocks noChangeArrowheads="1"/>
          </p:cNvSpPr>
          <p:nvPr/>
        </p:nvSpPr>
        <p:spPr bwMode="auto">
          <a:xfrm>
            <a:off x="1160463" y="22590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08" name="Oval 40"/>
          <p:cNvSpPr>
            <a:spLocks noChangeArrowheads="1"/>
          </p:cNvSpPr>
          <p:nvPr/>
        </p:nvSpPr>
        <p:spPr bwMode="auto">
          <a:xfrm>
            <a:off x="1357313" y="25765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09" name="Oval 41"/>
          <p:cNvSpPr>
            <a:spLocks noChangeArrowheads="1"/>
          </p:cNvSpPr>
          <p:nvPr/>
        </p:nvSpPr>
        <p:spPr bwMode="auto">
          <a:xfrm>
            <a:off x="5362575" y="42910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10" name="Oval 42"/>
          <p:cNvSpPr>
            <a:spLocks noChangeArrowheads="1"/>
          </p:cNvSpPr>
          <p:nvPr/>
        </p:nvSpPr>
        <p:spPr bwMode="auto">
          <a:xfrm>
            <a:off x="5108575" y="4622800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11" name="Oval 43"/>
          <p:cNvSpPr>
            <a:spLocks noChangeArrowheads="1"/>
          </p:cNvSpPr>
          <p:nvPr/>
        </p:nvSpPr>
        <p:spPr bwMode="auto">
          <a:xfrm>
            <a:off x="5021263" y="39989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12" name="Oval 44"/>
          <p:cNvSpPr>
            <a:spLocks noChangeArrowheads="1"/>
          </p:cNvSpPr>
          <p:nvPr/>
        </p:nvSpPr>
        <p:spPr bwMode="auto">
          <a:xfrm>
            <a:off x="4308475" y="4038600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13" name="Oval 45"/>
          <p:cNvSpPr>
            <a:spLocks noChangeArrowheads="1"/>
          </p:cNvSpPr>
          <p:nvPr/>
        </p:nvSpPr>
        <p:spPr bwMode="auto">
          <a:xfrm>
            <a:off x="3167063" y="40116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14" name="Oval 46"/>
          <p:cNvSpPr>
            <a:spLocks noChangeArrowheads="1"/>
          </p:cNvSpPr>
          <p:nvPr/>
        </p:nvSpPr>
        <p:spPr bwMode="auto">
          <a:xfrm>
            <a:off x="2981325" y="36179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15" name="Oval 47"/>
          <p:cNvSpPr>
            <a:spLocks noChangeArrowheads="1"/>
          </p:cNvSpPr>
          <p:nvPr/>
        </p:nvSpPr>
        <p:spPr bwMode="auto">
          <a:xfrm>
            <a:off x="3395663" y="3211513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16" name="Oval 48"/>
          <p:cNvSpPr>
            <a:spLocks noChangeArrowheads="1"/>
          </p:cNvSpPr>
          <p:nvPr/>
        </p:nvSpPr>
        <p:spPr bwMode="auto">
          <a:xfrm>
            <a:off x="3446463" y="2630488"/>
            <a:ext cx="84137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17" name="Oval 49"/>
          <p:cNvSpPr>
            <a:spLocks noChangeArrowheads="1"/>
          </p:cNvSpPr>
          <p:nvPr/>
        </p:nvSpPr>
        <p:spPr bwMode="auto">
          <a:xfrm>
            <a:off x="3140075" y="28559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18" name="Oval 50"/>
          <p:cNvSpPr>
            <a:spLocks noChangeArrowheads="1"/>
          </p:cNvSpPr>
          <p:nvPr/>
        </p:nvSpPr>
        <p:spPr bwMode="auto">
          <a:xfrm>
            <a:off x="3311525" y="2274888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4419" name="Text Box 51"/>
          <p:cNvSpPr txBox="1">
            <a:spLocks noChangeArrowheads="1"/>
          </p:cNvSpPr>
          <p:nvPr/>
        </p:nvSpPr>
        <p:spPr bwMode="auto">
          <a:xfrm>
            <a:off x="6332538" y="1968500"/>
            <a:ext cx="1973262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HOB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BRE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RIV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CAR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LOR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EDO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ISE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SOU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MIN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CIR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BLA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MOU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RAU</a:t>
            </a:r>
            <a:endParaRPr lang="en-US" sz="1800" b="0"/>
          </a:p>
          <a:p>
            <a:r>
              <a:rPr lang="en-US" sz="1800" b="0"/>
              <a:t>Visiting node </a:t>
            </a:r>
            <a:r>
              <a:rPr lang="en-US" sz="1600">
                <a:latin typeface="Helvetica Neue" charset="0"/>
              </a:rPr>
              <a:t>MOR</a:t>
            </a:r>
            <a:endParaRPr lang="en-US" sz="1800" b="0"/>
          </a:p>
          <a:p>
            <a:endParaRPr lang="en-US" sz="1800"/>
          </a:p>
        </p:txBody>
      </p:sp>
      <p:sp>
        <p:nvSpPr>
          <p:cNvPr id="954420" name="Text Box 52"/>
          <p:cNvSpPr txBox="1">
            <a:spLocks noChangeArrowheads="1"/>
          </p:cNvSpPr>
          <p:nvPr/>
        </p:nvSpPr>
        <p:spPr bwMode="auto">
          <a:xfrm>
            <a:off x="457200" y="1143000"/>
            <a:ext cx="815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/>
              <a:t>Construct a depth-first search starting from Hobbiton (</a:t>
            </a:r>
            <a:r>
              <a:rPr lang="en-US" sz="2000">
                <a:latin typeface="Helvetica Neue" charset="0"/>
              </a:rPr>
              <a:t>HOB</a:t>
            </a:r>
            <a:r>
              <a:rPr lang="en-US" sz="2400" b="0"/>
              <a:t>):</a:t>
            </a:r>
            <a:endParaRPr lang="en-US" sz="2200" b="0"/>
          </a:p>
        </p:txBody>
      </p:sp>
      <p:sp>
        <p:nvSpPr>
          <p:cNvPr id="954421" name="Oval 53"/>
          <p:cNvSpPr>
            <a:spLocks noChangeArrowheads="1"/>
          </p:cNvSpPr>
          <p:nvPr/>
        </p:nvSpPr>
        <p:spPr bwMode="auto">
          <a:xfrm>
            <a:off x="4619625" y="4456113"/>
            <a:ext cx="84138" cy="82550"/>
          </a:xfrm>
          <a:prstGeom prst="ellipse">
            <a:avLst/>
          </a:prstGeom>
          <a:solidFill>
            <a:srgbClr val="000000"/>
          </a:solidFill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" fill="hold"/>
                                        <p:tgtEl>
                                          <p:spTgt spid="9543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9543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" fill="hold"/>
                                        <p:tgtEl>
                                          <p:spTgt spid="9543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9543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" fill="hold"/>
                                        <p:tgtEl>
                                          <p:spTgt spid="954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100" fill="hold"/>
                                        <p:tgtEl>
                                          <p:spTgt spid="9543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9543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100" fill="hold"/>
                                        <p:tgtEl>
                                          <p:spTgt spid="9543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100" fill="hold"/>
                                        <p:tgtEl>
                                          <p:spTgt spid="9543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" dur="100" fill="hold"/>
                                        <p:tgtEl>
                                          <p:spTgt spid="9543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1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5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100" fill="hold"/>
                                        <p:tgtEl>
                                          <p:spTgt spid="9543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100" fill="hold"/>
                                        <p:tgtEl>
                                          <p:spTgt spid="954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9543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7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91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100" fill="hold"/>
                                        <p:tgtEl>
                                          <p:spTgt spid="9543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100" fill="hold"/>
                                        <p:tgtEl>
                                          <p:spTgt spid="9543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9543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7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11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100" fill="hold"/>
                                        <p:tgtEl>
                                          <p:spTgt spid="9543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100" fill="hold"/>
                                        <p:tgtEl>
                                          <p:spTgt spid="9543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4" dur="100" fill="hold"/>
                                        <p:tgtEl>
                                          <p:spTgt spid="95439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0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31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1" dur="100" fill="hold"/>
                                        <p:tgtEl>
                                          <p:spTgt spid="954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3" dur="100" fill="hold"/>
                                        <p:tgtEl>
                                          <p:spTgt spid="9543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4" dur="100" fill="hold"/>
                                        <p:tgtEl>
                                          <p:spTgt spid="95439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0" dur="100" fill="hold"/>
                                        <p:tgtEl>
                                          <p:spTgt spid="9544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51" dur="100" fill="hold"/>
                                        <p:tgtEl>
                                          <p:spTgt spid="9544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100" fill="hold"/>
                                        <p:tgtEl>
                                          <p:spTgt spid="9544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100" fill="hold"/>
                                        <p:tgtEl>
                                          <p:spTgt spid="9544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5" dur="100" fill="hold"/>
                                        <p:tgtEl>
                                          <p:spTgt spid="9544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100" fill="hold"/>
                                        <p:tgtEl>
                                          <p:spTgt spid="9543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160" dur="100" fill="hold"/>
                                        <p:tgtEl>
                                          <p:spTgt spid="95439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4" dur="100" fill="hold"/>
                                        <p:tgtEl>
                                          <p:spTgt spid="9544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5" dur="100" fill="hold"/>
                                        <p:tgtEl>
                                          <p:spTgt spid="9544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" dur="100" fill="hold"/>
                                        <p:tgtEl>
                                          <p:spTgt spid="9544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69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5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100" fill="hold"/>
                                        <p:tgtEl>
                                          <p:spTgt spid="9544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8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79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6" dur="100" fill="hold"/>
                                        <p:tgtEl>
                                          <p:spTgt spid="954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100" fill="hold"/>
                                        <p:tgtEl>
                                          <p:spTgt spid="9543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9" dur="100" fill="hold"/>
                                        <p:tgtEl>
                                          <p:spTgt spid="9543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1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2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96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6" dur="100" fill="hold"/>
                                        <p:tgtEl>
                                          <p:spTgt spid="9543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8" dur="100" fill="hold"/>
                                        <p:tgtEl>
                                          <p:spTgt spid="9544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9" dur="100" fill="hold"/>
                                        <p:tgtEl>
                                          <p:spTgt spid="9544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1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2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5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16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9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0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" dur="100" fill="hold"/>
                                        <p:tgtEl>
                                          <p:spTgt spid="9543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8" dur="100" fill="hold"/>
                                        <p:tgtEl>
                                          <p:spTgt spid="9544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9" dur="100" fill="hold"/>
                                        <p:tgtEl>
                                          <p:spTgt spid="9544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1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2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3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5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36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9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0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6" dur="100" fill="hold"/>
                                        <p:tgtEl>
                                          <p:spTgt spid="9543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8" dur="100" fill="hold"/>
                                        <p:tgtEl>
                                          <p:spTgt spid="9544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9" dur="100" fill="hold"/>
                                        <p:tgtEl>
                                          <p:spTgt spid="9544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2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5" dur="100" fill="hold"/>
                                        <p:tgtEl>
                                          <p:spTgt spid="9544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56" dur="100" fill="hold"/>
                                        <p:tgtEl>
                                          <p:spTgt spid="9544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7" dur="100" fill="hold"/>
                                        <p:tgtEl>
                                          <p:spTgt spid="9544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9" dur="100" fill="hold"/>
                                        <p:tgtEl>
                                          <p:spTgt spid="9544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0" dur="100" fill="hold"/>
                                        <p:tgtEl>
                                          <p:spTgt spid="9544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4" dur="100" fill="hold"/>
                                        <p:tgtEl>
                                          <p:spTgt spid="9544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265" dur="100" fill="hold"/>
                                        <p:tgtEl>
                                          <p:spTgt spid="9544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9" dur="100" fill="hold"/>
                                        <p:tgtEl>
                                          <p:spTgt spid="9544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0" dur="100" fill="hold"/>
                                        <p:tgtEl>
                                          <p:spTgt spid="9544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1" dur="100" fill="hold"/>
                                        <p:tgtEl>
                                          <p:spTgt spid="9544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3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74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5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1" dur="100" fill="hold"/>
                                        <p:tgtEl>
                                          <p:spTgt spid="9543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00"/>
                            </p:stCondLst>
                            <p:childTnLst>
                              <p:par>
                                <p:cTn id="283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4" dur="100" fill="hold"/>
                                        <p:tgtEl>
                                          <p:spTgt spid="9544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5" dur="100" fill="hold"/>
                                        <p:tgtEl>
                                          <p:spTgt spid="9544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7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8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9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1" dur="100" fill="hold"/>
                                        <p:tgtEl>
                                          <p:spTgt spid="954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2" dur="100" fill="hold"/>
                                        <p:tgtEl>
                                          <p:spTgt spid="954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3" dur="100" fill="hold"/>
                                        <p:tgtEl>
                                          <p:spTgt spid="9544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5" dur="100" fill="hold"/>
                                        <p:tgtEl>
                                          <p:spTgt spid="9544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6" dur="100" fill="hold"/>
                                        <p:tgtEl>
                                          <p:spTgt spid="9544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0" dur="100" fill="hold"/>
                                        <p:tgtEl>
                                          <p:spTgt spid="9543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301" dur="100" fill="hold"/>
                                        <p:tgtEl>
                                          <p:spTgt spid="95439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5" dur="100" fill="hold"/>
                                        <p:tgtEl>
                                          <p:spTgt spid="9543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306" dur="100" fill="hold"/>
                                        <p:tgtEl>
                                          <p:spTgt spid="95439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0" dur="100" fill="hold"/>
                                        <p:tgtEl>
                                          <p:spTgt spid="9544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311" dur="100" fill="hold"/>
                                        <p:tgtEl>
                                          <p:spTgt spid="95440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5" dur="100" fill="hold"/>
                                        <p:tgtEl>
                                          <p:spTgt spid="954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6" dur="100" fill="hold"/>
                                        <p:tgtEl>
                                          <p:spTgt spid="954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7" dur="100" fill="hold"/>
                                        <p:tgtEl>
                                          <p:spTgt spid="9544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9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20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1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5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6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7" dur="100" fill="hold"/>
                                        <p:tgtEl>
                                          <p:spTgt spid="9544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9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30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1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5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6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100" fill="hold"/>
                                        <p:tgtEl>
                                          <p:spTgt spid="9544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9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40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1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5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6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7" dur="100" fill="hold"/>
                                        <p:tgtEl>
                                          <p:spTgt spid="9544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9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50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1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5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6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7" dur="100" fill="hold"/>
                                        <p:tgtEl>
                                          <p:spTgt spid="954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00"/>
                            </p:stCondLst>
                            <p:childTnLst>
                              <p:par>
                                <p:cTn id="35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0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61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2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8" dur="100" fill="hold"/>
                                        <p:tgtEl>
                                          <p:spTgt spid="9543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0" dur="100" fill="hold"/>
                                        <p:tgtEl>
                                          <p:spTgt spid="9543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71" dur="100" fill="hold"/>
                                        <p:tgtEl>
                                          <p:spTgt spid="95439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100"/>
                            </p:stCondLst>
                            <p:childTnLst>
                              <p:par>
                                <p:cTn id="37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4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75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6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8" dur="100" fill="hold"/>
                                        <p:tgtEl>
                                          <p:spTgt spid="9544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79" dur="100" fill="hold"/>
                                        <p:tgtEl>
                                          <p:spTgt spid="9544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0" dur="100" fill="hold"/>
                                        <p:tgtEl>
                                          <p:spTgt spid="9544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2" dur="100" fill="hold"/>
                                        <p:tgtEl>
                                          <p:spTgt spid="9544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3" dur="100" fill="hold"/>
                                        <p:tgtEl>
                                          <p:spTgt spid="9544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7" dur="100" fill="hold"/>
                                        <p:tgtEl>
                                          <p:spTgt spid="9543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  <p:set>
                                      <p:cBhvr>
                                        <p:cTn id="388" dur="100" fill="hold"/>
                                        <p:tgtEl>
                                          <p:spTgt spid="95438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2" dur="100" fill="hold"/>
                                        <p:tgtEl>
                                          <p:spTgt spid="9544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3" dur="100" fill="hold"/>
                                        <p:tgtEl>
                                          <p:spTgt spid="9544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4" dur="100" fill="hold"/>
                                        <p:tgtEl>
                                          <p:spTgt spid="9544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00"/>
                            </p:stCondLst>
                            <p:childTnLst>
                              <p:par>
                                <p:cTn id="39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7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398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9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3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4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5" dur="100" fill="hold"/>
                                        <p:tgtEl>
                                          <p:spTgt spid="954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7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408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9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3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14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5" dur="100" fill="hold"/>
                                        <p:tgtEl>
                                          <p:spTgt spid="9544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7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418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9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3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24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5" dur="100" fill="hold"/>
                                        <p:tgtEl>
                                          <p:spTgt spid="9544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7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428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9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3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4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5" dur="100" fill="hold"/>
                                        <p:tgtEl>
                                          <p:spTgt spid="9544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7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438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9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3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44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5" dur="100" fill="hold"/>
                                        <p:tgtEl>
                                          <p:spTgt spid="9544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4373" grpId="0"/>
      <p:bldP spid="954374" grpId="0"/>
      <p:bldP spid="954375" grpId="0"/>
      <p:bldP spid="954376" grpId="0"/>
      <p:bldP spid="954377" grpId="0"/>
      <p:bldP spid="954378" grpId="0"/>
      <p:bldP spid="954379" grpId="0"/>
      <p:bldP spid="954380" grpId="0"/>
      <p:bldP spid="954381" grpId="0"/>
      <p:bldP spid="954382" grpId="0"/>
      <p:bldP spid="954383" grpId="0"/>
      <p:bldP spid="954384" grpId="0"/>
      <p:bldP spid="954385" grpId="0"/>
      <p:bldP spid="954386" grpId="0"/>
      <p:bldP spid="954419" grpId="0" build="p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21806</TotalTime>
  <Words>2322</Words>
  <Application>Microsoft Macintosh PowerPoint</Application>
  <PresentationFormat>On-screen Show (4:3)</PresentationFormat>
  <Paragraphs>522</Paragraphs>
  <Slides>18</Slides>
  <Notes>18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Blank Presentation</vt:lpstr>
      <vt:lpstr>Graph Algorithms</vt:lpstr>
      <vt:lpstr>Outline</vt:lpstr>
      <vt:lpstr>The Node and Arc Structures</vt:lpstr>
      <vt:lpstr>Entries in the graph.h Interface</vt:lpstr>
      <vt:lpstr>Depth-First Search</vt:lpstr>
      <vt:lpstr>Breadth-First Search</vt:lpstr>
      <vt:lpstr>Frodo’s Journey</vt:lpstr>
      <vt:lpstr>The Middle Earth Graph</vt:lpstr>
      <vt:lpstr>Exercise: Depth-First Search</vt:lpstr>
      <vt:lpstr>Exercise: Breadth-First Search</vt:lpstr>
      <vt:lpstr>Dijkstra’s Algorithm</vt:lpstr>
      <vt:lpstr>Shortest Path</vt:lpstr>
      <vt:lpstr>Exercise: Dijkstra’s Algorithm</vt:lpstr>
      <vt:lpstr>Kruskal’s Algorithm</vt:lpstr>
      <vt:lpstr>Combining Sets in Kruskal’s Algorithm</vt:lpstr>
      <vt:lpstr>Exercise: Minimum Spanning Tree</vt:lpstr>
      <vt:lpstr>An Application of Kruskal’s Algorithm</vt:lpstr>
      <vt:lpstr>The End</vt:lpstr>
    </vt:vector>
  </TitlesOfParts>
  <Company>Stanford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3—Expressions</dc:title>
  <cp:lastModifiedBy>Eric Roberts</cp:lastModifiedBy>
  <cp:revision>208</cp:revision>
  <dcterms:created xsi:type="dcterms:W3CDTF">2015-02-25T21:54:50Z</dcterms:created>
  <dcterms:modified xsi:type="dcterms:W3CDTF">2015-02-26T00:09:53Z</dcterms:modified>
</cp:coreProperties>
</file>