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19"/>
  </p:notesMasterIdLst>
  <p:sldIdLst>
    <p:sldId id="441" r:id="rId2"/>
    <p:sldId id="542" r:id="rId3"/>
    <p:sldId id="528" r:id="rId4"/>
    <p:sldId id="543" r:id="rId5"/>
    <p:sldId id="552" r:id="rId6"/>
    <p:sldId id="549" r:id="rId7"/>
    <p:sldId id="555" r:id="rId8"/>
    <p:sldId id="554" r:id="rId9"/>
    <p:sldId id="523" r:id="rId10"/>
    <p:sldId id="522" r:id="rId11"/>
    <p:sldId id="545" r:id="rId12"/>
    <p:sldId id="529" r:id="rId13"/>
    <p:sldId id="527" r:id="rId14"/>
    <p:sldId id="551" r:id="rId15"/>
    <p:sldId id="546" r:id="rId16"/>
    <p:sldId id="547" r:id="rId17"/>
    <p:sldId id="369" r:id="rId18"/>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FFFF"/>
    <a:srgbClr val="000000"/>
    <a:srgbClr val="808080"/>
    <a:srgbClr val="666666"/>
    <a:srgbClr val="999999"/>
    <a:srgbClr val="009900"/>
    <a:srgbClr val="66FF66"/>
    <a:srgbClr val="969696"/>
    <a:srgbClr val="FFFF6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ferSingleView="1">
    <p:restoredLeft sz="32787"/>
    <p:restoredTop sz="90929"/>
  </p:normalViewPr>
  <p:slideViewPr>
    <p:cSldViewPr showGuides="1">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97EED9BB-BD7C-1E4C-9EC8-F4A005B8BF83}"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47A791-0D29-3747-A610-86878221259C}"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D73350-173E-814B-A901-6155EF03E88B}" type="slidenum">
              <a:rPr lang="en-US"/>
              <a:pPr/>
              <a:t>10</a:t>
            </a:fld>
            <a:endParaRPr lang="en-US"/>
          </a:p>
        </p:txBody>
      </p:sp>
      <p:sp>
        <p:nvSpPr>
          <p:cNvPr id="727042" name="Rectangle 2"/>
          <p:cNvSpPr>
            <a:spLocks noGrp="1" noRot="1" noChangeAspect="1" noChangeArrowheads="1"/>
          </p:cNvSpPr>
          <p:nvPr>
            <p:ph type="sldImg"/>
          </p:nvPr>
        </p:nvSpPr>
        <p:spPr bwMode="auto">
          <a:xfrm>
            <a:off x="2846388" y="533400"/>
            <a:ext cx="3454400" cy="2590800"/>
          </a:xfrm>
          <a:prstGeom prst="rect">
            <a:avLst/>
          </a:prstGeom>
          <a:solidFill>
            <a:srgbClr val="FFFFFF"/>
          </a:solidFill>
          <a:ln>
            <a:solidFill>
              <a:srgbClr val="000000"/>
            </a:solidFill>
            <a:miter lim="800000"/>
            <a:headEnd/>
            <a:tailEnd/>
          </a:ln>
        </p:spPr>
      </p:sp>
      <p:sp>
        <p:nvSpPr>
          <p:cNvPr id="7270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BE2631-37F4-A24B-AB1D-AF15811C6017}" type="slidenum">
              <a:rPr lang="en-US"/>
              <a:pPr/>
              <a:t>11</a:t>
            </a:fld>
            <a:endParaRPr lang="en-US"/>
          </a:p>
        </p:txBody>
      </p:sp>
      <p:sp>
        <p:nvSpPr>
          <p:cNvPr id="7843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43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BA7600-C431-4241-A286-901B2A4690B7}" type="slidenum">
              <a:rPr lang="en-US"/>
              <a:pPr/>
              <a:t>12</a:t>
            </a:fld>
            <a:endParaRPr lang="en-US"/>
          </a:p>
        </p:txBody>
      </p:sp>
      <p:sp>
        <p:nvSpPr>
          <p:cNvPr id="741378" name="Rectangle 2"/>
          <p:cNvSpPr>
            <a:spLocks noGrp="1" noRot="1" noChangeAspect="1" noChangeArrowheads="1"/>
          </p:cNvSpPr>
          <p:nvPr>
            <p:ph type="sldImg"/>
          </p:nvPr>
        </p:nvSpPr>
        <p:spPr bwMode="auto">
          <a:xfrm>
            <a:off x="2846388" y="533400"/>
            <a:ext cx="3454400" cy="2590800"/>
          </a:xfrm>
          <a:prstGeom prst="rect">
            <a:avLst/>
          </a:prstGeom>
          <a:solidFill>
            <a:srgbClr val="FFFFFF"/>
          </a:solidFill>
          <a:ln>
            <a:solidFill>
              <a:srgbClr val="000000"/>
            </a:solidFill>
            <a:miter lim="800000"/>
            <a:headEnd/>
            <a:tailEnd/>
          </a:ln>
        </p:spPr>
      </p:sp>
      <p:sp>
        <p:nvSpPr>
          <p:cNvPr id="741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83E8F7-B715-7A43-B83B-DB8200A1EC07}" type="slidenum">
              <a:rPr lang="en-US"/>
              <a:pPr/>
              <a:t>13</a:t>
            </a:fld>
            <a:endParaRPr lang="en-US"/>
          </a:p>
        </p:txBody>
      </p:sp>
      <p:sp>
        <p:nvSpPr>
          <p:cNvPr id="737282" name="Rectangle 2"/>
          <p:cNvSpPr>
            <a:spLocks noGrp="1" noRot="1" noChangeAspect="1" noChangeArrowheads="1"/>
          </p:cNvSpPr>
          <p:nvPr>
            <p:ph type="sldImg"/>
          </p:nvPr>
        </p:nvSpPr>
        <p:spPr bwMode="auto">
          <a:xfrm>
            <a:off x="2846388" y="533400"/>
            <a:ext cx="3454400" cy="2590800"/>
          </a:xfrm>
          <a:prstGeom prst="rect">
            <a:avLst/>
          </a:prstGeom>
          <a:solidFill>
            <a:srgbClr val="FFFFFF"/>
          </a:solidFill>
          <a:ln>
            <a:solidFill>
              <a:srgbClr val="000000"/>
            </a:solidFill>
            <a:miter lim="800000"/>
            <a:headEnd/>
            <a:tailEnd/>
          </a:ln>
        </p:spPr>
      </p:sp>
      <p:sp>
        <p:nvSpPr>
          <p:cNvPr id="7372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F49A78-2C11-6749-B30B-79F30A86BA9E}" type="slidenum">
              <a:rPr lang="en-US"/>
              <a:pPr/>
              <a:t>14</a:t>
            </a:fld>
            <a:endParaRPr lang="en-US"/>
          </a:p>
        </p:txBody>
      </p:sp>
      <p:sp>
        <p:nvSpPr>
          <p:cNvPr id="71168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116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D0E813-D45A-D14E-8D08-A53BF292E17C}" type="slidenum">
              <a:rPr lang="en-US"/>
              <a:pPr/>
              <a:t>15</a:t>
            </a:fld>
            <a:endParaRPr lang="en-US"/>
          </a:p>
        </p:txBody>
      </p:sp>
      <p:sp>
        <p:nvSpPr>
          <p:cNvPr id="78643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643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00FDA9-D9BC-3D4C-A297-EF5ADCEFBBEB}" type="slidenum">
              <a:rPr lang="en-US"/>
              <a:pPr/>
              <a:t>16</a:t>
            </a:fld>
            <a:endParaRPr lang="en-US"/>
          </a:p>
        </p:txBody>
      </p:sp>
      <p:sp>
        <p:nvSpPr>
          <p:cNvPr id="788482" name="Rectangle 2"/>
          <p:cNvSpPr>
            <a:spLocks noGrp="1" noRot="1" noChangeAspect="1" noChangeArrowheads="1"/>
          </p:cNvSpPr>
          <p:nvPr>
            <p:ph type="sldImg"/>
          </p:nvPr>
        </p:nvSpPr>
        <p:spPr bwMode="auto">
          <a:xfrm>
            <a:off x="2846388" y="533400"/>
            <a:ext cx="3454400" cy="2590800"/>
          </a:xfrm>
          <a:prstGeom prst="rect">
            <a:avLst/>
          </a:prstGeom>
          <a:solidFill>
            <a:srgbClr val="FFFFFF"/>
          </a:solidFill>
          <a:ln>
            <a:solidFill>
              <a:srgbClr val="000000"/>
            </a:solidFill>
            <a:miter lim="800000"/>
            <a:headEnd/>
            <a:tailEnd/>
          </a:ln>
        </p:spPr>
      </p:sp>
      <p:sp>
        <p:nvSpPr>
          <p:cNvPr id="7884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1C8003-F537-B148-B214-EAA8AA7F4F00}" type="slidenum">
              <a:rPr lang="en-US"/>
              <a:pPr/>
              <a:t>17</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E4C067-4AAF-124D-B688-4BFA407E117A}" type="slidenum">
              <a:rPr lang="en-US"/>
              <a:pPr/>
              <a:t>2</a:t>
            </a:fld>
            <a:endParaRPr lang="en-US"/>
          </a:p>
        </p:txBody>
      </p:sp>
      <p:sp>
        <p:nvSpPr>
          <p:cNvPr id="7782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782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9D5208-CBD4-8441-956D-06A3FBEAD360}" type="slidenum">
              <a:rPr lang="en-US"/>
              <a:pPr/>
              <a:t>3</a:t>
            </a:fld>
            <a:endParaRPr lang="en-US"/>
          </a:p>
        </p:txBody>
      </p:sp>
      <p:sp>
        <p:nvSpPr>
          <p:cNvPr id="7393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393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619D37-0C0F-0448-9BEC-5B575ECC526B}" type="slidenum">
              <a:rPr lang="en-US"/>
              <a:pPr/>
              <a:t>4</a:t>
            </a:fld>
            <a:endParaRPr lang="en-US"/>
          </a:p>
        </p:txBody>
      </p:sp>
      <p:sp>
        <p:nvSpPr>
          <p:cNvPr id="7802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02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619D37-0C0F-0448-9BEC-5B575ECC526B}" type="slidenum">
              <a:rPr lang="en-US"/>
              <a:pPr/>
              <a:t>5</a:t>
            </a:fld>
            <a:endParaRPr lang="en-US"/>
          </a:p>
        </p:txBody>
      </p:sp>
      <p:sp>
        <p:nvSpPr>
          <p:cNvPr id="7802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02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F49A78-2C11-6749-B30B-79F30A86BA9E}" type="slidenum">
              <a:rPr lang="en-US"/>
              <a:pPr/>
              <a:t>6</a:t>
            </a:fld>
            <a:endParaRPr lang="en-US"/>
          </a:p>
        </p:txBody>
      </p:sp>
      <p:sp>
        <p:nvSpPr>
          <p:cNvPr id="71168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116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9D5208-CBD4-8441-956D-06A3FBEAD360}" type="slidenum">
              <a:rPr lang="en-US"/>
              <a:pPr/>
              <a:t>7</a:t>
            </a:fld>
            <a:endParaRPr lang="en-US"/>
          </a:p>
        </p:txBody>
      </p:sp>
      <p:sp>
        <p:nvSpPr>
          <p:cNvPr id="7393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393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592B6A-4312-5840-AD73-386394AE0C2D}" type="slidenum">
              <a:rPr lang="en-US"/>
              <a:pPr/>
              <a:t>8</a:t>
            </a:fld>
            <a:endParaRPr lang="en-US"/>
          </a:p>
        </p:txBody>
      </p:sp>
      <p:sp>
        <p:nvSpPr>
          <p:cNvPr id="782338" name="Rectangle 2"/>
          <p:cNvSpPr>
            <a:spLocks noGrp="1" noRot="1" noChangeAspect="1" noChangeArrowheads="1"/>
          </p:cNvSpPr>
          <p:nvPr>
            <p:ph type="sldImg"/>
          </p:nvPr>
        </p:nvSpPr>
        <p:spPr bwMode="auto">
          <a:xfrm>
            <a:off x="2846388" y="533400"/>
            <a:ext cx="3454400" cy="2590800"/>
          </a:xfrm>
          <a:prstGeom prst="rect">
            <a:avLst/>
          </a:prstGeom>
          <a:solidFill>
            <a:srgbClr val="FFFFFF"/>
          </a:solidFill>
          <a:ln>
            <a:solidFill>
              <a:srgbClr val="000000"/>
            </a:solidFill>
            <a:miter lim="800000"/>
            <a:headEnd/>
            <a:tailEnd/>
          </a:ln>
        </p:spPr>
      </p:sp>
      <p:sp>
        <p:nvSpPr>
          <p:cNvPr id="78233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C8071F-79E5-474B-85EF-626FB9E2D681}" type="slidenum">
              <a:rPr lang="en-US"/>
              <a:pPr/>
              <a:t>9</a:t>
            </a:fld>
            <a:endParaRPr lang="en-US"/>
          </a:p>
        </p:txBody>
      </p:sp>
      <p:sp>
        <p:nvSpPr>
          <p:cNvPr id="729090" name="Rectangle 2"/>
          <p:cNvSpPr>
            <a:spLocks noGrp="1" noRot="1" noChangeAspect="1" noChangeArrowheads="1"/>
          </p:cNvSpPr>
          <p:nvPr>
            <p:ph type="sldImg"/>
          </p:nvPr>
        </p:nvSpPr>
        <p:spPr bwMode="auto">
          <a:xfrm>
            <a:off x="2846388" y="533400"/>
            <a:ext cx="3454400" cy="2590800"/>
          </a:xfrm>
          <a:prstGeom prst="rect">
            <a:avLst/>
          </a:prstGeom>
          <a:solidFill>
            <a:srgbClr val="FFFFFF"/>
          </a:solidFill>
          <a:ln>
            <a:solidFill>
              <a:srgbClr val="000000"/>
            </a:solidFill>
            <a:miter lim="800000"/>
            <a:headEnd/>
            <a:tailEnd/>
          </a:ln>
        </p:spPr>
      </p:sp>
      <p:sp>
        <p:nvSpPr>
          <p:cNvPr id="7290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D8645EF1-CAD2-9744-B8EC-1E0C7B9C8557}"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653A4412-572B-4241-A4D8-DCA1DB88C4D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608D91C8-D74C-F549-9A87-8F24E032DC8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A9974F89-1467-3842-B628-7D0328A64DDF}"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828ECB30-B59A-0742-85FB-F2EA4D95AF9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F1969C9C-2F54-2C4B-A4EA-DC857EEA2DA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E6F24403-9C99-914B-94D3-6FEE041A0B6E}"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1B2D10B3-46BD-7A40-8C50-6B599B520BA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EE376BBD-C4CA-1A43-9098-EA22E21DCA4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C18E0C36-024C-4F48-B642-1E7054EE2F99}"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5E5C5E98-ACB2-ED44-B150-56F280941BB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32658200-DF86-FF4F-A6A8-C16DB3069BD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1" Type="http://schemas.openxmlformats.org/officeDocument/2006/relationships/image" Target="../media/image12.png"/><Relationship Id="rId12" Type="http://schemas.openxmlformats.org/officeDocument/2006/relationships/image" Target="../media/image13.png"/><Relationship Id="rId13" Type="http://schemas.openxmlformats.org/officeDocument/2006/relationships/image" Target="../media/image14.png"/><Relationship Id="rId14" Type="http://schemas.openxmlformats.org/officeDocument/2006/relationships/image" Target="../media/image2.png"/><Relationship Id="rId15" Type="http://schemas.openxmlformats.org/officeDocument/2006/relationships/image" Target="../media/image15.png"/><Relationship Id="rId16" Type="http://schemas.openxmlformats.org/officeDocument/2006/relationships/image" Target="../media/image16.png"/><Relationship Id="rId17" Type="http://schemas.openxmlformats.org/officeDocument/2006/relationships/image" Target="../media/image17.png"/><Relationship Id="rId18" Type="http://schemas.openxmlformats.org/officeDocument/2006/relationships/image" Target="../media/image18.png"/><Relationship Id="rId19"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9" Type="http://schemas.openxmlformats.org/officeDocument/2006/relationships/image" Target="../media/image10.png"/><Relationship Id="rId10" Type="http://schemas.openxmlformats.org/officeDocument/2006/relationships/image" Target="../media/image11.png"/></Relationships>
</file>

<file path=ppt/slides/_rels/slide9.xml.rels><?xml version="1.0" encoding="UTF-8" standalone="yes"?>
<Relationships xmlns="http://schemas.openxmlformats.org/package/2006/relationships"><Relationship Id="rId9" Type="http://schemas.openxmlformats.org/officeDocument/2006/relationships/image" Target="../media/image12.png"/><Relationship Id="rId20" Type="http://schemas.openxmlformats.org/officeDocument/2006/relationships/image" Target="../media/image22.png"/><Relationship Id="rId21" Type="http://schemas.openxmlformats.org/officeDocument/2006/relationships/image" Target="../media/image23.png"/><Relationship Id="rId22" Type="http://schemas.openxmlformats.org/officeDocument/2006/relationships/image" Target="../media/image24.png"/><Relationship Id="rId23" Type="http://schemas.openxmlformats.org/officeDocument/2006/relationships/image" Target="../media/image25.png"/><Relationship Id="rId10" Type="http://schemas.openxmlformats.org/officeDocument/2006/relationships/image" Target="../media/image13.png"/><Relationship Id="rId11" Type="http://schemas.openxmlformats.org/officeDocument/2006/relationships/image" Target="../media/image14.png"/><Relationship Id="rId12" Type="http://schemas.openxmlformats.org/officeDocument/2006/relationships/image" Target="../media/image2.png"/><Relationship Id="rId13" Type="http://schemas.openxmlformats.org/officeDocument/2006/relationships/image" Target="../media/image15.png"/><Relationship Id="rId14" Type="http://schemas.openxmlformats.org/officeDocument/2006/relationships/image" Target="../media/image16.png"/><Relationship Id="rId15" Type="http://schemas.openxmlformats.org/officeDocument/2006/relationships/image" Target="../media/image17.png"/><Relationship Id="rId16" Type="http://schemas.openxmlformats.org/officeDocument/2006/relationships/image" Target="../media/image18.png"/><Relationship Id="rId17" Type="http://schemas.openxmlformats.org/officeDocument/2006/relationships/image" Target="../media/image19.png"/><Relationship Id="rId18" Type="http://schemas.openxmlformats.org/officeDocument/2006/relationships/image" Target="../media/image20.png"/><Relationship Id="rId19"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a:solidFill>
                  <a:srgbClr val="FF0000"/>
                </a:solidFill>
              </a:rPr>
              <a:t>Backtracking and Games</a:t>
            </a: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January</a:t>
            </a:r>
            <a:r>
              <a:rPr lang="en-US" sz="3200" b="0" dirty="0" smtClean="0"/>
              <a:t> 26, 2015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6018" name="Rectangle 2"/>
          <p:cNvSpPr>
            <a:spLocks noGrp="1" noChangeArrowheads="1"/>
          </p:cNvSpPr>
          <p:nvPr>
            <p:ph type="title"/>
          </p:nvPr>
        </p:nvSpPr>
        <p:spPr>
          <a:xfrm>
            <a:off x="0" y="0"/>
            <a:ext cx="9144000" cy="1143000"/>
          </a:xfrm>
          <a:noFill/>
          <a:ln/>
        </p:spPr>
        <p:txBody>
          <a:bodyPr/>
          <a:lstStyle/>
          <a:p>
            <a:r>
              <a:rPr lang="en-US" sz="4000" dirty="0">
                <a:solidFill>
                  <a:srgbClr val="FF0000"/>
                </a:solidFill>
              </a:rPr>
              <a:t>Game Trees</a:t>
            </a:r>
            <a:endParaRPr lang="en-US" sz="3600" dirty="0">
              <a:solidFill>
                <a:srgbClr val="FF0000"/>
              </a:solidFill>
            </a:endParaRPr>
          </a:p>
        </p:txBody>
      </p:sp>
      <p:pic>
        <p:nvPicPr>
          <p:cNvPr id="726084" name="Picture 68" descr="GameTree2"/>
          <p:cNvPicPr>
            <a:picLocks noChangeAspect="1" noChangeArrowheads="1"/>
          </p:cNvPicPr>
          <p:nvPr/>
        </p:nvPicPr>
        <p:blipFill>
          <a:blip r:embed="rId3"/>
          <a:srcRect/>
          <a:stretch>
            <a:fillRect/>
          </a:stretch>
        </p:blipFill>
        <p:spPr bwMode="auto">
          <a:xfrm>
            <a:off x="625475" y="3886200"/>
            <a:ext cx="7934325" cy="2362200"/>
          </a:xfrm>
          <a:prstGeom prst="rect">
            <a:avLst/>
          </a:prstGeom>
          <a:noFill/>
        </p:spPr>
      </p:pic>
      <p:pic>
        <p:nvPicPr>
          <p:cNvPr id="726085" name="Picture 69" descr="GameTree3"/>
          <p:cNvPicPr>
            <a:picLocks noChangeAspect="1" noChangeArrowheads="1"/>
          </p:cNvPicPr>
          <p:nvPr/>
        </p:nvPicPr>
        <p:blipFill>
          <a:blip r:embed="rId4"/>
          <a:srcRect/>
          <a:stretch>
            <a:fillRect/>
          </a:stretch>
        </p:blipFill>
        <p:spPr bwMode="auto">
          <a:xfrm>
            <a:off x="625475" y="3886200"/>
            <a:ext cx="7934325" cy="2359025"/>
          </a:xfrm>
          <a:prstGeom prst="rect">
            <a:avLst/>
          </a:prstGeom>
          <a:noFill/>
        </p:spPr>
      </p:pic>
      <p:pic>
        <p:nvPicPr>
          <p:cNvPr id="726086" name="Picture 70" descr="GameTree4"/>
          <p:cNvPicPr>
            <a:picLocks noChangeAspect="1" noChangeArrowheads="1"/>
          </p:cNvPicPr>
          <p:nvPr/>
        </p:nvPicPr>
        <p:blipFill>
          <a:blip r:embed="rId5"/>
          <a:srcRect/>
          <a:stretch>
            <a:fillRect/>
          </a:stretch>
        </p:blipFill>
        <p:spPr bwMode="auto">
          <a:xfrm>
            <a:off x="625475" y="3886200"/>
            <a:ext cx="7934325" cy="2359025"/>
          </a:xfrm>
          <a:prstGeom prst="rect">
            <a:avLst/>
          </a:prstGeom>
          <a:noFill/>
        </p:spPr>
      </p:pic>
      <p:pic>
        <p:nvPicPr>
          <p:cNvPr id="726089" name="Picture 73" descr="GameTree1"/>
          <p:cNvPicPr>
            <a:picLocks noChangeAspect="1" noChangeArrowheads="1"/>
          </p:cNvPicPr>
          <p:nvPr/>
        </p:nvPicPr>
        <p:blipFill>
          <a:blip r:embed="rId6"/>
          <a:srcRect/>
          <a:stretch>
            <a:fillRect/>
          </a:stretch>
        </p:blipFill>
        <p:spPr bwMode="auto">
          <a:xfrm>
            <a:off x="625475" y="3886200"/>
            <a:ext cx="7934325" cy="2359025"/>
          </a:xfrm>
          <a:prstGeom prst="rect">
            <a:avLst/>
          </a:prstGeom>
          <a:noFill/>
        </p:spPr>
      </p:pic>
      <p:sp>
        <p:nvSpPr>
          <p:cNvPr id="726090" name="Rectangle 74"/>
          <p:cNvSpPr>
            <a:spLocks noChangeArrowheads="1"/>
          </p:cNvSpPr>
          <p:nvPr/>
        </p:nvSpPr>
        <p:spPr bwMode="auto">
          <a:xfrm>
            <a:off x="482600" y="1155700"/>
            <a:ext cx="8128000" cy="2654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a:t>As Shannon observed in 1950, most two-player games have the same basic form:</a:t>
            </a:r>
          </a:p>
          <a:p>
            <a:pPr marL="742950" lvl="1" indent="-285750" algn="just">
              <a:lnSpc>
                <a:spcPct val="85000"/>
              </a:lnSpc>
              <a:spcAft>
                <a:spcPct val="20000"/>
              </a:spcAft>
              <a:buFontTx/>
              <a:buChar char="–"/>
            </a:pPr>
            <a:r>
              <a:rPr lang="en-US" sz="2200" b="0">
                <a:ea typeface="ＭＳ Ｐゴシック" charset="-128"/>
              </a:rPr>
              <a:t>The first player (red) must choose between a set of moves</a:t>
            </a:r>
          </a:p>
          <a:p>
            <a:pPr marL="742950" lvl="1" indent="-285750" algn="just">
              <a:lnSpc>
                <a:spcPct val="85000"/>
              </a:lnSpc>
              <a:spcAft>
                <a:spcPct val="20000"/>
              </a:spcAft>
              <a:buFontTx/>
              <a:buChar char="–"/>
            </a:pPr>
            <a:r>
              <a:rPr lang="en-US" sz="2200" b="0">
                <a:ea typeface="ＭＳ Ｐゴシック" charset="-128"/>
              </a:rPr>
              <a:t>For each move, the second player (blue) has several responses.</a:t>
            </a:r>
          </a:p>
          <a:p>
            <a:pPr marL="742950" lvl="1" indent="-285750" algn="just">
              <a:lnSpc>
                <a:spcPct val="85000"/>
              </a:lnSpc>
              <a:spcAft>
                <a:spcPct val="20000"/>
              </a:spcAft>
              <a:buFontTx/>
              <a:buChar char="–"/>
            </a:pPr>
            <a:r>
              <a:rPr lang="en-US" sz="2200" b="0">
                <a:ea typeface="ＭＳ Ｐゴシック" charset="-128"/>
              </a:rPr>
              <a:t>For each of these responses, red has further choices.</a:t>
            </a:r>
          </a:p>
          <a:p>
            <a:pPr marL="742950" lvl="1" indent="-285750" algn="just">
              <a:lnSpc>
                <a:spcPct val="85000"/>
              </a:lnSpc>
              <a:spcAft>
                <a:spcPct val="20000"/>
              </a:spcAft>
              <a:buFontTx/>
              <a:buChar char="–"/>
            </a:pPr>
            <a:r>
              <a:rPr lang="en-US" sz="2200" b="0">
                <a:ea typeface="ＭＳ Ｐゴシック" charset="-128"/>
              </a:rPr>
              <a:t>For each of these new responses, blue makes another decision.</a:t>
            </a:r>
          </a:p>
          <a:p>
            <a:pPr marL="742950" lvl="1" indent="-285750" algn="just">
              <a:lnSpc>
                <a:spcPct val="85000"/>
              </a:lnSpc>
              <a:spcAft>
                <a:spcPct val="20000"/>
              </a:spcAft>
              <a:buFontTx/>
              <a:buChar char="–"/>
            </a:pPr>
            <a:r>
              <a:rPr lang="en-US" sz="2200" b="0">
                <a:ea typeface="ＭＳ Ｐゴシック" charset="-128"/>
              </a:rPr>
              <a:t>And so on . . .</a:t>
            </a:r>
            <a:endParaRPr lang="en-US" sz="2000" b="0">
              <a:ea typeface="ＭＳ Ｐゴシック"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6090">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499"/>
                                          </p:stCondLst>
                                        </p:cTn>
                                        <p:tgtEl>
                                          <p:spTgt spid="726084"/>
                                        </p:tgtEl>
                                        <p:attrNameLst>
                                          <p:attrName>style.visibility</p:attrName>
                                        </p:attrNameLst>
                                      </p:cBhvr>
                                      <p:to>
                                        <p:strVal val="visible"/>
                                      </p:to>
                                    </p:set>
                                  </p:childTnLst>
                                </p:cTn>
                              </p:par>
                            </p:childTnLst>
                          </p:cTn>
                        </p:par>
                        <p:par>
                          <p:cTn id="10" fill="hold">
                            <p:stCondLst>
                              <p:cond delay="500"/>
                            </p:stCondLst>
                            <p:childTnLst>
                              <p:par>
                                <p:cTn id="11" presetID="1" presetClass="exit" presetSubtype="0" fill="hold" nodeType="afterEffect">
                                  <p:stCondLst>
                                    <p:cond delay="0"/>
                                  </p:stCondLst>
                                  <p:childTnLst>
                                    <p:set>
                                      <p:cBhvr>
                                        <p:cTn id="12" dur="1" fill="hold">
                                          <p:stCondLst>
                                            <p:cond delay="0"/>
                                          </p:stCondLst>
                                        </p:cTn>
                                        <p:tgtEl>
                                          <p:spTgt spid="72608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26090">
                                            <p:txEl>
                                              <p:pRg st="3" end="3"/>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499"/>
                                          </p:stCondLst>
                                        </p:cTn>
                                        <p:tgtEl>
                                          <p:spTgt spid="726085"/>
                                        </p:tgtEl>
                                        <p:attrNameLst>
                                          <p:attrName>style.visibility</p:attrName>
                                        </p:attrNameLst>
                                      </p:cBhvr>
                                      <p:to>
                                        <p:strVal val="visible"/>
                                      </p:to>
                                    </p:set>
                                  </p:childTnLst>
                                </p:cTn>
                              </p:par>
                            </p:childTnLst>
                          </p:cTn>
                        </p:par>
                        <p:par>
                          <p:cTn id="20" fill="hold">
                            <p:stCondLst>
                              <p:cond delay="500"/>
                            </p:stCondLst>
                            <p:childTnLst>
                              <p:par>
                                <p:cTn id="21" presetID="1" presetClass="exit" presetSubtype="0" fill="hold" nodeType="afterEffect">
                                  <p:stCondLst>
                                    <p:cond delay="0"/>
                                  </p:stCondLst>
                                  <p:childTnLst>
                                    <p:set>
                                      <p:cBhvr>
                                        <p:cTn id="22" dur="1" fill="hold">
                                          <p:stCondLst>
                                            <p:cond delay="0"/>
                                          </p:stCondLst>
                                        </p:cTn>
                                        <p:tgtEl>
                                          <p:spTgt spid="72608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26090">
                                            <p:txEl>
                                              <p:pRg st="4" end="4"/>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499"/>
                                          </p:stCondLst>
                                        </p:cTn>
                                        <p:tgtEl>
                                          <p:spTgt spid="726086"/>
                                        </p:tgtEl>
                                        <p:attrNameLst>
                                          <p:attrName>style.visibility</p:attrName>
                                        </p:attrNameLst>
                                      </p:cBhvr>
                                      <p:to>
                                        <p:strVal val="visible"/>
                                      </p:to>
                                    </p:set>
                                  </p:childTnLst>
                                </p:cTn>
                              </p:par>
                            </p:childTnLst>
                          </p:cTn>
                        </p:par>
                        <p:par>
                          <p:cTn id="30" fill="hold">
                            <p:stCondLst>
                              <p:cond delay="500"/>
                            </p:stCondLst>
                            <p:childTnLst>
                              <p:par>
                                <p:cTn id="31" presetID="1" presetClass="exit" presetSubtype="0" fill="hold" nodeType="afterEffect">
                                  <p:stCondLst>
                                    <p:cond delay="0"/>
                                  </p:stCondLst>
                                  <p:childTnLst>
                                    <p:set>
                                      <p:cBhvr>
                                        <p:cTn id="32" dur="1" fill="hold">
                                          <p:stCondLst>
                                            <p:cond delay="0"/>
                                          </p:stCondLst>
                                        </p:cTn>
                                        <p:tgtEl>
                                          <p:spTgt spid="726085"/>
                                        </p:tgtEl>
                                        <p:attrNameLst>
                                          <p:attrName>style.visibility</p:attrName>
                                        </p:attrNameLst>
                                      </p:cBhvr>
                                      <p:to>
                                        <p:strVal val="hidden"/>
                                      </p:to>
                                    </p:set>
                                  </p:childTnLst>
                                </p:cTn>
                              </p:par>
                            </p:childTnLst>
                          </p:cTn>
                        </p:par>
                        <p:par>
                          <p:cTn id="33" fill="hold">
                            <p:stCondLst>
                              <p:cond delay="500"/>
                            </p:stCondLst>
                            <p:childTnLst>
                              <p:par>
                                <p:cTn id="34" presetID="1" presetClass="entr" presetSubtype="0" fill="hold" grpId="0" nodeType="afterEffect">
                                  <p:stCondLst>
                                    <p:cond delay="100"/>
                                  </p:stCondLst>
                                  <p:childTnLst>
                                    <p:set>
                                      <p:cBhvr>
                                        <p:cTn id="35" dur="1" fill="hold">
                                          <p:stCondLst>
                                            <p:cond delay="0"/>
                                          </p:stCondLst>
                                        </p:cTn>
                                        <p:tgtEl>
                                          <p:spTgt spid="72609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6090" grpId="0" build="p" bldLvl="2"/>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336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 Simpler Game</a:t>
            </a:r>
            <a:endParaRPr lang="en-US" dirty="0">
              <a:solidFill>
                <a:schemeClr val="tx1"/>
              </a:solidFill>
            </a:endParaRPr>
          </a:p>
        </p:txBody>
      </p:sp>
      <p:sp>
        <p:nvSpPr>
          <p:cNvPr id="783363" name="Rectangle 3"/>
          <p:cNvSpPr>
            <a:spLocks noChangeArrowheads="1"/>
          </p:cNvSpPr>
          <p:nvPr/>
        </p:nvSpPr>
        <p:spPr bwMode="auto">
          <a:xfrm>
            <a:off x="482600" y="1155700"/>
            <a:ext cx="8128000" cy="3721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Chess is far too complex a game to serve as a useful example.  The text uses a much simpler game called </a:t>
            </a:r>
            <a:r>
              <a:rPr lang="en-US" sz="2400" i="1"/>
              <a:t>Nim</a:t>
            </a:r>
            <a:r>
              <a:rPr lang="en-US" sz="2400" b="0" i="1"/>
              <a:t>,</a:t>
            </a:r>
            <a:r>
              <a:rPr lang="en-US" sz="2400" b="0"/>
              <a:t> which is representative of a large class of two-player games.</a:t>
            </a:r>
          </a:p>
          <a:p>
            <a:pPr marL="342900" indent="-342900" algn="just">
              <a:lnSpc>
                <a:spcPct val="85000"/>
              </a:lnSpc>
              <a:spcAft>
                <a:spcPct val="50000"/>
              </a:spcAft>
              <a:buFontTx/>
              <a:buChar char="•"/>
            </a:pPr>
            <a:r>
              <a:rPr lang="en-US" sz="2400" b="0"/>
              <a:t>In Nim, the game begins with a pile of coins between two players.  The starting number of coins can vary and should therefore be easy to change in the program.</a:t>
            </a:r>
          </a:p>
          <a:p>
            <a:pPr marL="342900" indent="-342900" algn="just">
              <a:lnSpc>
                <a:spcPct val="85000"/>
              </a:lnSpc>
              <a:spcAft>
                <a:spcPct val="50000"/>
              </a:spcAft>
              <a:buFontTx/>
              <a:buChar char="•"/>
            </a:pPr>
            <a:r>
              <a:rPr lang="en-US" sz="2400" b="0"/>
              <a:t>In alternating turns, each player takes one, two, or three coins from the pile in the center.</a:t>
            </a:r>
          </a:p>
          <a:p>
            <a:pPr marL="342900" indent="-342900" algn="just">
              <a:lnSpc>
                <a:spcPct val="85000"/>
              </a:lnSpc>
              <a:spcAft>
                <a:spcPct val="50000"/>
              </a:spcAft>
              <a:buFontTx/>
              <a:buChar char="•"/>
            </a:pPr>
            <a:r>
              <a:rPr lang="en-US" sz="2400" b="0"/>
              <a:t>The player who takes the last coin loses.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833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833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833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3363" grpId="0" build="p" autoUpdateAnimBg="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0354" name="Rectangle 2"/>
          <p:cNvSpPr>
            <a:spLocks noGrp="1" noChangeArrowheads="1"/>
          </p:cNvSpPr>
          <p:nvPr>
            <p:ph type="title"/>
          </p:nvPr>
        </p:nvSpPr>
        <p:spPr>
          <a:xfrm>
            <a:off x="0" y="0"/>
            <a:ext cx="9144000" cy="1143000"/>
          </a:xfrm>
          <a:noFill/>
          <a:ln/>
        </p:spPr>
        <p:txBody>
          <a:bodyPr/>
          <a:lstStyle/>
          <a:p>
            <a:r>
              <a:rPr lang="en-US" sz="4000" dirty="0">
                <a:solidFill>
                  <a:srgbClr val="FF0000"/>
                </a:solidFill>
              </a:rPr>
              <a:t>A Sample Game of </a:t>
            </a:r>
            <a:r>
              <a:rPr lang="en-US" sz="4000" dirty="0" err="1">
                <a:solidFill>
                  <a:srgbClr val="FF0000"/>
                </a:solidFill>
              </a:rPr>
              <a:t>Nim</a:t>
            </a:r>
            <a:endParaRPr lang="en-US" sz="3600" dirty="0">
              <a:solidFill>
                <a:srgbClr val="FF0000"/>
              </a:solidFill>
            </a:endParaRPr>
          </a:p>
        </p:txBody>
      </p:sp>
      <p:pic>
        <p:nvPicPr>
          <p:cNvPr id="740401" name="Picture 49" descr="SimpleNimConsole"/>
          <p:cNvPicPr>
            <a:picLocks noChangeAspect="1" noChangeArrowheads="1"/>
          </p:cNvPicPr>
          <p:nvPr/>
        </p:nvPicPr>
        <p:blipFill>
          <a:blip r:embed="rId3"/>
          <a:srcRect/>
          <a:stretch>
            <a:fillRect/>
          </a:stretch>
        </p:blipFill>
        <p:spPr bwMode="auto">
          <a:xfrm>
            <a:off x="755650" y="1295400"/>
            <a:ext cx="7632700" cy="3765550"/>
          </a:xfrm>
          <a:prstGeom prst="rect">
            <a:avLst/>
          </a:prstGeom>
          <a:noFill/>
        </p:spPr>
      </p:pic>
      <p:pic>
        <p:nvPicPr>
          <p:cNvPr id="740356" name="Picture 4" descr="penny"/>
          <p:cNvPicPr>
            <a:picLocks noChangeAspect="1" noChangeArrowheads="1"/>
          </p:cNvPicPr>
          <p:nvPr/>
        </p:nvPicPr>
        <p:blipFill>
          <a:blip r:embed="rId4"/>
          <a:srcRect/>
          <a:stretch>
            <a:fillRect/>
          </a:stretch>
        </p:blipFill>
        <p:spPr bwMode="auto">
          <a:xfrm>
            <a:off x="482600" y="5334000"/>
            <a:ext cx="658813" cy="658813"/>
          </a:xfrm>
          <a:prstGeom prst="rect">
            <a:avLst/>
          </a:prstGeom>
          <a:noFill/>
        </p:spPr>
      </p:pic>
      <p:grpSp>
        <p:nvGrpSpPr>
          <p:cNvPr id="740405" name="Group 53"/>
          <p:cNvGrpSpPr>
            <a:grpSpLocks/>
          </p:cNvGrpSpPr>
          <p:nvPr/>
        </p:nvGrpSpPr>
        <p:grpSpPr bwMode="auto">
          <a:xfrm>
            <a:off x="1231900" y="5334000"/>
            <a:ext cx="1409700" cy="658813"/>
            <a:chOff x="776" y="3360"/>
            <a:chExt cx="888" cy="415"/>
          </a:xfrm>
        </p:grpSpPr>
        <p:pic>
          <p:nvPicPr>
            <p:cNvPr id="740357" name="Picture 5" descr="penny"/>
            <p:cNvPicPr>
              <a:picLocks noChangeAspect="1" noChangeArrowheads="1"/>
            </p:cNvPicPr>
            <p:nvPr/>
          </p:nvPicPr>
          <p:blipFill>
            <a:blip r:embed="rId4"/>
            <a:srcRect/>
            <a:stretch>
              <a:fillRect/>
            </a:stretch>
          </p:blipFill>
          <p:spPr bwMode="auto">
            <a:xfrm>
              <a:off x="776" y="3360"/>
              <a:ext cx="415" cy="415"/>
            </a:xfrm>
            <a:prstGeom prst="rect">
              <a:avLst/>
            </a:prstGeom>
            <a:noFill/>
          </p:spPr>
        </p:pic>
        <p:pic>
          <p:nvPicPr>
            <p:cNvPr id="740358" name="Picture 6" descr="penny"/>
            <p:cNvPicPr>
              <a:picLocks noChangeAspect="1" noChangeArrowheads="1"/>
            </p:cNvPicPr>
            <p:nvPr/>
          </p:nvPicPr>
          <p:blipFill>
            <a:blip r:embed="rId4"/>
            <a:srcRect/>
            <a:stretch>
              <a:fillRect/>
            </a:stretch>
          </p:blipFill>
          <p:spPr bwMode="auto">
            <a:xfrm>
              <a:off x="1249" y="3360"/>
              <a:ext cx="415" cy="415"/>
            </a:xfrm>
            <a:prstGeom prst="rect">
              <a:avLst/>
            </a:prstGeom>
            <a:noFill/>
          </p:spPr>
        </p:pic>
      </p:grpSp>
      <p:grpSp>
        <p:nvGrpSpPr>
          <p:cNvPr id="740404" name="Group 52"/>
          <p:cNvGrpSpPr>
            <a:grpSpLocks/>
          </p:cNvGrpSpPr>
          <p:nvPr/>
        </p:nvGrpSpPr>
        <p:grpSpPr bwMode="auto">
          <a:xfrm>
            <a:off x="2733675" y="5334000"/>
            <a:ext cx="1409700" cy="658813"/>
            <a:chOff x="1722" y="3360"/>
            <a:chExt cx="888" cy="415"/>
          </a:xfrm>
        </p:grpSpPr>
        <p:pic>
          <p:nvPicPr>
            <p:cNvPr id="740359" name="Picture 7" descr="penny"/>
            <p:cNvPicPr>
              <a:picLocks noChangeAspect="1" noChangeArrowheads="1"/>
            </p:cNvPicPr>
            <p:nvPr/>
          </p:nvPicPr>
          <p:blipFill>
            <a:blip r:embed="rId4"/>
            <a:srcRect/>
            <a:stretch>
              <a:fillRect/>
            </a:stretch>
          </p:blipFill>
          <p:spPr bwMode="auto">
            <a:xfrm>
              <a:off x="1722" y="3360"/>
              <a:ext cx="415" cy="415"/>
            </a:xfrm>
            <a:prstGeom prst="rect">
              <a:avLst/>
            </a:prstGeom>
            <a:noFill/>
          </p:spPr>
        </p:pic>
        <p:pic>
          <p:nvPicPr>
            <p:cNvPr id="740360" name="Picture 8" descr="penny"/>
            <p:cNvPicPr>
              <a:picLocks noChangeAspect="1" noChangeArrowheads="1"/>
            </p:cNvPicPr>
            <p:nvPr/>
          </p:nvPicPr>
          <p:blipFill>
            <a:blip r:embed="rId4"/>
            <a:srcRect/>
            <a:stretch>
              <a:fillRect/>
            </a:stretch>
          </p:blipFill>
          <p:spPr bwMode="auto">
            <a:xfrm>
              <a:off x="2195" y="3360"/>
              <a:ext cx="415" cy="415"/>
            </a:xfrm>
            <a:prstGeom prst="rect">
              <a:avLst/>
            </a:prstGeom>
            <a:noFill/>
          </p:spPr>
        </p:pic>
      </p:grpSp>
      <p:grpSp>
        <p:nvGrpSpPr>
          <p:cNvPr id="740403" name="Group 51"/>
          <p:cNvGrpSpPr>
            <a:grpSpLocks/>
          </p:cNvGrpSpPr>
          <p:nvPr/>
        </p:nvGrpSpPr>
        <p:grpSpPr bwMode="auto">
          <a:xfrm>
            <a:off x="4235450" y="5334000"/>
            <a:ext cx="2160588" cy="658813"/>
            <a:chOff x="2668" y="3360"/>
            <a:chExt cx="1361" cy="415"/>
          </a:xfrm>
        </p:grpSpPr>
        <p:pic>
          <p:nvPicPr>
            <p:cNvPr id="740361" name="Picture 9" descr="penny"/>
            <p:cNvPicPr>
              <a:picLocks noChangeAspect="1" noChangeArrowheads="1"/>
            </p:cNvPicPr>
            <p:nvPr/>
          </p:nvPicPr>
          <p:blipFill>
            <a:blip r:embed="rId4"/>
            <a:srcRect/>
            <a:stretch>
              <a:fillRect/>
            </a:stretch>
          </p:blipFill>
          <p:spPr bwMode="auto">
            <a:xfrm>
              <a:off x="2668" y="3360"/>
              <a:ext cx="415" cy="415"/>
            </a:xfrm>
            <a:prstGeom prst="rect">
              <a:avLst/>
            </a:prstGeom>
            <a:noFill/>
          </p:spPr>
        </p:pic>
        <p:pic>
          <p:nvPicPr>
            <p:cNvPr id="740362" name="Picture 10" descr="penny"/>
            <p:cNvPicPr>
              <a:picLocks noChangeAspect="1" noChangeArrowheads="1"/>
            </p:cNvPicPr>
            <p:nvPr/>
          </p:nvPicPr>
          <p:blipFill>
            <a:blip r:embed="rId4"/>
            <a:srcRect/>
            <a:stretch>
              <a:fillRect/>
            </a:stretch>
          </p:blipFill>
          <p:spPr bwMode="auto">
            <a:xfrm>
              <a:off x="3141" y="3360"/>
              <a:ext cx="415" cy="415"/>
            </a:xfrm>
            <a:prstGeom prst="rect">
              <a:avLst/>
            </a:prstGeom>
            <a:noFill/>
          </p:spPr>
        </p:pic>
        <p:pic>
          <p:nvPicPr>
            <p:cNvPr id="740363" name="Picture 11" descr="penny"/>
            <p:cNvPicPr>
              <a:picLocks noChangeAspect="1" noChangeArrowheads="1"/>
            </p:cNvPicPr>
            <p:nvPr/>
          </p:nvPicPr>
          <p:blipFill>
            <a:blip r:embed="rId4"/>
            <a:srcRect/>
            <a:stretch>
              <a:fillRect/>
            </a:stretch>
          </p:blipFill>
          <p:spPr bwMode="auto">
            <a:xfrm>
              <a:off x="3614" y="3360"/>
              <a:ext cx="415" cy="415"/>
            </a:xfrm>
            <a:prstGeom prst="rect">
              <a:avLst/>
            </a:prstGeom>
            <a:noFill/>
          </p:spPr>
        </p:pic>
      </p:grpSp>
      <p:pic>
        <p:nvPicPr>
          <p:cNvPr id="740364" name="Picture 12" descr="penny"/>
          <p:cNvPicPr>
            <a:picLocks noChangeAspect="1" noChangeArrowheads="1"/>
          </p:cNvPicPr>
          <p:nvPr/>
        </p:nvPicPr>
        <p:blipFill>
          <a:blip r:embed="rId4"/>
          <a:srcRect/>
          <a:stretch>
            <a:fillRect/>
          </a:stretch>
        </p:blipFill>
        <p:spPr bwMode="auto">
          <a:xfrm>
            <a:off x="6488113" y="5334000"/>
            <a:ext cx="658812" cy="658813"/>
          </a:xfrm>
          <a:prstGeom prst="rect">
            <a:avLst/>
          </a:prstGeom>
          <a:noFill/>
        </p:spPr>
      </p:pic>
      <p:grpSp>
        <p:nvGrpSpPr>
          <p:cNvPr id="740402" name="Group 50"/>
          <p:cNvGrpSpPr>
            <a:grpSpLocks/>
          </p:cNvGrpSpPr>
          <p:nvPr/>
        </p:nvGrpSpPr>
        <p:grpSpPr bwMode="auto">
          <a:xfrm>
            <a:off x="7239000" y="5334000"/>
            <a:ext cx="1409700" cy="658813"/>
            <a:chOff x="4560" y="3360"/>
            <a:chExt cx="888" cy="415"/>
          </a:xfrm>
        </p:grpSpPr>
        <p:pic>
          <p:nvPicPr>
            <p:cNvPr id="740365" name="Picture 13" descr="penny"/>
            <p:cNvPicPr>
              <a:picLocks noChangeAspect="1" noChangeArrowheads="1"/>
            </p:cNvPicPr>
            <p:nvPr/>
          </p:nvPicPr>
          <p:blipFill>
            <a:blip r:embed="rId4"/>
            <a:srcRect/>
            <a:stretch>
              <a:fillRect/>
            </a:stretch>
          </p:blipFill>
          <p:spPr bwMode="auto">
            <a:xfrm>
              <a:off x="4560" y="3360"/>
              <a:ext cx="415" cy="415"/>
            </a:xfrm>
            <a:prstGeom prst="rect">
              <a:avLst/>
            </a:prstGeom>
            <a:noFill/>
          </p:spPr>
        </p:pic>
        <p:pic>
          <p:nvPicPr>
            <p:cNvPr id="740367" name="Picture 15" descr="penny"/>
            <p:cNvPicPr>
              <a:picLocks noChangeAspect="1" noChangeArrowheads="1"/>
            </p:cNvPicPr>
            <p:nvPr/>
          </p:nvPicPr>
          <p:blipFill>
            <a:blip r:embed="rId4"/>
            <a:srcRect/>
            <a:stretch>
              <a:fillRect/>
            </a:stretch>
          </p:blipFill>
          <p:spPr bwMode="auto">
            <a:xfrm>
              <a:off x="5033" y="3360"/>
              <a:ext cx="415" cy="415"/>
            </a:xfrm>
            <a:prstGeom prst="rect">
              <a:avLst/>
            </a:prstGeom>
            <a:noFill/>
          </p:spPr>
        </p:pic>
      </p:grpSp>
      <p:sp>
        <p:nvSpPr>
          <p:cNvPr id="740376" name="Text Box 24"/>
          <p:cNvSpPr txBox="1">
            <a:spLocks noChangeArrowheads="1"/>
          </p:cNvSpPr>
          <p:nvPr/>
        </p:nvSpPr>
        <p:spPr bwMode="auto">
          <a:xfrm>
            <a:off x="796925" y="1589088"/>
            <a:ext cx="3111500"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There are 11 coins left.</a:t>
            </a:r>
          </a:p>
        </p:txBody>
      </p:sp>
      <p:sp>
        <p:nvSpPr>
          <p:cNvPr id="740377" name="Text Box 25"/>
          <p:cNvSpPr txBox="1">
            <a:spLocks noChangeArrowheads="1"/>
          </p:cNvSpPr>
          <p:nvPr/>
        </p:nvSpPr>
        <p:spPr bwMode="auto">
          <a:xfrm>
            <a:off x="796925" y="1824038"/>
            <a:ext cx="1647825"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I'll take 2.</a:t>
            </a:r>
          </a:p>
        </p:txBody>
      </p:sp>
      <p:sp>
        <p:nvSpPr>
          <p:cNvPr id="740378" name="Text Box 26"/>
          <p:cNvSpPr txBox="1">
            <a:spLocks noChangeArrowheads="1"/>
          </p:cNvSpPr>
          <p:nvPr/>
        </p:nvSpPr>
        <p:spPr bwMode="auto">
          <a:xfrm>
            <a:off x="796925" y="2057400"/>
            <a:ext cx="2989263"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There are 9 coins left.</a:t>
            </a:r>
          </a:p>
        </p:txBody>
      </p:sp>
      <p:sp>
        <p:nvSpPr>
          <p:cNvPr id="740379" name="Text Box 27"/>
          <p:cNvSpPr txBox="1">
            <a:spLocks noChangeArrowheads="1"/>
          </p:cNvSpPr>
          <p:nvPr/>
        </p:nvSpPr>
        <p:spPr bwMode="auto">
          <a:xfrm>
            <a:off x="796925" y="2290763"/>
            <a:ext cx="1525588"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Your move: </a:t>
            </a:r>
          </a:p>
        </p:txBody>
      </p:sp>
      <p:sp>
        <p:nvSpPr>
          <p:cNvPr id="740380" name="Text Box 28"/>
          <p:cNvSpPr txBox="1">
            <a:spLocks noChangeArrowheads="1"/>
          </p:cNvSpPr>
          <p:nvPr/>
        </p:nvSpPr>
        <p:spPr bwMode="auto">
          <a:xfrm>
            <a:off x="796925" y="2524125"/>
            <a:ext cx="2989263"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There are 8 coins left.</a:t>
            </a:r>
          </a:p>
        </p:txBody>
      </p:sp>
      <p:sp>
        <p:nvSpPr>
          <p:cNvPr id="740381" name="Text Box 29"/>
          <p:cNvSpPr txBox="1">
            <a:spLocks noChangeArrowheads="1"/>
          </p:cNvSpPr>
          <p:nvPr/>
        </p:nvSpPr>
        <p:spPr bwMode="auto">
          <a:xfrm>
            <a:off x="796925" y="2757488"/>
            <a:ext cx="1647825"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I'll take 3.</a:t>
            </a:r>
          </a:p>
        </p:txBody>
      </p:sp>
      <p:sp>
        <p:nvSpPr>
          <p:cNvPr id="740382" name="Text Box 30"/>
          <p:cNvSpPr txBox="1">
            <a:spLocks noChangeArrowheads="1"/>
          </p:cNvSpPr>
          <p:nvPr/>
        </p:nvSpPr>
        <p:spPr bwMode="auto">
          <a:xfrm>
            <a:off x="796925" y="2992438"/>
            <a:ext cx="2989263"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There are 5 coins left.</a:t>
            </a:r>
          </a:p>
        </p:txBody>
      </p:sp>
      <p:sp>
        <p:nvSpPr>
          <p:cNvPr id="740383" name="Text Box 31"/>
          <p:cNvSpPr txBox="1">
            <a:spLocks noChangeArrowheads="1"/>
          </p:cNvSpPr>
          <p:nvPr/>
        </p:nvSpPr>
        <p:spPr bwMode="auto">
          <a:xfrm>
            <a:off x="796925" y="3225800"/>
            <a:ext cx="1403350"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Your move:</a:t>
            </a:r>
          </a:p>
        </p:txBody>
      </p:sp>
      <p:sp>
        <p:nvSpPr>
          <p:cNvPr id="740384" name="Text Box 32"/>
          <p:cNvSpPr txBox="1">
            <a:spLocks noChangeArrowheads="1"/>
          </p:cNvSpPr>
          <p:nvPr/>
        </p:nvSpPr>
        <p:spPr bwMode="auto">
          <a:xfrm>
            <a:off x="796925" y="3459163"/>
            <a:ext cx="2989263"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There are 3 coins left.</a:t>
            </a:r>
          </a:p>
        </p:txBody>
      </p:sp>
      <p:sp>
        <p:nvSpPr>
          <p:cNvPr id="740385" name="Text Box 33"/>
          <p:cNvSpPr txBox="1">
            <a:spLocks noChangeArrowheads="1"/>
          </p:cNvSpPr>
          <p:nvPr/>
        </p:nvSpPr>
        <p:spPr bwMode="auto">
          <a:xfrm>
            <a:off x="796925" y="3692525"/>
            <a:ext cx="1647825"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I'll take 2.</a:t>
            </a:r>
          </a:p>
        </p:txBody>
      </p:sp>
      <p:grpSp>
        <p:nvGrpSpPr>
          <p:cNvPr id="740406" name="Group 54"/>
          <p:cNvGrpSpPr>
            <a:grpSpLocks/>
          </p:cNvGrpSpPr>
          <p:nvPr/>
        </p:nvGrpSpPr>
        <p:grpSpPr bwMode="auto">
          <a:xfrm>
            <a:off x="796925" y="3925888"/>
            <a:ext cx="3598863" cy="569912"/>
            <a:chOff x="502" y="2473"/>
            <a:chExt cx="2267" cy="359"/>
          </a:xfrm>
        </p:grpSpPr>
        <p:sp>
          <p:nvSpPr>
            <p:cNvPr id="740386" name="Text Box 34"/>
            <p:cNvSpPr txBox="1">
              <a:spLocks noChangeArrowheads="1"/>
            </p:cNvSpPr>
            <p:nvPr/>
          </p:nvSpPr>
          <p:spPr bwMode="auto">
            <a:xfrm>
              <a:off x="502" y="2473"/>
              <a:ext cx="2267" cy="212"/>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There is only one coin left.</a:t>
              </a:r>
            </a:p>
          </p:txBody>
        </p:sp>
        <p:sp>
          <p:nvSpPr>
            <p:cNvPr id="740387" name="Text Box 35"/>
            <p:cNvSpPr txBox="1">
              <a:spLocks noChangeArrowheads="1"/>
            </p:cNvSpPr>
            <p:nvPr/>
          </p:nvSpPr>
          <p:spPr bwMode="auto">
            <a:xfrm>
              <a:off x="502" y="2620"/>
              <a:ext cx="807" cy="212"/>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You lose.</a:t>
              </a:r>
            </a:p>
          </p:txBody>
        </p:sp>
      </p:grpSp>
      <p:sp>
        <p:nvSpPr>
          <p:cNvPr id="740398" name="Text Box 46"/>
          <p:cNvSpPr txBox="1">
            <a:spLocks noChangeArrowheads="1"/>
          </p:cNvSpPr>
          <p:nvPr/>
        </p:nvSpPr>
        <p:spPr bwMode="auto">
          <a:xfrm>
            <a:off x="762000" y="1295400"/>
            <a:ext cx="7620000" cy="3048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latin typeface="Charcoal" pitchFamily="32" charset="0"/>
              </a:rPr>
              <a:t>Nim</a:t>
            </a:r>
          </a:p>
        </p:txBody>
      </p:sp>
      <p:sp>
        <p:nvSpPr>
          <p:cNvPr id="740399" name="Text Box 47"/>
          <p:cNvSpPr txBox="1">
            <a:spLocks noChangeArrowheads="1"/>
          </p:cNvSpPr>
          <p:nvPr/>
        </p:nvSpPr>
        <p:spPr bwMode="auto">
          <a:xfrm>
            <a:off x="800100" y="2290763"/>
            <a:ext cx="1770063"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           </a:t>
            </a:r>
            <a:r>
              <a:rPr lang="en-US" sz="1600">
                <a:solidFill>
                  <a:srgbClr val="0000FF"/>
                </a:solidFill>
                <a:latin typeface="Courier New" charset="0"/>
              </a:rPr>
              <a:t>1</a:t>
            </a:r>
            <a:r>
              <a:rPr lang="en-US" sz="1600">
                <a:latin typeface="Courier New" charset="0"/>
              </a:rPr>
              <a:t> </a:t>
            </a:r>
          </a:p>
        </p:txBody>
      </p:sp>
      <p:sp>
        <p:nvSpPr>
          <p:cNvPr id="740400" name="Text Box 48"/>
          <p:cNvSpPr txBox="1">
            <a:spLocks noChangeArrowheads="1"/>
          </p:cNvSpPr>
          <p:nvPr/>
        </p:nvSpPr>
        <p:spPr bwMode="auto">
          <a:xfrm>
            <a:off x="800100" y="3225800"/>
            <a:ext cx="1770063" cy="336550"/>
          </a:xfrm>
          <a:prstGeom prst="rect">
            <a:avLst/>
          </a:prstGeom>
          <a:noFill/>
          <a:ln w="9525">
            <a:noFill/>
            <a:miter lim="800000"/>
            <a:headEnd/>
            <a:tailEnd/>
          </a:ln>
          <a:effectLst/>
        </p:spPr>
        <p:txBody>
          <a:bodyPr wrap="none">
            <a:prstTxWarp prst="textNoShape">
              <a:avLst/>
            </a:prstTxWarp>
            <a:spAutoFit/>
          </a:bodyPr>
          <a:lstStyle/>
          <a:p>
            <a:r>
              <a:rPr lang="en-US" sz="1600">
                <a:latin typeface="Courier New" charset="0"/>
              </a:rPr>
              <a:t>           </a:t>
            </a:r>
            <a:r>
              <a:rPr lang="en-US" sz="1600">
                <a:solidFill>
                  <a:srgbClr val="0000FF"/>
                </a:solidFill>
                <a:latin typeface="Courier New" charset="0"/>
              </a:rPr>
              <a:t>2</a:t>
            </a:r>
            <a:r>
              <a:rPr lang="en-US" sz="1600">
                <a:latin typeface="Courier New"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40377">
                                            <p:txEl>
                                              <p:pRg st="0" end="0"/>
                                            </p:txEl>
                                          </p:spTgt>
                                        </p:tgtEl>
                                        <p:attrNameLst>
                                          <p:attrName>style.visibility</p:attrName>
                                        </p:attrNameLst>
                                      </p:cBhvr>
                                      <p:to>
                                        <p:strVal val="visible"/>
                                      </p:to>
                                    </p:set>
                                  </p:childTnLst>
                                </p:cTn>
                              </p:par>
                            </p:childTnLst>
                          </p:cTn>
                        </p:par>
                        <p:par>
                          <p:cTn id="7" fill="hold">
                            <p:stCondLst>
                              <p:cond delay="500"/>
                            </p:stCondLst>
                            <p:childTnLst>
                              <p:par>
                                <p:cTn id="8" presetID="2" presetClass="exit" presetSubtype="2" fill="hold" nodeType="afterEffect">
                                  <p:stCondLst>
                                    <p:cond delay="500"/>
                                  </p:stCondLst>
                                  <p:childTnLst>
                                    <p:anim calcmode="lin" valueType="num">
                                      <p:cBhvr additive="base">
                                        <p:cTn id="9" dur="500"/>
                                        <p:tgtEl>
                                          <p:spTgt spid="740402"/>
                                        </p:tgtEl>
                                        <p:attrNameLst>
                                          <p:attrName>ppt_x</p:attrName>
                                        </p:attrNameLst>
                                      </p:cBhvr>
                                      <p:tavLst>
                                        <p:tav tm="0">
                                          <p:val>
                                            <p:strVal val="ppt_x"/>
                                          </p:val>
                                        </p:tav>
                                        <p:tav tm="100000">
                                          <p:val>
                                            <p:strVal val="1+ppt_w/2"/>
                                          </p:val>
                                        </p:tav>
                                      </p:tavLst>
                                    </p:anim>
                                    <p:anim calcmode="lin" valueType="num">
                                      <p:cBhvr additive="base">
                                        <p:cTn id="10" dur="500"/>
                                        <p:tgtEl>
                                          <p:spTgt spid="740402"/>
                                        </p:tgtEl>
                                        <p:attrNameLst>
                                          <p:attrName>ppt_y</p:attrName>
                                        </p:attrNameLst>
                                      </p:cBhvr>
                                      <p:tavLst>
                                        <p:tav tm="0">
                                          <p:val>
                                            <p:strVal val="ppt_y"/>
                                          </p:val>
                                        </p:tav>
                                        <p:tav tm="100000">
                                          <p:val>
                                            <p:strVal val="ppt_y"/>
                                          </p:val>
                                        </p:tav>
                                      </p:tavLst>
                                    </p:anim>
                                    <p:set>
                                      <p:cBhvr>
                                        <p:cTn id="11" dur="1" fill="hold">
                                          <p:stCondLst>
                                            <p:cond delay="499"/>
                                          </p:stCondLst>
                                        </p:cTn>
                                        <p:tgtEl>
                                          <p:spTgt spid="740402"/>
                                        </p:tgtEl>
                                        <p:attrNameLst>
                                          <p:attrName>style.visibility</p:attrName>
                                        </p:attrNameLst>
                                      </p:cBhvr>
                                      <p:to>
                                        <p:strVal val="hidden"/>
                                      </p:to>
                                    </p:set>
                                  </p:childTnLst>
                                </p:cTn>
                              </p:par>
                            </p:childTnLst>
                          </p:cTn>
                        </p:par>
                        <p:par>
                          <p:cTn id="12" fill="hold">
                            <p:stCondLst>
                              <p:cond delay="1500"/>
                            </p:stCondLst>
                            <p:childTnLst>
                              <p:par>
                                <p:cTn id="13" presetID="1" presetClass="entr" presetSubtype="0" fill="hold" grpId="0" nodeType="afterEffect">
                                  <p:stCondLst>
                                    <p:cond delay="0"/>
                                  </p:stCondLst>
                                  <p:childTnLst>
                                    <p:set>
                                      <p:cBhvr>
                                        <p:cTn id="14" dur="1" fill="hold">
                                          <p:stCondLst>
                                            <p:cond delay="499"/>
                                          </p:stCondLst>
                                        </p:cTn>
                                        <p:tgtEl>
                                          <p:spTgt spid="740378">
                                            <p:txEl>
                                              <p:pRg st="0" end="0"/>
                                            </p:txEl>
                                          </p:spTgt>
                                        </p:tgtEl>
                                        <p:attrNameLst>
                                          <p:attrName>style.visibility</p:attrName>
                                        </p:attrNameLst>
                                      </p:cBhvr>
                                      <p:to>
                                        <p:strVal val="visible"/>
                                      </p:to>
                                    </p:set>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499"/>
                                          </p:stCondLst>
                                        </p:cTn>
                                        <p:tgtEl>
                                          <p:spTgt spid="740379">
                                            <p:txEl>
                                              <p:pRg st="0" end="0"/>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740399">
                                            <p:txEl>
                                              <p:pRg st="0" end="0"/>
                                            </p:txEl>
                                          </p:spTgt>
                                        </p:tgtEl>
                                        <p:attrNameLst>
                                          <p:attrName>style.visibility</p:attrName>
                                        </p:attrNameLst>
                                      </p:cBhvr>
                                      <p:to>
                                        <p:strVal val="visible"/>
                                      </p:to>
                                    </p:set>
                                  </p:childTnLst>
                                </p:cTn>
                              </p:par>
                            </p:childTnLst>
                          </p:cTn>
                        </p:par>
                        <p:par>
                          <p:cTn id="22" fill="hold">
                            <p:stCondLst>
                              <p:cond delay="500"/>
                            </p:stCondLst>
                            <p:childTnLst>
                              <p:par>
                                <p:cTn id="23" presetID="2" presetClass="exit" presetSubtype="2" fill="hold" nodeType="afterEffect">
                                  <p:stCondLst>
                                    <p:cond delay="500"/>
                                  </p:stCondLst>
                                  <p:childTnLst>
                                    <p:anim calcmode="lin" valueType="num">
                                      <p:cBhvr additive="base">
                                        <p:cTn id="24" dur="1000"/>
                                        <p:tgtEl>
                                          <p:spTgt spid="740364"/>
                                        </p:tgtEl>
                                        <p:attrNameLst>
                                          <p:attrName>ppt_x</p:attrName>
                                        </p:attrNameLst>
                                      </p:cBhvr>
                                      <p:tavLst>
                                        <p:tav tm="0">
                                          <p:val>
                                            <p:strVal val="ppt_x"/>
                                          </p:val>
                                        </p:tav>
                                        <p:tav tm="100000">
                                          <p:val>
                                            <p:strVal val="1+ppt_w/2"/>
                                          </p:val>
                                        </p:tav>
                                      </p:tavLst>
                                    </p:anim>
                                    <p:anim calcmode="lin" valueType="num">
                                      <p:cBhvr additive="base">
                                        <p:cTn id="25" dur="1000"/>
                                        <p:tgtEl>
                                          <p:spTgt spid="740364"/>
                                        </p:tgtEl>
                                        <p:attrNameLst>
                                          <p:attrName>ppt_y</p:attrName>
                                        </p:attrNameLst>
                                      </p:cBhvr>
                                      <p:tavLst>
                                        <p:tav tm="0">
                                          <p:val>
                                            <p:strVal val="ppt_y"/>
                                          </p:val>
                                        </p:tav>
                                        <p:tav tm="100000">
                                          <p:val>
                                            <p:strVal val="ppt_y"/>
                                          </p:val>
                                        </p:tav>
                                      </p:tavLst>
                                    </p:anim>
                                    <p:set>
                                      <p:cBhvr>
                                        <p:cTn id="26" dur="1" fill="hold">
                                          <p:stCondLst>
                                            <p:cond delay="999"/>
                                          </p:stCondLst>
                                        </p:cTn>
                                        <p:tgtEl>
                                          <p:spTgt spid="740364"/>
                                        </p:tgtEl>
                                        <p:attrNameLst>
                                          <p:attrName>style.visibility</p:attrName>
                                        </p:attrNameLst>
                                      </p:cBhvr>
                                      <p:to>
                                        <p:strVal val="hidden"/>
                                      </p:to>
                                    </p:set>
                                  </p:childTnLst>
                                </p:cTn>
                              </p:par>
                            </p:childTnLst>
                          </p:cTn>
                        </p:par>
                        <p:par>
                          <p:cTn id="27" fill="hold">
                            <p:stCondLst>
                              <p:cond delay="2000"/>
                            </p:stCondLst>
                            <p:childTnLst>
                              <p:par>
                                <p:cTn id="28" presetID="1" presetClass="entr" presetSubtype="0" fill="hold" grpId="0" nodeType="afterEffect">
                                  <p:stCondLst>
                                    <p:cond delay="0"/>
                                  </p:stCondLst>
                                  <p:childTnLst>
                                    <p:set>
                                      <p:cBhvr>
                                        <p:cTn id="29" dur="1" fill="hold">
                                          <p:stCondLst>
                                            <p:cond delay="499"/>
                                          </p:stCondLst>
                                        </p:cTn>
                                        <p:tgtEl>
                                          <p:spTgt spid="740380">
                                            <p:txEl>
                                              <p:pRg st="0" end="0"/>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740381">
                                            <p:txEl>
                                              <p:pRg st="0" end="0"/>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 presetClass="exit" presetSubtype="2" fill="hold" nodeType="clickEffect">
                                  <p:stCondLst>
                                    <p:cond delay="500"/>
                                  </p:stCondLst>
                                  <p:childTnLst>
                                    <p:anim calcmode="lin" valueType="num">
                                      <p:cBhvr additive="base">
                                        <p:cTn id="37" dur="1000"/>
                                        <p:tgtEl>
                                          <p:spTgt spid="740403"/>
                                        </p:tgtEl>
                                        <p:attrNameLst>
                                          <p:attrName>ppt_x</p:attrName>
                                        </p:attrNameLst>
                                      </p:cBhvr>
                                      <p:tavLst>
                                        <p:tav tm="0">
                                          <p:val>
                                            <p:strVal val="ppt_x"/>
                                          </p:val>
                                        </p:tav>
                                        <p:tav tm="100000">
                                          <p:val>
                                            <p:strVal val="1+ppt_w/2"/>
                                          </p:val>
                                        </p:tav>
                                      </p:tavLst>
                                    </p:anim>
                                    <p:anim calcmode="lin" valueType="num">
                                      <p:cBhvr additive="base">
                                        <p:cTn id="38" dur="1000"/>
                                        <p:tgtEl>
                                          <p:spTgt spid="740403"/>
                                        </p:tgtEl>
                                        <p:attrNameLst>
                                          <p:attrName>ppt_y</p:attrName>
                                        </p:attrNameLst>
                                      </p:cBhvr>
                                      <p:tavLst>
                                        <p:tav tm="0">
                                          <p:val>
                                            <p:strVal val="ppt_y"/>
                                          </p:val>
                                        </p:tav>
                                        <p:tav tm="100000">
                                          <p:val>
                                            <p:strVal val="ppt_y"/>
                                          </p:val>
                                        </p:tav>
                                      </p:tavLst>
                                    </p:anim>
                                    <p:set>
                                      <p:cBhvr>
                                        <p:cTn id="39" dur="1" fill="hold">
                                          <p:stCondLst>
                                            <p:cond delay="999"/>
                                          </p:stCondLst>
                                        </p:cTn>
                                        <p:tgtEl>
                                          <p:spTgt spid="740403"/>
                                        </p:tgtEl>
                                        <p:attrNameLst>
                                          <p:attrName>style.visibility</p:attrName>
                                        </p:attrNameLst>
                                      </p:cBhvr>
                                      <p:to>
                                        <p:strVal val="hidden"/>
                                      </p:to>
                                    </p:set>
                                  </p:childTnLst>
                                </p:cTn>
                              </p:par>
                            </p:childTnLst>
                          </p:cTn>
                        </p:par>
                        <p:par>
                          <p:cTn id="40" fill="hold">
                            <p:stCondLst>
                              <p:cond delay="1500"/>
                            </p:stCondLst>
                            <p:childTnLst>
                              <p:par>
                                <p:cTn id="41" presetID="1" presetClass="entr" presetSubtype="0" fill="hold" grpId="0" nodeType="afterEffect">
                                  <p:stCondLst>
                                    <p:cond delay="0"/>
                                  </p:stCondLst>
                                  <p:childTnLst>
                                    <p:set>
                                      <p:cBhvr>
                                        <p:cTn id="42" dur="1" fill="hold">
                                          <p:stCondLst>
                                            <p:cond delay="499"/>
                                          </p:stCondLst>
                                        </p:cTn>
                                        <p:tgtEl>
                                          <p:spTgt spid="740382">
                                            <p:txEl>
                                              <p:pRg st="0" end="0"/>
                                            </p:txEl>
                                          </p:spTgt>
                                        </p:tgtEl>
                                        <p:attrNameLst>
                                          <p:attrName>style.visibility</p:attrName>
                                        </p:attrNameLst>
                                      </p:cBhvr>
                                      <p:to>
                                        <p:strVal val="visible"/>
                                      </p:to>
                                    </p:set>
                                  </p:childTnLst>
                                </p:cTn>
                              </p:par>
                            </p:childTnLst>
                          </p:cTn>
                        </p:par>
                        <p:par>
                          <p:cTn id="43" fill="hold">
                            <p:stCondLst>
                              <p:cond delay="2000"/>
                            </p:stCondLst>
                            <p:childTnLst>
                              <p:par>
                                <p:cTn id="44" presetID="1" presetClass="entr" presetSubtype="0" fill="hold" grpId="0" nodeType="afterEffect">
                                  <p:stCondLst>
                                    <p:cond delay="0"/>
                                  </p:stCondLst>
                                  <p:childTnLst>
                                    <p:set>
                                      <p:cBhvr>
                                        <p:cTn id="45" dur="1" fill="hold">
                                          <p:stCondLst>
                                            <p:cond delay="499"/>
                                          </p:stCondLst>
                                        </p:cTn>
                                        <p:tgtEl>
                                          <p:spTgt spid="740383">
                                            <p:txEl>
                                              <p:pRg st="0" end="0"/>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740400">
                                            <p:txEl>
                                              <p:pRg st="0" end="0"/>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 presetClass="exit" presetSubtype="2" fill="hold" nodeType="clickEffect">
                                  <p:stCondLst>
                                    <p:cond delay="500"/>
                                  </p:stCondLst>
                                  <p:childTnLst>
                                    <p:anim calcmode="lin" valueType="num">
                                      <p:cBhvr additive="base">
                                        <p:cTn id="53" dur="1200"/>
                                        <p:tgtEl>
                                          <p:spTgt spid="740404"/>
                                        </p:tgtEl>
                                        <p:attrNameLst>
                                          <p:attrName>ppt_x</p:attrName>
                                        </p:attrNameLst>
                                      </p:cBhvr>
                                      <p:tavLst>
                                        <p:tav tm="0">
                                          <p:val>
                                            <p:strVal val="ppt_x"/>
                                          </p:val>
                                        </p:tav>
                                        <p:tav tm="100000">
                                          <p:val>
                                            <p:strVal val="1+ppt_w/2"/>
                                          </p:val>
                                        </p:tav>
                                      </p:tavLst>
                                    </p:anim>
                                    <p:anim calcmode="lin" valueType="num">
                                      <p:cBhvr additive="base">
                                        <p:cTn id="54" dur="1200"/>
                                        <p:tgtEl>
                                          <p:spTgt spid="740404"/>
                                        </p:tgtEl>
                                        <p:attrNameLst>
                                          <p:attrName>ppt_y</p:attrName>
                                        </p:attrNameLst>
                                      </p:cBhvr>
                                      <p:tavLst>
                                        <p:tav tm="0">
                                          <p:val>
                                            <p:strVal val="ppt_y"/>
                                          </p:val>
                                        </p:tav>
                                        <p:tav tm="100000">
                                          <p:val>
                                            <p:strVal val="ppt_y"/>
                                          </p:val>
                                        </p:tav>
                                      </p:tavLst>
                                    </p:anim>
                                    <p:set>
                                      <p:cBhvr>
                                        <p:cTn id="55" dur="1" fill="hold">
                                          <p:stCondLst>
                                            <p:cond delay="1199"/>
                                          </p:stCondLst>
                                        </p:cTn>
                                        <p:tgtEl>
                                          <p:spTgt spid="740404"/>
                                        </p:tgtEl>
                                        <p:attrNameLst>
                                          <p:attrName>style.visibility</p:attrName>
                                        </p:attrNameLst>
                                      </p:cBhvr>
                                      <p:to>
                                        <p:strVal val="hidden"/>
                                      </p:to>
                                    </p:set>
                                  </p:childTnLst>
                                </p:cTn>
                              </p:par>
                            </p:childTnLst>
                          </p:cTn>
                        </p:par>
                        <p:par>
                          <p:cTn id="56" fill="hold">
                            <p:stCondLst>
                              <p:cond delay="1700"/>
                            </p:stCondLst>
                            <p:childTnLst>
                              <p:par>
                                <p:cTn id="57" presetID="1" presetClass="entr" presetSubtype="0" fill="hold" grpId="0" nodeType="afterEffect">
                                  <p:stCondLst>
                                    <p:cond delay="0"/>
                                  </p:stCondLst>
                                  <p:childTnLst>
                                    <p:set>
                                      <p:cBhvr>
                                        <p:cTn id="58" dur="1" fill="hold">
                                          <p:stCondLst>
                                            <p:cond delay="499"/>
                                          </p:stCondLst>
                                        </p:cTn>
                                        <p:tgtEl>
                                          <p:spTgt spid="740384">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740385">
                                            <p:txEl>
                                              <p:pRg st="0" end="0"/>
                                            </p:txEl>
                                          </p:spTgt>
                                        </p:tgtEl>
                                        <p:attrNameLst>
                                          <p:attrName>style.visibility</p:attrName>
                                        </p:attrNameLst>
                                      </p:cBhvr>
                                      <p:to>
                                        <p:strVal val="visible"/>
                                      </p:to>
                                    </p:set>
                                  </p:childTnLst>
                                </p:cTn>
                              </p:par>
                            </p:childTnLst>
                          </p:cTn>
                        </p:par>
                        <p:par>
                          <p:cTn id="63" fill="hold">
                            <p:stCondLst>
                              <p:cond delay="500"/>
                            </p:stCondLst>
                            <p:childTnLst>
                              <p:par>
                                <p:cTn id="64" presetID="2" presetClass="exit" presetSubtype="2" fill="hold" nodeType="afterEffect">
                                  <p:stCondLst>
                                    <p:cond delay="500"/>
                                  </p:stCondLst>
                                  <p:childTnLst>
                                    <p:anim calcmode="lin" valueType="num">
                                      <p:cBhvr additive="base">
                                        <p:cTn id="65" dur="1400"/>
                                        <p:tgtEl>
                                          <p:spTgt spid="740405"/>
                                        </p:tgtEl>
                                        <p:attrNameLst>
                                          <p:attrName>ppt_x</p:attrName>
                                        </p:attrNameLst>
                                      </p:cBhvr>
                                      <p:tavLst>
                                        <p:tav tm="0">
                                          <p:val>
                                            <p:strVal val="ppt_x"/>
                                          </p:val>
                                        </p:tav>
                                        <p:tav tm="100000">
                                          <p:val>
                                            <p:strVal val="1+ppt_w/2"/>
                                          </p:val>
                                        </p:tav>
                                      </p:tavLst>
                                    </p:anim>
                                    <p:anim calcmode="lin" valueType="num">
                                      <p:cBhvr additive="base">
                                        <p:cTn id="66" dur="1400"/>
                                        <p:tgtEl>
                                          <p:spTgt spid="740405"/>
                                        </p:tgtEl>
                                        <p:attrNameLst>
                                          <p:attrName>ppt_y</p:attrName>
                                        </p:attrNameLst>
                                      </p:cBhvr>
                                      <p:tavLst>
                                        <p:tav tm="0">
                                          <p:val>
                                            <p:strVal val="ppt_y"/>
                                          </p:val>
                                        </p:tav>
                                        <p:tav tm="100000">
                                          <p:val>
                                            <p:strVal val="ppt_y"/>
                                          </p:val>
                                        </p:tav>
                                      </p:tavLst>
                                    </p:anim>
                                    <p:set>
                                      <p:cBhvr>
                                        <p:cTn id="67" dur="1" fill="hold">
                                          <p:stCondLst>
                                            <p:cond delay="1399"/>
                                          </p:stCondLst>
                                        </p:cTn>
                                        <p:tgtEl>
                                          <p:spTgt spid="740405"/>
                                        </p:tgtEl>
                                        <p:attrNameLst>
                                          <p:attrName>style.visibility</p:attrName>
                                        </p:attrNameLst>
                                      </p:cBhvr>
                                      <p:to>
                                        <p:strVal val="hidden"/>
                                      </p:to>
                                    </p:set>
                                  </p:childTnLst>
                                </p:cTn>
                              </p:par>
                            </p:childTnLst>
                          </p:cTn>
                        </p:par>
                        <p:par>
                          <p:cTn id="68" fill="hold">
                            <p:stCondLst>
                              <p:cond delay="2400"/>
                            </p:stCondLst>
                            <p:childTnLst>
                              <p:par>
                                <p:cTn id="69" presetID="1" presetClass="entr" presetSubtype="0" fill="hold" nodeType="afterEffect">
                                  <p:stCondLst>
                                    <p:cond delay="0"/>
                                  </p:stCondLst>
                                  <p:childTnLst>
                                    <p:set>
                                      <p:cBhvr>
                                        <p:cTn id="70" dur="1" fill="hold">
                                          <p:stCondLst>
                                            <p:cond delay="499"/>
                                          </p:stCondLst>
                                        </p:cTn>
                                        <p:tgtEl>
                                          <p:spTgt spid="7404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0377" grpId="0" build="p" autoUpdateAnimBg="0"/>
      <p:bldP spid="740378" grpId="0" build="p" autoUpdateAnimBg="0"/>
      <p:bldP spid="740379" grpId="0" build="p" autoUpdateAnimBg="0"/>
      <p:bldP spid="740380" grpId="0" build="p" autoUpdateAnimBg="0"/>
      <p:bldP spid="740381" grpId="0" build="p" autoUpdateAnimBg="0"/>
      <p:bldP spid="740382" grpId="0" build="p" autoUpdateAnimBg="0"/>
      <p:bldP spid="740383" grpId="0" build="p" autoUpdateAnimBg="0"/>
      <p:bldP spid="740384" grpId="0" build="p" autoUpdateAnimBg="0"/>
      <p:bldP spid="740385" grpId="0" build="p" autoUpdateAnimBg="0"/>
      <p:bldP spid="740399" grpId="0" build="p" autoUpdateAnimBg="0"/>
      <p:bldP spid="740400" grpId="0" build="p" autoUpdateAnimBg="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6258" name="Rectangle 2"/>
          <p:cNvSpPr>
            <a:spLocks noGrp="1" noChangeArrowheads="1"/>
          </p:cNvSpPr>
          <p:nvPr>
            <p:ph type="title"/>
          </p:nvPr>
        </p:nvSpPr>
        <p:spPr>
          <a:xfrm>
            <a:off x="0" y="0"/>
            <a:ext cx="9144000" cy="1143000"/>
          </a:xfrm>
          <a:noFill/>
          <a:ln/>
        </p:spPr>
        <p:txBody>
          <a:bodyPr/>
          <a:lstStyle/>
          <a:p>
            <a:r>
              <a:rPr lang="en-US" sz="4000">
                <a:solidFill>
                  <a:srgbClr val="FF0000"/>
                </a:solidFill>
              </a:rPr>
              <a:t>Good Moves and Bad Positions</a:t>
            </a:r>
            <a:endParaRPr lang="en-US" sz="3600">
              <a:solidFill>
                <a:srgbClr val="FF0000"/>
              </a:solidFill>
            </a:endParaRPr>
          </a:p>
        </p:txBody>
      </p:sp>
      <p:sp>
        <p:nvSpPr>
          <p:cNvPr id="736263" name="Rectangle 7"/>
          <p:cNvSpPr>
            <a:spLocks noChangeArrowheads="1"/>
          </p:cNvSpPr>
          <p:nvPr/>
        </p:nvSpPr>
        <p:spPr bwMode="auto">
          <a:xfrm>
            <a:off x="482600" y="1155700"/>
            <a:ext cx="8128000" cy="3568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essential insight behind the Nim program is bound up in the following mutually recursive definitions:</a:t>
            </a:r>
          </a:p>
          <a:p>
            <a:pPr marL="742950" lvl="1" indent="-285750" algn="just">
              <a:lnSpc>
                <a:spcPct val="85000"/>
              </a:lnSpc>
              <a:spcAft>
                <a:spcPct val="50000"/>
              </a:spcAft>
              <a:buFontTx/>
              <a:buChar char="–"/>
            </a:pPr>
            <a:r>
              <a:rPr lang="en-US" sz="2200" b="0">
                <a:ea typeface="ＭＳ Ｐゴシック" charset="-128"/>
              </a:rPr>
              <a:t>A </a:t>
            </a:r>
            <a:r>
              <a:rPr lang="en-US" sz="2200" i="1">
                <a:ea typeface="ＭＳ Ｐゴシック" charset="-128"/>
              </a:rPr>
              <a:t>good move</a:t>
            </a:r>
            <a:r>
              <a:rPr lang="en-US" sz="2200" b="0">
                <a:ea typeface="ＭＳ Ｐゴシック" charset="-128"/>
              </a:rPr>
              <a:t> is one that leaves your opponent in a bad position.</a:t>
            </a:r>
          </a:p>
          <a:p>
            <a:pPr marL="742950" lvl="1" indent="-285750" algn="just">
              <a:lnSpc>
                <a:spcPct val="85000"/>
              </a:lnSpc>
              <a:spcAft>
                <a:spcPct val="70000"/>
              </a:spcAft>
              <a:buFontTx/>
              <a:buChar char="–"/>
            </a:pPr>
            <a:r>
              <a:rPr lang="en-US" sz="2200" b="0">
                <a:ea typeface="ＭＳ Ｐゴシック" charset="-128"/>
              </a:rPr>
              <a:t>A </a:t>
            </a:r>
            <a:r>
              <a:rPr lang="en-US" sz="2200" i="1">
                <a:ea typeface="ＭＳ Ｐゴシック" charset="-128"/>
              </a:rPr>
              <a:t>bad position</a:t>
            </a:r>
            <a:r>
              <a:rPr lang="en-US" sz="2200" b="0">
                <a:ea typeface="ＭＳ Ｐゴシック" charset="-128"/>
              </a:rPr>
              <a:t> is one that offers no good moves.</a:t>
            </a:r>
          </a:p>
          <a:p>
            <a:pPr marL="342900" indent="-342900" algn="just">
              <a:lnSpc>
                <a:spcPct val="85000"/>
              </a:lnSpc>
              <a:spcAft>
                <a:spcPct val="50000"/>
              </a:spcAft>
              <a:buFontTx/>
              <a:buChar char="•"/>
            </a:pPr>
            <a:r>
              <a:rPr lang="en-US" sz="2400" b="0"/>
              <a:t>The implementation of the Nim game is really nothing more than a translation of these definitions into code.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62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62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362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6263" grpId="0" build="p" bldLvl="2"/>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065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10659" name="Text Box 3"/>
          <p:cNvSpPr txBox="1">
            <a:spLocks noChangeArrowheads="1"/>
          </p:cNvSpPr>
          <p:nvPr/>
        </p:nvSpPr>
        <p:spPr bwMode="auto">
          <a:xfrm>
            <a:off x="373063" y="1097040"/>
            <a:ext cx="8440737" cy="5586144"/>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Looks for a winning move, given the specified number of coins.</a:t>
            </a:r>
          </a:p>
          <a:p>
            <a:r>
              <a:rPr lang="en-US" dirty="0" smtClean="0">
                <a:solidFill>
                  <a:srgbClr val="0000FF"/>
                </a:solidFill>
                <a:latin typeface="Courier New" charset="0"/>
              </a:rPr>
              <a:t> * If there is a winning move in that position, </a:t>
            </a:r>
            <a:r>
              <a:rPr lang="en-US" dirty="0" err="1" smtClean="0">
                <a:solidFill>
                  <a:srgbClr val="0000FF"/>
                </a:solidFill>
                <a:latin typeface="Courier New" charset="0"/>
              </a:rPr>
              <a:t>findGoodMove</a:t>
            </a:r>
            <a:r>
              <a:rPr lang="en-US" dirty="0" smtClean="0">
                <a:solidFill>
                  <a:srgbClr val="0000FF"/>
                </a:solidFill>
                <a:latin typeface="Courier New" charset="0"/>
              </a:rPr>
              <a:t> returns</a:t>
            </a:r>
          </a:p>
          <a:p>
            <a:r>
              <a:rPr lang="en-US" dirty="0" smtClean="0">
                <a:solidFill>
                  <a:srgbClr val="0000FF"/>
                </a:solidFill>
                <a:latin typeface="Courier New" charset="0"/>
              </a:rPr>
              <a:t> * that value; if not, the method returns the constant NO_GOOD_MOVE.</a:t>
            </a:r>
          </a:p>
          <a:p>
            <a:r>
              <a:rPr lang="en-US" dirty="0" smtClean="0">
                <a:solidFill>
                  <a:srgbClr val="0000FF"/>
                </a:solidFill>
                <a:latin typeface="Courier New" charset="0"/>
              </a:rPr>
              <a:t> * This implementation depends on the recursive insight that a good move</a:t>
            </a:r>
          </a:p>
          <a:p>
            <a:r>
              <a:rPr lang="en-US" dirty="0" smtClean="0">
                <a:solidFill>
                  <a:srgbClr val="0000FF"/>
                </a:solidFill>
                <a:latin typeface="Courier New" charset="0"/>
              </a:rPr>
              <a:t> * is one that leaves your opponent in a bad position and a bad position</a:t>
            </a:r>
          </a:p>
          <a:p>
            <a:r>
              <a:rPr lang="en-US" dirty="0" smtClean="0">
                <a:solidFill>
                  <a:srgbClr val="0000FF"/>
                </a:solidFill>
                <a:latin typeface="Courier New" charset="0"/>
              </a:rPr>
              <a:t> * is one that offers no good moves.</a:t>
            </a:r>
          </a:p>
          <a:p>
            <a:r>
              <a:rPr lang="en-US" dirty="0" smtClean="0">
                <a:solidFill>
                  <a:srgbClr val="0000FF"/>
                </a:solidFill>
                <a:latin typeface="Courier New" charset="0"/>
              </a:rPr>
              <a:t> */</a:t>
            </a:r>
          </a:p>
          <a:p>
            <a:endParaRPr lang="en-US" sz="800" dirty="0" smtClean="0">
              <a:solidFill>
                <a:srgbClr val="0000FF"/>
              </a:solidFill>
              <a:latin typeface="Courier New" charset="0"/>
            </a:endParaRPr>
          </a:p>
          <a:p>
            <a:r>
              <a:rPr lang="en-US" dirty="0" smtClean="0">
                <a:solidFill>
                  <a:srgbClr val="000000"/>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findGoodMove(int</a:t>
            </a:r>
            <a:r>
              <a:rPr lang="en-US" dirty="0" smtClean="0">
                <a:solidFill>
                  <a:srgbClr val="000000"/>
                </a:solidFill>
                <a:latin typeface="Courier New" charset="0"/>
              </a:rPr>
              <a:t> </a:t>
            </a:r>
            <a:r>
              <a:rPr lang="en-US" dirty="0" err="1" smtClean="0">
                <a:solidFill>
                  <a:srgbClr val="000000"/>
                </a:solidFill>
                <a:latin typeface="Courier New" charset="0"/>
              </a:rPr>
              <a:t>nCoins</a:t>
            </a:r>
            <a:r>
              <a:rPr lang="en-US" dirty="0" smtClean="0">
                <a:solidFill>
                  <a:srgbClr val="000000"/>
                </a:solidFill>
                <a:latin typeface="Courier New" charset="0"/>
              </a:rPr>
              <a:t>) {</a:t>
            </a:r>
          </a:p>
          <a:p>
            <a:r>
              <a:rPr lang="en-US" dirty="0" smtClean="0">
                <a:solidFill>
                  <a:srgbClr val="000000"/>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limit = (</a:t>
            </a:r>
            <a:r>
              <a:rPr lang="en-US" dirty="0" err="1" smtClean="0">
                <a:solidFill>
                  <a:srgbClr val="000000"/>
                </a:solidFill>
                <a:latin typeface="Courier New" charset="0"/>
              </a:rPr>
              <a:t>nCoins</a:t>
            </a:r>
            <a:r>
              <a:rPr lang="en-US" dirty="0" smtClean="0">
                <a:solidFill>
                  <a:srgbClr val="000000"/>
                </a:solidFill>
                <a:latin typeface="Courier New" charset="0"/>
              </a:rPr>
              <a:t> &lt; MAX_MOVE) ? </a:t>
            </a:r>
            <a:r>
              <a:rPr lang="en-US" dirty="0" err="1" smtClean="0">
                <a:solidFill>
                  <a:srgbClr val="000000"/>
                </a:solidFill>
                <a:latin typeface="Courier New" charset="0"/>
              </a:rPr>
              <a:t>nCoins</a:t>
            </a:r>
            <a:r>
              <a:rPr lang="en-US" dirty="0" smtClean="0">
                <a:solidFill>
                  <a:srgbClr val="000000"/>
                </a:solidFill>
                <a:latin typeface="Courier New" charset="0"/>
              </a:rPr>
              <a:t> : MAX_MOVE;</a:t>
            </a:r>
          </a:p>
          <a:p>
            <a:r>
              <a:rPr lang="en-US" dirty="0" smtClean="0">
                <a:solidFill>
                  <a:srgbClr val="000000"/>
                </a:solidFill>
                <a:latin typeface="Courier New" charset="0"/>
              </a:rPr>
              <a:t>      for (</a:t>
            </a: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nTaken</a:t>
            </a:r>
            <a:r>
              <a:rPr lang="en-US" dirty="0" smtClean="0">
                <a:solidFill>
                  <a:srgbClr val="000000"/>
                </a:solidFill>
                <a:latin typeface="Courier New" charset="0"/>
              </a:rPr>
              <a:t> = 1; </a:t>
            </a:r>
            <a:r>
              <a:rPr lang="en-US" dirty="0" err="1" smtClean="0">
                <a:solidFill>
                  <a:srgbClr val="000000"/>
                </a:solidFill>
                <a:latin typeface="Courier New" charset="0"/>
              </a:rPr>
              <a:t>nTaken</a:t>
            </a:r>
            <a:r>
              <a:rPr lang="en-US" dirty="0" smtClean="0">
                <a:solidFill>
                  <a:srgbClr val="000000"/>
                </a:solidFill>
                <a:latin typeface="Courier New" charset="0"/>
              </a:rPr>
              <a:t> &lt;= limit; </a:t>
            </a:r>
            <a:r>
              <a:rPr lang="en-US" dirty="0" err="1" smtClean="0">
                <a:solidFill>
                  <a:srgbClr val="000000"/>
                </a:solidFill>
                <a:latin typeface="Courier New" charset="0"/>
              </a:rPr>
              <a:t>nTaken</a:t>
            </a:r>
            <a:r>
              <a:rPr lang="en-US" dirty="0" smtClean="0">
                <a:solidFill>
                  <a:srgbClr val="000000"/>
                </a:solidFill>
                <a:latin typeface="Courier New" charset="0"/>
              </a:rPr>
              <a:t>++) {</a:t>
            </a:r>
          </a:p>
          <a:p>
            <a:r>
              <a:rPr lang="en-US" dirty="0" smtClean="0">
                <a:solidFill>
                  <a:srgbClr val="000000"/>
                </a:solidFill>
                <a:latin typeface="Courier New" charset="0"/>
              </a:rPr>
              <a:t>         if (</a:t>
            </a:r>
            <a:r>
              <a:rPr lang="en-US" dirty="0" err="1" smtClean="0">
                <a:solidFill>
                  <a:srgbClr val="000000"/>
                </a:solidFill>
                <a:latin typeface="Courier New" charset="0"/>
              </a:rPr>
              <a:t>isBadPosition(nCoins</a:t>
            </a:r>
            <a:r>
              <a:rPr lang="en-US" dirty="0" smtClean="0">
                <a:solidFill>
                  <a:srgbClr val="000000"/>
                </a:solidFill>
                <a:latin typeface="Courier New" charset="0"/>
              </a:rPr>
              <a:t> - </a:t>
            </a:r>
            <a:r>
              <a:rPr lang="en-US" dirty="0" err="1" smtClean="0">
                <a:solidFill>
                  <a:srgbClr val="000000"/>
                </a:solidFill>
                <a:latin typeface="Courier New" charset="0"/>
              </a:rPr>
              <a:t>nTaken</a:t>
            </a:r>
            <a:r>
              <a:rPr lang="en-US" dirty="0" smtClean="0">
                <a:solidFill>
                  <a:srgbClr val="000000"/>
                </a:solidFill>
                <a:latin typeface="Courier New" charset="0"/>
              </a:rPr>
              <a:t>)) return </a:t>
            </a:r>
            <a:r>
              <a:rPr lang="en-US" dirty="0" err="1" smtClean="0">
                <a:solidFill>
                  <a:srgbClr val="000000"/>
                </a:solidFill>
                <a:latin typeface="Courier New" charset="0"/>
              </a:rPr>
              <a:t>nTaken</a:t>
            </a:r>
            <a:r>
              <a:rPr lang="en-US" dirty="0" smtClean="0">
                <a:solidFill>
                  <a:srgbClr val="000000"/>
                </a:solidFill>
                <a:latin typeface="Courier New" charset="0"/>
              </a:rPr>
              <a:t>;</a:t>
            </a:r>
          </a:p>
          <a:p>
            <a:r>
              <a:rPr lang="en-US" dirty="0" smtClean="0">
                <a:solidFill>
                  <a:srgbClr val="000000"/>
                </a:solidFill>
                <a:latin typeface="Courier New" charset="0"/>
              </a:rPr>
              <a:t>      }</a:t>
            </a:r>
          </a:p>
          <a:p>
            <a:r>
              <a:rPr lang="en-US" dirty="0" smtClean="0">
                <a:solidFill>
                  <a:srgbClr val="000000"/>
                </a:solidFill>
                <a:latin typeface="Courier New" charset="0"/>
              </a:rPr>
              <a:t>      return NO_GOOD_MOVE;</a:t>
            </a:r>
          </a:p>
          <a:p>
            <a:r>
              <a:rPr lang="en-US" dirty="0" smtClean="0">
                <a:solidFill>
                  <a:srgbClr val="000000"/>
                </a:solidFill>
                <a:latin typeface="Courier New" charset="0"/>
              </a:rPr>
              <a:t>   }</a:t>
            </a:r>
            <a:endParaRPr lang="en-US" dirty="0" smtClean="0">
              <a:solidFill>
                <a:srgbClr val="0000FF"/>
              </a:solidFill>
              <a:latin typeface="Courier New" charset="0"/>
            </a:endParaRPr>
          </a:p>
          <a:p>
            <a:endParaRPr lang="en-US" sz="800" dirty="0" smtClean="0">
              <a:solidFill>
                <a:srgbClr val="0000FF"/>
              </a:solidFill>
              <a:latin typeface="Courier New" charset="0"/>
            </a:endParaRPr>
          </a:p>
          <a:p>
            <a:r>
              <a:rPr lang="en-US" dirty="0" smtClean="0">
                <a:solidFill>
                  <a:srgbClr val="0000FF"/>
                </a:solidFill>
                <a:latin typeface="Courier New" charset="0"/>
              </a:rPr>
              <a:t>/*</a:t>
            </a:r>
          </a:p>
          <a:p>
            <a:r>
              <a:rPr lang="en-US" dirty="0" smtClean="0">
                <a:solidFill>
                  <a:srgbClr val="0000FF"/>
                </a:solidFill>
                <a:latin typeface="Courier New" charset="0"/>
              </a:rPr>
              <a:t> * Returns true if </a:t>
            </a:r>
            <a:r>
              <a:rPr lang="en-US" dirty="0" err="1" smtClean="0">
                <a:solidFill>
                  <a:srgbClr val="0000FF"/>
                </a:solidFill>
                <a:latin typeface="Courier New" charset="0"/>
              </a:rPr>
              <a:t>nCoins</a:t>
            </a:r>
            <a:r>
              <a:rPr lang="en-US" dirty="0" smtClean="0">
                <a:solidFill>
                  <a:srgbClr val="0000FF"/>
                </a:solidFill>
                <a:latin typeface="Courier New" charset="0"/>
              </a:rPr>
              <a:t> is a bad position.  Being left with a single</a:t>
            </a:r>
          </a:p>
          <a:p>
            <a:r>
              <a:rPr lang="en-US" dirty="0" smtClean="0">
                <a:solidFill>
                  <a:srgbClr val="0000FF"/>
                </a:solidFill>
                <a:latin typeface="Courier New" charset="0"/>
              </a:rPr>
              <a:t> * coin is clearly a bad position and represents the simple case.</a:t>
            </a:r>
          </a:p>
          <a:p>
            <a:r>
              <a:rPr lang="en-US" dirty="0" smtClean="0">
                <a:solidFill>
                  <a:srgbClr val="0000FF"/>
                </a:solidFill>
                <a:latin typeface="Courier New" charset="0"/>
              </a:rPr>
              <a:t> */</a:t>
            </a:r>
          </a:p>
          <a:p>
            <a:endParaRPr lang="en-US" sz="800" dirty="0" smtClean="0">
              <a:solidFill>
                <a:srgbClr val="0000FF"/>
              </a:solidFill>
              <a:latin typeface="Courier New" charset="0"/>
            </a:endParaRPr>
          </a:p>
          <a:p>
            <a:r>
              <a:rPr lang="en-US" dirty="0" smtClean="0">
                <a:solidFill>
                  <a:srgbClr val="000000"/>
                </a:solidFill>
                <a:latin typeface="Courier New" charset="0"/>
              </a:rPr>
              <a:t>   </a:t>
            </a:r>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isBadPosition(int</a:t>
            </a:r>
            <a:r>
              <a:rPr lang="en-US" dirty="0" smtClean="0">
                <a:solidFill>
                  <a:srgbClr val="000000"/>
                </a:solidFill>
                <a:latin typeface="Courier New" charset="0"/>
              </a:rPr>
              <a:t> </a:t>
            </a:r>
            <a:r>
              <a:rPr lang="en-US" dirty="0" err="1" smtClean="0">
                <a:solidFill>
                  <a:srgbClr val="000000"/>
                </a:solidFill>
                <a:latin typeface="Courier New" charset="0"/>
              </a:rPr>
              <a:t>nCoins</a:t>
            </a:r>
            <a:r>
              <a:rPr lang="en-US" dirty="0" smtClean="0">
                <a:solidFill>
                  <a:srgbClr val="000000"/>
                </a:solidFill>
                <a:latin typeface="Courier New" charset="0"/>
              </a:rPr>
              <a:t>) {</a:t>
            </a:r>
          </a:p>
          <a:p>
            <a:r>
              <a:rPr lang="en-US" dirty="0" smtClean="0">
                <a:solidFill>
                  <a:srgbClr val="000000"/>
                </a:solidFill>
                <a:latin typeface="Courier New" charset="0"/>
              </a:rPr>
              <a:t>      if (</a:t>
            </a:r>
            <a:r>
              <a:rPr lang="en-US" dirty="0" err="1" smtClean="0">
                <a:solidFill>
                  <a:srgbClr val="000000"/>
                </a:solidFill>
                <a:latin typeface="Courier New" charset="0"/>
              </a:rPr>
              <a:t>nCoins</a:t>
            </a:r>
            <a:r>
              <a:rPr lang="en-US" dirty="0" smtClean="0">
                <a:solidFill>
                  <a:srgbClr val="000000"/>
                </a:solidFill>
                <a:latin typeface="Courier New" charset="0"/>
              </a:rPr>
              <a:t> == 1) return true;</a:t>
            </a:r>
          </a:p>
          <a:p>
            <a:r>
              <a:rPr lang="en-US" dirty="0" smtClean="0">
                <a:solidFill>
                  <a:srgbClr val="000000"/>
                </a:solidFill>
                <a:latin typeface="Courier New" charset="0"/>
              </a:rPr>
              <a:t>      return </a:t>
            </a:r>
            <a:r>
              <a:rPr lang="en-US" dirty="0" err="1" smtClean="0">
                <a:solidFill>
                  <a:srgbClr val="000000"/>
                </a:solidFill>
                <a:latin typeface="Courier New" charset="0"/>
              </a:rPr>
              <a:t>findGoodMove(nCoins</a:t>
            </a:r>
            <a:r>
              <a:rPr lang="en-US" dirty="0" smtClean="0">
                <a:solidFill>
                  <a:srgbClr val="000000"/>
                </a:solidFill>
                <a:latin typeface="Courier New" charset="0"/>
              </a:rPr>
              <a:t>) == NO_GOOD_MOVE;</a:t>
            </a:r>
          </a:p>
          <a:p>
            <a:r>
              <a:rPr lang="en-US" dirty="0" smtClean="0">
                <a:solidFill>
                  <a:srgbClr val="000000"/>
                </a:solidFill>
                <a:latin typeface="Courier New" charset="0"/>
              </a:rPr>
              <a:t>   }</a:t>
            </a:r>
            <a:endParaRPr lang="en-US" dirty="0">
              <a:solidFill>
                <a:srgbClr val="000000"/>
              </a:solidFill>
              <a:latin typeface="Courier New" charset="0"/>
            </a:endParaRPr>
          </a:p>
        </p:txBody>
      </p:sp>
      <p:sp>
        <p:nvSpPr>
          <p:cNvPr id="710665" name="Rectangle 9"/>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Coding the </a:t>
            </a:r>
            <a:r>
              <a:rPr lang="en-US" sz="4000" dirty="0" err="1" smtClean="0">
                <a:solidFill>
                  <a:srgbClr val="FF0000"/>
                </a:solidFill>
              </a:rPr>
              <a:t>Nim</a:t>
            </a:r>
            <a:r>
              <a:rPr lang="en-US" sz="4000" dirty="0" smtClean="0">
                <a:solidFill>
                  <a:srgbClr val="FF0000"/>
                </a:solidFill>
              </a:rPr>
              <a:t> Strategy</a:t>
            </a:r>
            <a:endParaRPr lang="en-US" sz="4000" dirty="0">
              <a:solidFill>
                <a:srgbClr val="FF0000"/>
              </a:solidFill>
            </a:endParaRPr>
          </a:p>
        </p:txBody>
      </p:sp>
      <p:sp>
        <p:nvSpPr>
          <p:cNvPr id="710666"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541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4000" dirty="0" err="1">
                <a:solidFill>
                  <a:srgbClr val="FF0000"/>
                </a:solidFill>
              </a:rPr>
              <a:t>Minimax</a:t>
            </a:r>
            <a:r>
              <a:rPr lang="en-US" sz="4000" dirty="0">
                <a:solidFill>
                  <a:srgbClr val="FF0000"/>
                </a:solidFill>
              </a:rPr>
              <a:t> Algorithm</a:t>
            </a:r>
            <a:endParaRPr lang="en-US" dirty="0">
              <a:solidFill>
                <a:schemeClr val="tx1"/>
              </a:solidFill>
            </a:endParaRPr>
          </a:p>
        </p:txBody>
      </p:sp>
      <p:sp>
        <p:nvSpPr>
          <p:cNvPr id="785411" name="Rectangle 3"/>
          <p:cNvSpPr>
            <a:spLocks noChangeArrowheads="1"/>
          </p:cNvSpPr>
          <p:nvPr/>
        </p:nvSpPr>
        <p:spPr bwMode="auto">
          <a:xfrm>
            <a:off x="482600" y="1155700"/>
            <a:ext cx="8128000" cy="516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Games like </a:t>
            </a:r>
            <a:r>
              <a:rPr lang="en-US" sz="2400" b="0" dirty="0" err="1"/>
              <a:t>Nim</a:t>
            </a:r>
            <a:r>
              <a:rPr lang="en-US" sz="2400" b="0" dirty="0"/>
              <a:t> are simple enough that it is possible to solve them completely in a relatively small amount of time.</a:t>
            </a:r>
          </a:p>
          <a:p>
            <a:pPr marL="342900" indent="-342900" algn="just">
              <a:lnSpc>
                <a:spcPct val="85000"/>
              </a:lnSpc>
              <a:spcAft>
                <a:spcPct val="50000"/>
              </a:spcAft>
              <a:buFontTx/>
              <a:buChar char="•"/>
            </a:pPr>
            <a:r>
              <a:rPr lang="en-US" sz="2400" b="0" dirty="0"/>
              <a:t>For more complex games, it is necessary to cut off the analysis at some point and then evaluate the position, presumably using some function</a:t>
            </a:r>
            <a:r>
              <a:rPr lang="en-US" sz="2400" b="0" dirty="0" smtClean="0"/>
              <a:t> that </a:t>
            </a:r>
            <a:r>
              <a:rPr lang="en-US" sz="2400" b="0" dirty="0"/>
              <a:t>looks at a position and returns a </a:t>
            </a:r>
            <a:r>
              <a:rPr lang="en-US" sz="2400" i="1" dirty="0"/>
              <a:t>rating</a:t>
            </a:r>
            <a:r>
              <a:rPr lang="en-US" sz="2400" b="0" dirty="0"/>
              <a:t> for that position.  Positive ratings are good for the player to move; negative ones are bad.</a:t>
            </a:r>
          </a:p>
          <a:p>
            <a:pPr marL="342900" indent="-342900" algn="just">
              <a:lnSpc>
                <a:spcPct val="85000"/>
              </a:lnSpc>
              <a:spcAft>
                <a:spcPct val="50000"/>
              </a:spcAft>
              <a:buFontTx/>
              <a:buChar char="•"/>
            </a:pPr>
            <a:r>
              <a:rPr lang="en-US" sz="2400" b="0" dirty="0"/>
              <a:t>When your game player searches the tree for best move, it can’t simply choose the one with the highest rating because  you control only half the play.</a:t>
            </a:r>
          </a:p>
          <a:p>
            <a:pPr marL="342900" indent="-342900" algn="just">
              <a:lnSpc>
                <a:spcPct val="85000"/>
              </a:lnSpc>
              <a:spcAft>
                <a:spcPct val="50000"/>
              </a:spcAft>
              <a:buFontTx/>
              <a:buChar char="•"/>
            </a:pPr>
            <a:r>
              <a:rPr lang="en-US" sz="2400" b="0" dirty="0"/>
              <a:t>What you want instead is to choose the move that minimizes the maximum rating available to your opponent. </a:t>
            </a:r>
            <a:r>
              <a:rPr lang="en-US" sz="1600" b="0" dirty="0"/>
              <a:t> </a:t>
            </a:r>
            <a:r>
              <a:rPr lang="en-US" sz="2400" b="0" dirty="0"/>
              <a:t>This strategy is called the </a:t>
            </a:r>
            <a:r>
              <a:rPr lang="en-US" sz="2400" i="1" dirty="0" err="1"/>
              <a:t>minimax</a:t>
            </a:r>
            <a:r>
              <a:rPr lang="en-US" sz="2400" b="0" dirty="0"/>
              <a:t> algorithm.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854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85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85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5411" grpId="0" build="p" autoUpdateAnimBg="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7493" name="Line 37"/>
          <p:cNvSpPr>
            <a:spLocks noChangeShapeType="1"/>
          </p:cNvSpPr>
          <p:nvPr/>
        </p:nvSpPr>
        <p:spPr bwMode="auto">
          <a:xfrm flipH="1" flipV="1">
            <a:off x="4572000" y="3632200"/>
            <a:ext cx="1588" cy="1439863"/>
          </a:xfrm>
          <a:prstGeom prst="line">
            <a:avLst/>
          </a:prstGeom>
          <a:noFill/>
          <a:ln w="22225">
            <a:solidFill>
              <a:srgbClr val="FF0000"/>
            </a:solidFill>
            <a:round/>
            <a:headEnd/>
            <a:tailEnd/>
          </a:ln>
          <a:effectLst/>
        </p:spPr>
        <p:txBody>
          <a:bodyPr wrap="none" anchor="ctr">
            <a:prstTxWarp prst="textNoShape">
              <a:avLst/>
            </a:prstTxWarp>
          </a:bodyPr>
          <a:lstStyle/>
          <a:p>
            <a:endParaRPr lang="en-US"/>
          </a:p>
        </p:txBody>
      </p:sp>
      <p:sp>
        <p:nvSpPr>
          <p:cNvPr id="787492" name="Line 36"/>
          <p:cNvSpPr>
            <a:spLocks noChangeShapeType="1"/>
          </p:cNvSpPr>
          <p:nvPr/>
        </p:nvSpPr>
        <p:spPr bwMode="auto">
          <a:xfrm flipH="1" flipV="1">
            <a:off x="4572000" y="3630613"/>
            <a:ext cx="2640013" cy="1450975"/>
          </a:xfrm>
          <a:prstGeom prst="line">
            <a:avLst/>
          </a:prstGeom>
          <a:noFill/>
          <a:ln w="22225">
            <a:solidFill>
              <a:srgbClr val="FF0000"/>
            </a:solidFill>
            <a:round/>
            <a:headEnd/>
            <a:tailEnd/>
          </a:ln>
          <a:effectLst/>
        </p:spPr>
        <p:txBody>
          <a:bodyPr wrap="none" anchor="ctr">
            <a:prstTxWarp prst="textNoShape">
              <a:avLst/>
            </a:prstTxWarp>
          </a:bodyPr>
          <a:lstStyle/>
          <a:p>
            <a:endParaRPr lang="en-US"/>
          </a:p>
        </p:txBody>
      </p:sp>
      <p:sp>
        <p:nvSpPr>
          <p:cNvPr id="787491" name="Line 35"/>
          <p:cNvSpPr>
            <a:spLocks noChangeShapeType="1"/>
          </p:cNvSpPr>
          <p:nvPr/>
        </p:nvSpPr>
        <p:spPr bwMode="auto">
          <a:xfrm flipV="1">
            <a:off x="1949450" y="3627438"/>
            <a:ext cx="2622550" cy="1438275"/>
          </a:xfrm>
          <a:prstGeom prst="line">
            <a:avLst/>
          </a:prstGeom>
          <a:noFill/>
          <a:ln w="22225">
            <a:solidFill>
              <a:srgbClr val="FF0000"/>
            </a:solidFill>
            <a:round/>
            <a:headEnd/>
            <a:tailEnd/>
          </a:ln>
          <a:effectLst/>
        </p:spPr>
        <p:txBody>
          <a:bodyPr wrap="none" anchor="ctr">
            <a:prstTxWarp prst="textNoShape">
              <a:avLst/>
            </a:prstTxWarp>
          </a:bodyPr>
          <a:lstStyle/>
          <a:p>
            <a:endParaRPr lang="en-US"/>
          </a:p>
        </p:txBody>
      </p:sp>
      <p:grpSp>
        <p:nvGrpSpPr>
          <p:cNvPr id="787474" name="Group 18"/>
          <p:cNvGrpSpPr>
            <a:grpSpLocks/>
          </p:cNvGrpSpPr>
          <p:nvPr/>
        </p:nvGrpSpPr>
        <p:grpSpPr bwMode="auto">
          <a:xfrm>
            <a:off x="1054100" y="5118100"/>
            <a:ext cx="1778000" cy="774700"/>
            <a:chOff x="664" y="2928"/>
            <a:chExt cx="1120" cy="488"/>
          </a:xfrm>
        </p:grpSpPr>
        <p:cxnSp>
          <p:nvCxnSpPr>
            <p:cNvPr id="787471" name="AutoShape 15"/>
            <p:cNvCxnSpPr>
              <a:cxnSpLocks noChangeShapeType="1"/>
              <a:stCxn id="787468" idx="0"/>
              <a:endCxn id="787467" idx="4"/>
            </p:cNvCxnSpPr>
            <p:nvPr/>
          </p:nvCxnSpPr>
          <p:spPr bwMode="auto">
            <a:xfrm flipV="1">
              <a:off x="664" y="2928"/>
              <a:ext cx="560" cy="488"/>
            </a:xfrm>
            <a:prstGeom prst="straightConnector1">
              <a:avLst/>
            </a:prstGeom>
            <a:noFill/>
            <a:ln w="22225">
              <a:solidFill>
                <a:srgbClr val="0000FF"/>
              </a:solidFill>
              <a:round/>
              <a:headEnd/>
              <a:tailEnd/>
            </a:ln>
            <a:effectLst/>
          </p:spPr>
        </p:cxnSp>
        <p:cxnSp>
          <p:nvCxnSpPr>
            <p:cNvPr id="787472" name="AutoShape 16"/>
            <p:cNvCxnSpPr>
              <a:cxnSpLocks noChangeShapeType="1"/>
              <a:stCxn id="787469" idx="0"/>
              <a:endCxn id="787467" idx="4"/>
            </p:cNvCxnSpPr>
            <p:nvPr/>
          </p:nvCxnSpPr>
          <p:spPr bwMode="auto">
            <a:xfrm flipV="1">
              <a:off x="1224" y="2928"/>
              <a:ext cx="0" cy="480"/>
            </a:xfrm>
            <a:prstGeom prst="straightConnector1">
              <a:avLst/>
            </a:prstGeom>
            <a:noFill/>
            <a:ln w="22225">
              <a:solidFill>
                <a:srgbClr val="0000FF"/>
              </a:solidFill>
              <a:round/>
              <a:headEnd/>
              <a:tailEnd/>
            </a:ln>
            <a:effectLst/>
          </p:spPr>
        </p:cxnSp>
        <p:cxnSp>
          <p:nvCxnSpPr>
            <p:cNvPr id="787473" name="AutoShape 17"/>
            <p:cNvCxnSpPr>
              <a:cxnSpLocks noChangeShapeType="1"/>
              <a:stCxn id="787470" idx="0"/>
              <a:endCxn id="787467" idx="4"/>
            </p:cNvCxnSpPr>
            <p:nvPr/>
          </p:nvCxnSpPr>
          <p:spPr bwMode="auto">
            <a:xfrm flipH="1" flipV="1">
              <a:off x="1224" y="2928"/>
              <a:ext cx="560" cy="472"/>
            </a:xfrm>
            <a:prstGeom prst="straightConnector1">
              <a:avLst/>
            </a:prstGeom>
            <a:noFill/>
            <a:ln w="22225">
              <a:solidFill>
                <a:srgbClr val="0000FF"/>
              </a:solidFill>
              <a:round/>
              <a:headEnd/>
              <a:tailEnd/>
            </a:ln>
            <a:effectLst/>
          </p:spPr>
        </p:cxnSp>
      </p:grpSp>
      <p:sp>
        <p:nvSpPr>
          <p:cNvPr id="787458" name="Rectangle 2"/>
          <p:cNvSpPr>
            <a:spLocks noGrp="1" noChangeArrowheads="1"/>
          </p:cNvSpPr>
          <p:nvPr>
            <p:ph type="title"/>
          </p:nvPr>
        </p:nvSpPr>
        <p:spPr>
          <a:xfrm>
            <a:off x="0" y="0"/>
            <a:ext cx="9144000" cy="1143000"/>
          </a:xfrm>
          <a:noFill/>
          <a:ln/>
        </p:spPr>
        <p:txBody>
          <a:bodyPr/>
          <a:lstStyle/>
          <a:p>
            <a:r>
              <a:rPr lang="en-US" sz="4000" dirty="0">
                <a:solidFill>
                  <a:srgbClr val="FF0000"/>
                </a:solidFill>
              </a:rPr>
              <a:t>A </a:t>
            </a:r>
            <a:r>
              <a:rPr lang="en-US" sz="4000" dirty="0" err="1">
                <a:solidFill>
                  <a:srgbClr val="FF0000"/>
                </a:solidFill>
              </a:rPr>
              <a:t>Minimax</a:t>
            </a:r>
            <a:r>
              <a:rPr lang="en-US" sz="4000" dirty="0">
                <a:solidFill>
                  <a:srgbClr val="FF0000"/>
                </a:solidFill>
              </a:rPr>
              <a:t> Illustration</a:t>
            </a:r>
            <a:endParaRPr lang="en-US" sz="3600" dirty="0">
              <a:solidFill>
                <a:srgbClr val="FF0000"/>
              </a:solidFill>
            </a:endParaRPr>
          </a:p>
        </p:txBody>
      </p:sp>
      <p:sp>
        <p:nvSpPr>
          <p:cNvPr id="787465" name="Oval 9"/>
          <p:cNvSpPr>
            <a:spLocks noChangeArrowheads="1"/>
          </p:cNvSpPr>
          <p:nvPr/>
        </p:nvSpPr>
        <p:spPr bwMode="auto">
          <a:xfrm>
            <a:off x="4533900" y="35941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67" name="Oval 11"/>
          <p:cNvSpPr>
            <a:spLocks noChangeArrowheads="1"/>
          </p:cNvSpPr>
          <p:nvPr/>
        </p:nvSpPr>
        <p:spPr bwMode="auto">
          <a:xfrm>
            <a:off x="1905000" y="50419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68" name="Oval 12"/>
          <p:cNvSpPr>
            <a:spLocks noChangeArrowheads="1"/>
          </p:cNvSpPr>
          <p:nvPr/>
        </p:nvSpPr>
        <p:spPr bwMode="auto">
          <a:xfrm>
            <a:off x="977900" y="58928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69" name="Oval 13"/>
          <p:cNvSpPr>
            <a:spLocks noChangeArrowheads="1"/>
          </p:cNvSpPr>
          <p:nvPr/>
        </p:nvSpPr>
        <p:spPr bwMode="auto">
          <a:xfrm>
            <a:off x="1905000" y="58801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70" name="Oval 14"/>
          <p:cNvSpPr>
            <a:spLocks noChangeArrowheads="1"/>
          </p:cNvSpPr>
          <p:nvPr/>
        </p:nvSpPr>
        <p:spPr bwMode="auto">
          <a:xfrm>
            <a:off x="2832100" y="58674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787475" name="Group 19"/>
          <p:cNvGrpSpPr>
            <a:grpSpLocks/>
          </p:cNvGrpSpPr>
          <p:nvPr/>
        </p:nvGrpSpPr>
        <p:grpSpPr bwMode="auto">
          <a:xfrm>
            <a:off x="3683000" y="5118100"/>
            <a:ext cx="1778000" cy="774700"/>
            <a:chOff x="664" y="2928"/>
            <a:chExt cx="1120" cy="488"/>
          </a:xfrm>
        </p:grpSpPr>
        <p:cxnSp>
          <p:nvCxnSpPr>
            <p:cNvPr id="787476" name="AutoShape 20"/>
            <p:cNvCxnSpPr>
              <a:cxnSpLocks noChangeShapeType="1"/>
              <a:stCxn id="787480" idx="0"/>
              <a:endCxn id="787479" idx="4"/>
            </p:cNvCxnSpPr>
            <p:nvPr/>
          </p:nvCxnSpPr>
          <p:spPr bwMode="auto">
            <a:xfrm flipV="1">
              <a:off x="664" y="2928"/>
              <a:ext cx="560" cy="488"/>
            </a:xfrm>
            <a:prstGeom prst="straightConnector1">
              <a:avLst/>
            </a:prstGeom>
            <a:noFill/>
            <a:ln w="22225">
              <a:solidFill>
                <a:srgbClr val="0000FF"/>
              </a:solidFill>
              <a:round/>
              <a:headEnd/>
              <a:tailEnd/>
            </a:ln>
            <a:effectLst/>
          </p:spPr>
        </p:cxnSp>
        <p:cxnSp>
          <p:nvCxnSpPr>
            <p:cNvPr id="787477" name="AutoShape 21"/>
            <p:cNvCxnSpPr>
              <a:cxnSpLocks noChangeShapeType="1"/>
              <a:stCxn id="787481" idx="0"/>
              <a:endCxn id="787479" idx="4"/>
            </p:cNvCxnSpPr>
            <p:nvPr/>
          </p:nvCxnSpPr>
          <p:spPr bwMode="auto">
            <a:xfrm flipV="1">
              <a:off x="1224" y="2928"/>
              <a:ext cx="0" cy="480"/>
            </a:xfrm>
            <a:prstGeom prst="straightConnector1">
              <a:avLst/>
            </a:prstGeom>
            <a:noFill/>
            <a:ln w="22225">
              <a:solidFill>
                <a:srgbClr val="0000FF"/>
              </a:solidFill>
              <a:round/>
              <a:headEnd/>
              <a:tailEnd/>
            </a:ln>
            <a:effectLst/>
          </p:spPr>
        </p:cxnSp>
        <p:cxnSp>
          <p:nvCxnSpPr>
            <p:cNvPr id="787478" name="AutoShape 22"/>
            <p:cNvCxnSpPr>
              <a:cxnSpLocks noChangeShapeType="1"/>
              <a:stCxn id="787482" idx="0"/>
              <a:endCxn id="787479" idx="4"/>
            </p:cNvCxnSpPr>
            <p:nvPr/>
          </p:nvCxnSpPr>
          <p:spPr bwMode="auto">
            <a:xfrm flipH="1" flipV="1">
              <a:off x="1224" y="2928"/>
              <a:ext cx="560" cy="472"/>
            </a:xfrm>
            <a:prstGeom prst="straightConnector1">
              <a:avLst/>
            </a:prstGeom>
            <a:noFill/>
            <a:ln w="22225">
              <a:solidFill>
                <a:srgbClr val="0000FF"/>
              </a:solidFill>
              <a:round/>
              <a:headEnd/>
              <a:tailEnd/>
            </a:ln>
            <a:effectLst/>
          </p:spPr>
        </p:cxnSp>
      </p:grpSp>
      <p:sp>
        <p:nvSpPr>
          <p:cNvPr id="787479" name="Oval 23"/>
          <p:cNvSpPr>
            <a:spLocks noChangeArrowheads="1"/>
          </p:cNvSpPr>
          <p:nvPr/>
        </p:nvSpPr>
        <p:spPr bwMode="auto">
          <a:xfrm>
            <a:off x="4533900" y="50419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80" name="Oval 24"/>
          <p:cNvSpPr>
            <a:spLocks noChangeArrowheads="1"/>
          </p:cNvSpPr>
          <p:nvPr/>
        </p:nvSpPr>
        <p:spPr bwMode="auto">
          <a:xfrm>
            <a:off x="3606800" y="58928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81" name="Oval 25"/>
          <p:cNvSpPr>
            <a:spLocks noChangeArrowheads="1"/>
          </p:cNvSpPr>
          <p:nvPr/>
        </p:nvSpPr>
        <p:spPr bwMode="auto">
          <a:xfrm>
            <a:off x="4533900" y="58801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82" name="Oval 26"/>
          <p:cNvSpPr>
            <a:spLocks noChangeArrowheads="1"/>
          </p:cNvSpPr>
          <p:nvPr/>
        </p:nvSpPr>
        <p:spPr bwMode="auto">
          <a:xfrm>
            <a:off x="5461000" y="58674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787483" name="Group 27"/>
          <p:cNvGrpSpPr>
            <a:grpSpLocks/>
          </p:cNvGrpSpPr>
          <p:nvPr/>
        </p:nvGrpSpPr>
        <p:grpSpPr bwMode="auto">
          <a:xfrm>
            <a:off x="6311900" y="5118100"/>
            <a:ext cx="1778000" cy="774700"/>
            <a:chOff x="664" y="2928"/>
            <a:chExt cx="1120" cy="488"/>
          </a:xfrm>
        </p:grpSpPr>
        <p:cxnSp>
          <p:nvCxnSpPr>
            <p:cNvPr id="787484" name="AutoShape 28"/>
            <p:cNvCxnSpPr>
              <a:cxnSpLocks noChangeShapeType="1"/>
              <a:stCxn id="787488" idx="0"/>
              <a:endCxn id="787487" idx="4"/>
            </p:cNvCxnSpPr>
            <p:nvPr/>
          </p:nvCxnSpPr>
          <p:spPr bwMode="auto">
            <a:xfrm flipV="1">
              <a:off x="664" y="2928"/>
              <a:ext cx="560" cy="488"/>
            </a:xfrm>
            <a:prstGeom prst="straightConnector1">
              <a:avLst/>
            </a:prstGeom>
            <a:noFill/>
            <a:ln w="22225">
              <a:solidFill>
                <a:srgbClr val="0000FF"/>
              </a:solidFill>
              <a:round/>
              <a:headEnd/>
              <a:tailEnd/>
            </a:ln>
            <a:effectLst/>
          </p:spPr>
        </p:cxnSp>
        <p:cxnSp>
          <p:nvCxnSpPr>
            <p:cNvPr id="787485" name="AutoShape 29"/>
            <p:cNvCxnSpPr>
              <a:cxnSpLocks noChangeShapeType="1"/>
              <a:stCxn id="787489" idx="0"/>
              <a:endCxn id="787487" idx="4"/>
            </p:cNvCxnSpPr>
            <p:nvPr/>
          </p:nvCxnSpPr>
          <p:spPr bwMode="auto">
            <a:xfrm flipV="1">
              <a:off x="1224" y="2928"/>
              <a:ext cx="0" cy="480"/>
            </a:xfrm>
            <a:prstGeom prst="straightConnector1">
              <a:avLst/>
            </a:prstGeom>
            <a:noFill/>
            <a:ln w="22225">
              <a:solidFill>
                <a:srgbClr val="0000FF"/>
              </a:solidFill>
              <a:round/>
              <a:headEnd/>
              <a:tailEnd/>
            </a:ln>
            <a:effectLst/>
          </p:spPr>
        </p:cxnSp>
        <p:cxnSp>
          <p:nvCxnSpPr>
            <p:cNvPr id="787486" name="AutoShape 30"/>
            <p:cNvCxnSpPr>
              <a:cxnSpLocks noChangeShapeType="1"/>
              <a:stCxn id="787490" idx="0"/>
              <a:endCxn id="787487" idx="4"/>
            </p:cNvCxnSpPr>
            <p:nvPr/>
          </p:nvCxnSpPr>
          <p:spPr bwMode="auto">
            <a:xfrm flipH="1" flipV="1">
              <a:off x="1224" y="2928"/>
              <a:ext cx="560" cy="472"/>
            </a:xfrm>
            <a:prstGeom prst="straightConnector1">
              <a:avLst/>
            </a:prstGeom>
            <a:noFill/>
            <a:ln w="22225">
              <a:solidFill>
                <a:srgbClr val="0000FF"/>
              </a:solidFill>
              <a:round/>
              <a:headEnd/>
              <a:tailEnd/>
            </a:ln>
            <a:effectLst/>
          </p:spPr>
        </p:cxnSp>
      </p:grpSp>
      <p:sp>
        <p:nvSpPr>
          <p:cNvPr id="787487" name="Oval 31"/>
          <p:cNvSpPr>
            <a:spLocks noChangeArrowheads="1"/>
          </p:cNvSpPr>
          <p:nvPr/>
        </p:nvSpPr>
        <p:spPr bwMode="auto">
          <a:xfrm>
            <a:off x="7162800" y="50419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88" name="Oval 32"/>
          <p:cNvSpPr>
            <a:spLocks noChangeArrowheads="1"/>
          </p:cNvSpPr>
          <p:nvPr/>
        </p:nvSpPr>
        <p:spPr bwMode="auto">
          <a:xfrm>
            <a:off x="6235700" y="58928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89" name="Oval 33"/>
          <p:cNvSpPr>
            <a:spLocks noChangeArrowheads="1"/>
          </p:cNvSpPr>
          <p:nvPr/>
        </p:nvSpPr>
        <p:spPr bwMode="auto">
          <a:xfrm>
            <a:off x="7162800" y="58801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90" name="Oval 34"/>
          <p:cNvSpPr>
            <a:spLocks noChangeArrowheads="1"/>
          </p:cNvSpPr>
          <p:nvPr/>
        </p:nvSpPr>
        <p:spPr bwMode="auto">
          <a:xfrm>
            <a:off x="8089900" y="5867400"/>
            <a:ext cx="76200" cy="76200"/>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sp>
        <p:nvSpPr>
          <p:cNvPr id="787494" name="Text Box 38"/>
          <p:cNvSpPr txBox="1">
            <a:spLocks noChangeArrowheads="1"/>
          </p:cNvSpPr>
          <p:nvPr/>
        </p:nvSpPr>
        <p:spPr bwMode="auto">
          <a:xfrm>
            <a:off x="673100" y="5994400"/>
            <a:ext cx="685800" cy="3968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a:t>+7</a:t>
            </a:r>
          </a:p>
        </p:txBody>
      </p:sp>
      <p:sp>
        <p:nvSpPr>
          <p:cNvPr id="787495" name="Text Box 39"/>
          <p:cNvSpPr txBox="1">
            <a:spLocks noChangeArrowheads="1"/>
          </p:cNvSpPr>
          <p:nvPr/>
        </p:nvSpPr>
        <p:spPr bwMode="auto">
          <a:xfrm>
            <a:off x="1600200" y="5994400"/>
            <a:ext cx="685800" cy="3968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a:t>+6</a:t>
            </a:r>
          </a:p>
        </p:txBody>
      </p:sp>
      <p:sp>
        <p:nvSpPr>
          <p:cNvPr id="787496" name="Text Box 40"/>
          <p:cNvSpPr txBox="1">
            <a:spLocks noChangeArrowheads="1"/>
          </p:cNvSpPr>
          <p:nvPr/>
        </p:nvSpPr>
        <p:spPr bwMode="auto">
          <a:xfrm>
            <a:off x="2527300" y="5994400"/>
            <a:ext cx="685800" cy="3968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baseline="15000"/>
              <a:t>–</a:t>
            </a:r>
            <a:r>
              <a:rPr lang="en-US" sz="2000"/>
              <a:t>9</a:t>
            </a:r>
          </a:p>
        </p:txBody>
      </p:sp>
      <p:sp>
        <p:nvSpPr>
          <p:cNvPr id="787498" name="Text Box 42"/>
          <p:cNvSpPr txBox="1">
            <a:spLocks noChangeArrowheads="1"/>
          </p:cNvSpPr>
          <p:nvPr/>
        </p:nvSpPr>
        <p:spPr bwMode="auto">
          <a:xfrm>
            <a:off x="3302000" y="5994400"/>
            <a:ext cx="685800" cy="3968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baseline="15000"/>
              <a:t>–</a:t>
            </a:r>
            <a:r>
              <a:rPr lang="en-US" sz="2000"/>
              <a:t>5</a:t>
            </a:r>
          </a:p>
        </p:txBody>
      </p:sp>
      <p:sp>
        <p:nvSpPr>
          <p:cNvPr id="787499" name="Text Box 43"/>
          <p:cNvSpPr txBox="1">
            <a:spLocks noChangeArrowheads="1"/>
          </p:cNvSpPr>
          <p:nvPr/>
        </p:nvSpPr>
        <p:spPr bwMode="auto">
          <a:xfrm>
            <a:off x="4229100" y="5994400"/>
            <a:ext cx="685800" cy="3968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a:t>+9</a:t>
            </a:r>
          </a:p>
        </p:txBody>
      </p:sp>
      <p:sp>
        <p:nvSpPr>
          <p:cNvPr id="787500" name="Text Box 44"/>
          <p:cNvSpPr txBox="1">
            <a:spLocks noChangeArrowheads="1"/>
          </p:cNvSpPr>
          <p:nvPr/>
        </p:nvSpPr>
        <p:spPr bwMode="auto">
          <a:xfrm>
            <a:off x="5156200" y="5994400"/>
            <a:ext cx="685800" cy="3968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baseline="15000"/>
              <a:t>–</a:t>
            </a:r>
            <a:r>
              <a:rPr lang="en-US" sz="2000"/>
              <a:t>4</a:t>
            </a:r>
          </a:p>
        </p:txBody>
      </p:sp>
      <p:sp>
        <p:nvSpPr>
          <p:cNvPr id="787501" name="Text Box 45"/>
          <p:cNvSpPr txBox="1">
            <a:spLocks noChangeArrowheads="1"/>
          </p:cNvSpPr>
          <p:nvPr/>
        </p:nvSpPr>
        <p:spPr bwMode="auto">
          <a:xfrm>
            <a:off x="5930900" y="5994400"/>
            <a:ext cx="685800" cy="3968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baseline="15000"/>
              <a:t>–</a:t>
            </a:r>
            <a:r>
              <a:rPr lang="en-US" sz="2000"/>
              <a:t>1</a:t>
            </a:r>
          </a:p>
        </p:txBody>
      </p:sp>
      <p:sp>
        <p:nvSpPr>
          <p:cNvPr id="787502" name="Text Box 46"/>
          <p:cNvSpPr txBox="1">
            <a:spLocks noChangeArrowheads="1"/>
          </p:cNvSpPr>
          <p:nvPr/>
        </p:nvSpPr>
        <p:spPr bwMode="auto">
          <a:xfrm>
            <a:off x="6858000" y="5994400"/>
            <a:ext cx="685800" cy="3968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a:t>+1</a:t>
            </a:r>
          </a:p>
        </p:txBody>
      </p:sp>
      <p:sp>
        <p:nvSpPr>
          <p:cNvPr id="787503" name="Text Box 47"/>
          <p:cNvSpPr txBox="1">
            <a:spLocks noChangeArrowheads="1"/>
          </p:cNvSpPr>
          <p:nvPr/>
        </p:nvSpPr>
        <p:spPr bwMode="auto">
          <a:xfrm>
            <a:off x="7785100" y="5994400"/>
            <a:ext cx="685800" cy="3968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baseline="15000"/>
              <a:t>–</a:t>
            </a:r>
            <a:r>
              <a:rPr lang="en-US" sz="2000"/>
              <a:t>2</a:t>
            </a:r>
          </a:p>
        </p:txBody>
      </p:sp>
      <p:sp>
        <p:nvSpPr>
          <p:cNvPr id="787504" name="Oval 48"/>
          <p:cNvSpPr>
            <a:spLocks noChangeArrowheads="1"/>
          </p:cNvSpPr>
          <p:nvPr/>
        </p:nvSpPr>
        <p:spPr bwMode="auto">
          <a:xfrm>
            <a:off x="4267200" y="5791200"/>
            <a:ext cx="609600" cy="609600"/>
          </a:xfrm>
          <a:prstGeom prst="ellipse">
            <a:avLst/>
          </a:prstGeom>
          <a:noFill/>
          <a:ln w="22225">
            <a:solidFill>
              <a:srgbClr val="009900"/>
            </a:solidFill>
            <a:round/>
            <a:headEnd/>
            <a:tailEnd/>
          </a:ln>
          <a:effectLst/>
        </p:spPr>
        <p:txBody>
          <a:bodyPr wrap="none" anchor="ctr">
            <a:prstTxWarp prst="textNoShape">
              <a:avLst/>
            </a:prstTxWarp>
          </a:bodyPr>
          <a:lstStyle/>
          <a:p>
            <a:endParaRPr lang="en-US"/>
          </a:p>
        </p:txBody>
      </p:sp>
      <p:sp>
        <p:nvSpPr>
          <p:cNvPr id="787505" name="Oval 49"/>
          <p:cNvSpPr>
            <a:spLocks noChangeArrowheads="1"/>
          </p:cNvSpPr>
          <p:nvPr/>
        </p:nvSpPr>
        <p:spPr bwMode="auto">
          <a:xfrm>
            <a:off x="7835900" y="5791200"/>
            <a:ext cx="609600" cy="609600"/>
          </a:xfrm>
          <a:prstGeom prst="ellipse">
            <a:avLst/>
          </a:prstGeom>
          <a:noFill/>
          <a:ln w="22225">
            <a:solidFill>
              <a:srgbClr val="009900"/>
            </a:solidFill>
            <a:round/>
            <a:headEnd/>
            <a:tailEnd/>
          </a:ln>
          <a:effectLst/>
        </p:spPr>
        <p:txBody>
          <a:bodyPr wrap="none" anchor="ctr">
            <a:prstTxWarp prst="textNoShape">
              <a:avLst/>
            </a:prstTxWarp>
          </a:bodyPr>
          <a:lstStyle/>
          <a:p>
            <a:endParaRPr lang="en-US"/>
          </a:p>
        </p:txBody>
      </p:sp>
      <p:grpSp>
        <p:nvGrpSpPr>
          <p:cNvPr id="787512" name="Group 56"/>
          <p:cNvGrpSpPr>
            <a:grpSpLocks/>
          </p:cNvGrpSpPr>
          <p:nvPr/>
        </p:nvGrpSpPr>
        <p:grpSpPr bwMode="auto">
          <a:xfrm>
            <a:off x="3352800" y="5791200"/>
            <a:ext cx="1460500" cy="609600"/>
            <a:chOff x="2112" y="3648"/>
            <a:chExt cx="920" cy="384"/>
          </a:xfrm>
        </p:grpSpPr>
        <p:sp>
          <p:nvSpPr>
            <p:cNvPr id="787506" name="Oval 50"/>
            <p:cNvSpPr>
              <a:spLocks noChangeArrowheads="1"/>
            </p:cNvSpPr>
            <p:nvPr/>
          </p:nvSpPr>
          <p:spPr bwMode="auto">
            <a:xfrm>
              <a:off x="2112" y="3648"/>
              <a:ext cx="384" cy="384"/>
            </a:xfrm>
            <a:prstGeom prst="ellipse">
              <a:avLst/>
            </a:prstGeom>
            <a:noFill/>
            <a:ln w="22225">
              <a:solidFill>
                <a:srgbClr val="FF0000"/>
              </a:solidFill>
              <a:round/>
              <a:headEnd/>
              <a:tailEnd/>
            </a:ln>
            <a:effectLst/>
          </p:spPr>
          <p:txBody>
            <a:bodyPr wrap="none" anchor="ctr">
              <a:prstTxWarp prst="textNoShape">
                <a:avLst/>
              </a:prstTxWarp>
            </a:bodyPr>
            <a:lstStyle/>
            <a:p>
              <a:endParaRPr lang="en-US"/>
            </a:p>
          </p:txBody>
        </p:sp>
        <p:grpSp>
          <p:nvGrpSpPr>
            <p:cNvPr id="787510" name="Group 54"/>
            <p:cNvGrpSpPr>
              <a:grpSpLocks/>
            </p:cNvGrpSpPr>
            <p:nvPr/>
          </p:nvGrpSpPr>
          <p:grpSpPr bwMode="auto">
            <a:xfrm>
              <a:off x="2744" y="3688"/>
              <a:ext cx="288" cy="288"/>
              <a:chOff x="2880" y="3120"/>
              <a:chExt cx="288" cy="288"/>
            </a:xfrm>
          </p:grpSpPr>
          <p:sp>
            <p:nvSpPr>
              <p:cNvPr id="787507" name="Line 51"/>
              <p:cNvSpPr>
                <a:spLocks noChangeShapeType="1"/>
              </p:cNvSpPr>
              <p:nvPr/>
            </p:nvSpPr>
            <p:spPr bwMode="auto">
              <a:xfrm>
                <a:off x="2880" y="3120"/>
                <a:ext cx="288" cy="288"/>
              </a:xfrm>
              <a:prstGeom prst="line">
                <a:avLst/>
              </a:prstGeom>
              <a:noFill/>
              <a:ln w="22225">
                <a:solidFill>
                  <a:srgbClr val="FF0000"/>
                </a:solidFill>
                <a:round/>
                <a:headEnd/>
                <a:tailEnd/>
              </a:ln>
              <a:effectLst/>
            </p:spPr>
            <p:txBody>
              <a:bodyPr wrap="none" anchor="ctr">
                <a:prstTxWarp prst="textNoShape">
                  <a:avLst/>
                </a:prstTxWarp>
              </a:bodyPr>
              <a:lstStyle/>
              <a:p>
                <a:endParaRPr lang="en-US"/>
              </a:p>
            </p:txBody>
          </p:sp>
          <p:sp>
            <p:nvSpPr>
              <p:cNvPr id="787509" name="Line 53"/>
              <p:cNvSpPr>
                <a:spLocks noChangeShapeType="1"/>
              </p:cNvSpPr>
              <p:nvPr/>
            </p:nvSpPr>
            <p:spPr bwMode="auto">
              <a:xfrm rot="-5400000">
                <a:off x="2880" y="3120"/>
                <a:ext cx="288" cy="288"/>
              </a:xfrm>
              <a:prstGeom prst="line">
                <a:avLst/>
              </a:prstGeom>
              <a:noFill/>
              <a:ln w="22225">
                <a:solidFill>
                  <a:srgbClr val="FF0000"/>
                </a:solidFill>
                <a:round/>
                <a:headEnd/>
                <a:tailEnd/>
              </a:ln>
              <a:effectLst/>
            </p:spPr>
            <p:txBody>
              <a:bodyPr wrap="none" anchor="ctr">
                <a:prstTxWarp prst="textNoShape">
                  <a:avLst/>
                </a:prstTxWarp>
              </a:bodyPr>
              <a:lstStyle/>
              <a:p>
                <a:endParaRPr lang="en-US"/>
              </a:p>
            </p:txBody>
          </p:sp>
        </p:grpSp>
      </p:grpSp>
      <p:sp>
        <p:nvSpPr>
          <p:cNvPr id="787511" name="Rectangle 55"/>
          <p:cNvSpPr>
            <a:spLocks noChangeArrowheads="1"/>
          </p:cNvSpPr>
          <p:nvPr/>
        </p:nvSpPr>
        <p:spPr bwMode="auto">
          <a:xfrm>
            <a:off x="482600" y="1155700"/>
            <a:ext cx="8128000" cy="516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Suppose that the ratings two turns from now are as shown.</a:t>
            </a:r>
          </a:p>
          <a:p>
            <a:pPr marL="342900" indent="-342900" algn="just">
              <a:lnSpc>
                <a:spcPct val="85000"/>
              </a:lnSpc>
              <a:spcAft>
                <a:spcPct val="50000"/>
              </a:spcAft>
              <a:buFontTx/>
              <a:buChar char="•"/>
            </a:pPr>
            <a:r>
              <a:rPr lang="en-US" sz="2400" b="0"/>
              <a:t>From your perspective, the +9 initially looks attractive.</a:t>
            </a:r>
          </a:p>
          <a:p>
            <a:pPr marL="342900" indent="-342900" algn="just">
              <a:lnSpc>
                <a:spcPct val="85000"/>
              </a:lnSpc>
              <a:spcAft>
                <a:spcPct val="50000"/>
              </a:spcAft>
              <a:buFontTx/>
              <a:buChar char="•"/>
            </a:pPr>
            <a:r>
              <a:rPr lang="en-US" sz="2400" b="0"/>
              <a:t>Unfortunately, your can’t get there, since the –5 is better for your opponent.</a:t>
            </a:r>
          </a:p>
          <a:p>
            <a:pPr marL="342900" indent="-342900" algn="just">
              <a:lnSpc>
                <a:spcPct val="85000"/>
              </a:lnSpc>
              <a:spcAft>
                <a:spcPct val="50000"/>
              </a:spcAft>
              <a:buFontTx/>
              <a:buChar char="•"/>
            </a:pPr>
            <a:r>
              <a:rPr lang="en-US" sz="2400" b="0"/>
              <a:t>The best you can do is choose the move that leads to the –2.</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87511">
                                            <p:txEl>
                                              <p:pRg st="1" end="1"/>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78750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787511">
                                            <p:txEl>
                                              <p:pRg st="2" end="2"/>
                                            </p:txEl>
                                          </p:spTgt>
                                        </p:tgtEl>
                                        <p:attrNameLst>
                                          <p:attrName>style.visibility</p:attrName>
                                        </p:attrNameLst>
                                      </p:cBhvr>
                                      <p:to>
                                        <p:strVal val="visible"/>
                                      </p:to>
                                    </p:set>
                                  </p:childTnLst>
                                </p:cTn>
                              </p:par>
                            </p:childTnLst>
                          </p:cTn>
                        </p:par>
                        <p:par>
                          <p:cTn id="14" fill="hold">
                            <p:stCondLst>
                              <p:cond delay="500"/>
                            </p:stCondLst>
                            <p:childTnLst>
                              <p:par>
                                <p:cTn id="15" presetID="1" presetClass="exit" presetSubtype="0" fill="hold" grpId="1" nodeType="afterEffect">
                                  <p:stCondLst>
                                    <p:cond delay="0"/>
                                  </p:stCondLst>
                                  <p:childTnLst>
                                    <p:set>
                                      <p:cBhvr>
                                        <p:cTn id="16" dur="1" fill="hold">
                                          <p:stCondLst>
                                            <p:cond delay="0"/>
                                          </p:stCondLst>
                                        </p:cTn>
                                        <p:tgtEl>
                                          <p:spTgt spid="787504"/>
                                        </p:tgtEl>
                                        <p:attrNameLst>
                                          <p:attrName>style.visibility</p:attrName>
                                        </p:attrNameLst>
                                      </p:cBhvr>
                                      <p:to>
                                        <p:strVal val="hidden"/>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78751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787511">
                                            <p:txEl>
                                              <p:pRg st="3" end="3"/>
                                            </p:txEl>
                                          </p:spTgt>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499"/>
                                          </p:stCondLst>
                                        </p:cTn>
                                        <p:tgtEl>
                                          <p:spTgt spid="7875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7504" grpId="0" animBg="1"/>
      <p:bldP spid="787504" grpId="1" animBg="1"/>
      <p:bldP spid="787505" grpId="0" animBg="1"/>
      <p:bldP spid="787511" grpId="0" build="p" autoUpdateAnimBg="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721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Searching in a Branching Structure</a:t>
            </a:r>
            <a:endParaRPr lang="en-US" dirty="0">
              <a:solidFill>
                <a:schemeClr val="tx1"/>
              </a:solidFill>
            </a:endParaRPr>
          </a:p>
        </p:txBody>
      </p:sp>
      <p:sp>
        <p:nvSpPr>
          <p:cNvPr id="777219" name="Rectangle 3"/>
          <p:cNvSpPr>
            <a:spLocks noChangeArrowheads="1"/>
          </p:cNvSpPr>
          <p:nvPr/>
        </p:nvSpPr>
        <p:spPr bwMode="auto">
          <a:xfrm>
            <a:off x="482600" y="1155700"/>
            <a:ext cx="8128000"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recursive structure for finding the solution path in a maze comes up in a wide variety of applications, characterized by the need to explore a range of possibilities at each of a series of choice points.</a:t>
            </a:r>
          </a:p>
        </p:txBody>
      </p:sp>
      <p:sp>
        <p:nvSpPr>
          <p:cNvPr id="777220" name="Rectangle 4"/>
          <p:cNvSpPr>
            <a:spLocks noChangeArrowheads="1"/>
          </p:cNvSpPr>
          <p:nvPr/>
        </p:nvSpPr>
        <p:spPr bwMode="auto">
          <a:xfrm>
            <a:off x="482600" y="2578100"/>
            <a:ext cx="8131175" cy="397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primary advantage of using recursion in these problems is that doing so dramatically simplifies the bookkeeping.  Each level of the recursive algorithm considers one choice point.  The historical knowledge of what choices have already been tested and which ones remain for further exploration is maintained automatically in the execution stack.</a:t>
            </a:r>
          </a:p>
          <a:p>
            <a:pPr marL="342900" indent="-342900" algn="just">
              <a:lnSpc>
                <a:spcPct val="85000"/>
              </a:lnSpc>
              <a:spcAft>
                <a:spcPct val="50000"/>
              </a:spcAft>
              <a:buFontTx/>
              <a:buChar char="•"/>
            </a:pPr>
            <a:r>
              <a:rPr lang="en-US" sz="2400" b="0" dirty="0"/>
              <a:t>Many such applications are like the maze-solving algorithm in which the process </a:t>
            </a:r>
            <a:r>
              <a:rPr lang="en-US" sz="2400" b="0" i="1" dirty="0"/>
              <a:t>searches</a:t>
            </a:r>
            <a:r>
              <a:rPr lang="en-US" sz="2400" b="0" dirty="0"/>
              <a:t> a branching structure to find a particular solution.  Others, however, use the same basic strategy to explore </a:t>
            </a:r>
            <a:r>
              <a:rPr lang="en-US" sz="2400" b="0" i="1" dirty="0"/>
              <a:t>every </a:t>
            </a:r>
            <a:r>
              <a:rPr lang="en-US" sz="2400" b="0" dirty="0"/>
              <a:t>path in a branching structure in some systematic way.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72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722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7220" grpId="0" build="p"/>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 Generating Subsets</a:t>
            </a:r>
            <a:endParaRPr lang="en-US" sz="4000" dirty="0">
              <a:solidFill>
                <a:schemeClr val="tx1"/>
              </a:solidFill>
            </a:endParaRPr>
          </a:p>
        </p:txBody>
      </p:sp>
      <p:sp>
        <p:nvSpPr>
          <p:cNvPr id="738310" name="Rectangle 6"/>
          <p:cNvSpPr>
            <a:spLocks noChangeArrowheads="1"/>
          </p:cNvSpPr>
          <p:nvPr/>
        </p:nvSpPr>
        <p:spPr bwMode="auto">
          <a:xfrm>
            <a:off x="482600" y="1155700"/>
            <a:ext cx="8164513" cy="1892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30000"/>
              </a:spcAft>
              <a:buFontTx/>
              <a:buChar char="•"/>
            </a:pPr>
            <a:r>
              <a:rPr lang="en-US" sz="2400" b="0" dirty="0"/>
              <a:t>Write a function</a:t>
            </a:r>
          </a:p>
          <a:p>
            <a:pPr marL="342900" indent="-342900" algn="just">
              <a:lnSpc>
                <a:spcPct val="85000"/>
              </a:lnSpc>
              <a:spcAft>
                <a:spcPct val="30000"/>
              </a:spcAft>
              <a:buFontTx/>
              <a:buChar char="•"/>
            </a:pPr>
            <a:endParaRPr lang="en-US" sz="3600" b="0" dirty="0"/>
          </a:p>
          <a:p>
            <a:pPr marL="342900" indent="-342900" algn="just">
              <a:lnSpc>
                <a:spcPct val="85000"/>
              </a:lnSpc>
              <a:spcAft>
                <a:spcPct val="30000"/>
              </a:spcAft>
            </a:pPr>
            <a:r>
              <a:rPr lang="en-US" sz="2400" b="0" dirty="0"/>
              <a:t>	that generates a vector showing all subsets of the set formed from the letters in </a:t>
            </a:r>
            <a:r>
              <a:rPr lang="en-US" sz="2000" dirty="0">
                <a:latin typeface="Courier New" charset="0"/>
              </a:rPr>
              <a:t>set</a:t>
            </a:r>
            <a:r>
              <a:rPr lang="en-US" sz="2400" b="0" dirty="0"/>
              <a:t>.</a:t>
            </a:r>
          </a:p>
        </p:txBody>
      </p:sp>
      <p:sp>
        <p:nvSpPr>
          <p:cNvPr id="738315" name="Text Box 11"/>
          <p:cNvSpPr txBox="1">
            <a:spLocks noChangeArrowheads="1"/>
          </p:cNvSpPr>
          <p:nvPr/>
        </p:nvSpPr>
        <p:spPr bwMode="auto">
          <a:xfrm>
            <a:off x="1384300" y="1676400"/>
            <a:ext cx="67056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dirty="0">
                <a:latin typeface="Courier New" charset="0"/>
              </a:rPr>
              <a:t>Vector&lt;string&gt;</a:t>
            </a:r>
            <a:r>
              <a:rPr lang="en-US" sz="1800" dirty="0" smtClean="0">
                <a:latin typeface="Courier New" charset="0"/>
              </a:rPr>
              <a:t> </a:t>
            </a:r>
            <a:r>
              <a:rPr lang="en-US" sz="1800" dirty="0" err="1" smtClean="0">
                <a:latin typeface="Courier New" charset="0"/>
              </a:rPr>
              <a:t>generateSubsets</a:t>
            </a:r>
            <a:r>
              <a:rPr lang="en-US" sz="1800" dirty="0" err="1">
                <a:latin typeface="Courier New" charset="0"/>
              </a:rPr>
              <a:t>(string</a:t>
            </a:r>
            <a:r>
              <a:rPr lang="en-US" sz="1800" dirty="0">
                <a:latin typeface="Courier New" charset="0"/>
              </a:rPr>
              <a:t> set);</a:t>
            </a:r>
          </a:p>
        </p:txBody>
      </p:sp>
      <p:grpSp>
        <p:nvGrpSpPr>
          <p:cNvPr id="738337" name="Group 33"/>
          <p:cNvGrpSpPr>
            <a:grpSpLocks/>
          </p:cNvGrpSpPr>
          <p:nvPr/>
        </p:nvGrpSpPr>
        <p:grpSpPr bwMode="auto">
          <a:xfrm>
            <a:off x="482600" y="3038475"/>
            <a:ext cx="8164513" cy="1749425"/>
            <a:chOff x="304" y="1914"/>
            <a:chExt cx="5143" cy="1102"/>
          </a:xfrm>
        </p:grpSpPr>
        <p:sp>
          <p:nvSpPr>
            <p:cNvPr id="738317" name="Rectangle 13"/>
            <p:cNvSpPr>
              <a:spLocks noChangeArrowheads="1"/>
            </p:cNvSpPr>
            <p:nvPr/>
          </p:nvSpPr>
          <p:spPr bwMode="auto">
            <a:xfrm>
              <a:off x="304" y="1914"/>
              <a:ext cx="5143" cy="48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30000"/>
                </a:spcAft>
                <a:buFontTx/>
                <a:buChar char="•"/>
              </a:pPr>
              <a:r>
                <a:rPr lang="en-US" sz="2400" b="0" dirty="0"/>
                <a:t>For example, calling</a:t>
              </a:r>
              <a:r>
                <a:rPr lang="en-US" sz="2400" b="0" dirty="0" smtClean="0"/>
                <a:t> </a:t>
              </a:r>
              <a:r>
                <a:rPr lang="en-US" sz="2000" dirty="0" err="1">
                  <a:latin typeface="Courier New" charset="0"/>
                </a:rPr>
                <a:t>g</a:t>
              </a:r>
              <a:r>
                <a:rPr lang="en-US" sz="2000" dirty="0" err="1" smtClean="0">
                  <a:latin typeface="Courier New" charset="0"/>
                </a:rPr>
                <a:t>enerateSubsets</a:t>
              </a:r>
              <a:r>
                <a:rPr lang="en-US" sz="2000" dirty="0" err="1">
                  <a:latin typeface="Courier New" charset="0"/>
                </a:rPr>
                <a:t>("abc</a:t>
              </a:r>
              <a:r>
                <a:rPr lang="en-US" sz="2000" dirty="0">
                  <a:latin typeface="Courier New" charset="0"/>
                </a:rPr>
                <a:t>")</a:t>
              </a:r>
              <a:r>
                <a:rPr lang="en-US" sz="2400" b="0" dirty="0"/>
                <a:t> should return a vector containing the following eight strings, in some order:</a:t>
              </a:r>
            </a:p>
          </p:txBody>
        </p:sp>
        <p:sp>
          <p:nvSpPr>
            <p:cNvPr id="738318" name="Text Box 14"/>
            <p:cNvSpPr txBox="1">
              <a:spLocks noChangeArrowheads="1"/>
            </p:cNvSpPr>
            <p:nvPr/>
          </p:nvSpPr>
          <p:spPr bwMode="auto">
            <a:xfrm>
              <a:off x="1248" y="2384"/>
              <a:ext cx="480"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a:t>
              </a:r>
            </a:p>
          </p:txBody>
        </p:sp>
        <p:sp>
          <p:nvSpPr>
            <p:cNvPr id="738319" name="Text Box 15"/>
            <p:cNvSpPr txBox="1">
              <a:spLocks noChangeArrowheads="1"/>
            </p:cNvSpPr>
            <p:nvPr/>
          </p:nvSpPr>
          <p:spPr bwMode="auto">
            <a:xfrm>
              <a:off x="2112" y="2384"/>
              <a:ext cx="672"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"a"</a:t>
              </a:r>
            </a:p>
          </p:txBody>
        </p:sp>
        <p:sp>
          <p:nvSpPr>
            <p:cNvPr id="738320" name="Text Box 16"/>
            <p:cNvSpPr txBox="1">
              <a:spLocks noChangeArrowheads="1"/>
            </p:cNvSpPr>
            <p:nvPr/>
          </p:nvSpPr>
          <p:spPr bwMode="auto">
            <a:xfrm>
              <a:off x="2112" y="2576"/>
              <a:ext cx="672"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"b"</a:t>
              </a:r>
            </a:p>
          </p:txBody>
        </p:sp>
        <p:sp>
          <p:nvSpPr>
            <p:cNvPr id="738321" name="Text Box 17"/>
            <p:cNvSpPr txBox="1">
              <a:spLocks noChangeArrowheads="1"/>
            </p:cNvSpPr>
            <p:nvPr/>
          </p:nvSpPr>
          <p:spPr bwMode="auto">
            <a:xfrm>
              <a:off x="2112" y="2766"/>
              <a:ext cx="672"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"c"</a:t>
              </a:r>
            </a:p>
          </p:txBody>
        </p:sp>
        <p:sp>
          <p:nvSpPr>
            <p:cNvPr id="738323" name="Text Box 19"/>
            <p:cNvSpPr txBox="1">
              <a:spLocks noChangeArrowheads="1"/>
            </p:cNvSpPr>
            <p:nvPr/>
          </p:nvSpPr>
          <p:spPr bwMode="auto">
            <a:xfrm>
              <a:off x="3024" y="2384"/>
              <a:ext cx="672"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"ab"</a:t>
              </a:r>
            </a:p>
          </p:txBody>
        </p:sp>
        <p:sp>
          <p:nvSpPr>
            <p:cNvPr id="738324" name="Text Box 20"/>
            <p:cNvSpPr txBox="1">
              <a:spLocks noChangeArrowheads="1"/>
            </p:cNvSpPr>
            <p:nvPr/>
          </p:nvSpPr>
          <p:spPr bwMode="auto">
            <a:xfrm>
              <a:off x="3024" y="2576"/>
              <a:ext cx="672"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"ac"</a:t>
              </a:r>
            </a:p>
          </p:txBody>
        </p:sp>
        <p:sp>
          <p:nvSpPr>
            <p:cNvPr id="738325" name="Text Box 21"/>
            <p:cNvSpPr txBox="1">
              <a:spLocks noChangeArrowheads="1"/>
            </p:cNvSpPr>
            <p:nvPr/>
          </p:nvSpPr>
          <p:spPr bwMode="auto">
            <a:xfrm>
              <a:off x="3024" y="2766"/>
              <a:ext cx="672"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"bc"</a:t>
              </a:r>
            </a:p>
          </p:txBody>
        </p:sp>
        <p:sp>
          <p:nvSpPr>
            <p:cNvPr id="738327" name="Text Box 23"/>
            <p:cNvSpPr txBox="1">
              <a:spLocks noChangeArrowheads="1"/>
            </p:cNvSpPr>
            <p:nvPr/>
          </p:nvSpPr>
          <p:spPr bwMode="auto">
            <a:xfrm>
              <a:off x="3936" y="2384"/>
              <a:ext cx="672"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"abc"</a:t>
              </a:r>
            </a:p>
          </p:txBody>
        </p:sp>
      </p:grpSp>
      <p:sp>
        <p:nvSpPr>
          <p:cNvPr id="738331" name="Rectangle 27"/>
          <p:cNvSpPr>
            <a:spLocks noChangeArrowheads="1"/>
          </p:cNvSpPr>
          <p:nvPr/>
        </p:nvSpPr>
        <p:spPr bwMode="auto">
          <a:xfrm>
            <a:off x="482600" y="4876800"/>
            <a:ext cx="8164513"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30000"/>
              </a:spcAft>
              <a:buFontTx/>
              <a:buChar char="•"/>
            </a:pPr>
            <a:r>
              <a:rPr lang="en-US" sz="2400" b="0"/>
              <a:t>The solution process requires a branching structure similar to that used to solve a maze.  At each level of the recursion, you can either exclude or include the current letter from the list of subsets, as illustrated on the following slide.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383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833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331" grpId="0" build="p" autoUpdateAnimBg="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Subset Tree</a:t>
            </a:r>
            <a:endParaRPr lang="en-US" sz="4000" dirty="0">
              <a:solidFill>
                <a:schemeClr val="tx1"/>
              </a:solidFill>
            </a:endParaRPr>
          </a:p>
        </p:txBody>
      </p:sp>
      <p:grpSp>
        <p:nvGrpSpPr>
          <p:cNvPr id="779369" name="Group 105"/>
          <p:cNvGrpSpPr>
            <a:grpSpLocks/>
          </p:cNvGrpSpPr>
          <p:nvPr/>
        </p:nvGrpSpPr>
        <p:grpSpPr bwMode="auto">
          <a:xfrm>
            <a:off x="2095500" y="1346200"/>
            <a:ext cx="4941888" cy="609600"/>
            <a:chOff x="1456" y="848"/>
            <a:chExt cx="3113" cy="384"/>
          </a:xfrm>
        </p:grpSpPr>
        <p:sp>
          <p:nvSpPr>
            <p:cNvPr id="779284" name="Rectangle 20"/>
            <p:cNvSpPr>
              <a:spLocks noChangeArrowheads="1"/>
            </p:cNvSpPr>
            <p:nvPr/>
          </p:nvSpPr>
          <p:spPr bwMode="auto">
            <a:xfrm>
              <a:off x="1456" y="848"/>
              <a:ext cx="3104" cy="38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279" name="Text Box 15"/>
            <p:cNvSpPr txBox="1">
              <a:spLocks noChangeArrowheads="1"/>
            </p:cNvSpPr>
            <p:nvPr/>
          </p:nvSpPr>
          <p:spPr bwMode="auto">
            <a:xfrm>
              <a:off x="1457" y="896"/>
              <a:ext cx="3112"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b="0"/>
                <a:t>The set of all subsets of </a:t>
              </a:r>
              <a:r>
                <a:rPr lang="en-US" sz="2000">
                  <a:latin typeface="Courier New" charset="0"/>
                </a:rPr>
                <a:t>{</a:t>
              </a:r>
              <a:r>
                <a:rPr lang="en-US" sz="500">
                  <a:latin typeface="Courier New" charset="0"/>
                </a:rPr>
                <a:t> </a:t>
              </a:r>
              <a:r>
                <a:rPr lang="en-US" sz="2000">
                  <a:latin typeface="Courier New" charset="0"/>
                </a:rPr>
                <a:t>a,</a:t>
              </a:r>
              <a:r>
                <a:rPr lang="en-US" sz="500">
                  <a:latin typeface="Courier New" charset="0"/>
                </a:rPr>
                <a:t> </a:t>
              </a:r>
              <a:r>
                <a:rPr lang="en-US" sz="2000">
                  <a:latin typeface="Courier New" charset="0"/>
                </a:rPr>
                <a:t>b,</a:t>
              </a:r>
              <a:r>
                <a:rPr lang="en-US" sz="500">
                  <a:latin typeface="Courier New" charset="0"/>
                </a:rPr>
                <a:t> </a:t>
              </a:r>
              <a:r>
                <a:rPr lang="en-US" sz="2000">
                  <a:latin typeface="Courier New" charset="0"/>
                </a:rPr>
                <a:t>c</a:t>
              </a:r>
              <a:r>
                <a:rPr lang="en-US" sz="500">
                  <a:latin typeface="Courier New" charset="0"/>
                </a:rPr>
                <a:t> </a:t>
              </a:r>
              <a:r>
                <a:rPr lang="en-US" sz="2000">
                  <a:latin typeface="Courier New" charset="0"/>
                </a:rPr>
                <a:t>}</a:t>
              </a:r>
              <a:r>
                <a:rPr lang="en-US" sz="2400" b="0"/>
                <a:t> is</a:t>
              </a:r>
            </a:p>
          </p:txBody>
        </p:sp>
      </p:grpSp>
      <p:grpSp>
        <p:nvGrpSpPr>
          <p:cNvPr id="779372" name="Group 108"/>
          <p:cNvGrpSpPr>
            <a:grpSpLocks/>
          </p:cNvGrpSpPr>
          <p:nvPr/>
        </p:nvGrpSpPr>
        <p:grpSpPr bwMode="auto">
          <a:xfrm>
            <a:off x="698500" y="3327400"/>
            <a:ext cx="3416300" cy="1295400"/>
            <a:chOff x="440" y="2096"/>
            <a:chExt cx="2152" cy="816"/>
          </a:xfrm>
        </p:grpSpPr>
        <p:cxnSp>
          <p:nvCxnSpPr>
            <p:cNvPr id="779322" name="AutoShape 58"/>
            <p:cNvCxnSpPr>
              <a:cxnSpLocks noChangeShapeType="1"/>
            </p:cNvCxnSpPr>
            <p:nvPr/>
          </p:nvCxnSpPr>
          <p:spPr bwMode="auto">
            <a:xfrm flipV="1">
              <a:off x="832" y="2096"/>
              <a:ext cx="664" cy="584"/>
            </a:xfrm>
            <a:prstGeom prst="straightConnector1">
              <a:avLst/>
            </a:prstGeom>
            <a:noFill/>
            <a:ln w="9525">
              <a:solidFill>
                <a:schemeClr val="tx1"/>
              </a:solidFill>
              <a:round/>
              <a:headEnd/>
              <a:tailEnd/>
            </a:ln>
            <a:effectLst/>
          </p:spPr>
        </p:cxnSp>
        <p:cxnSp>
          <p:nvCxnSpPr>
            <p:cNvPr id="779323" name="AutoShape 59"/>
            <p:cNvCxnSpPr>
              <a:cxnSpLocks noChangeShapeType="1"/>
            </p:cNvCxnSpPr>
            <p:nvPr/>
          </p:nvCxnSpPr>
          <p:spPr bwMode="auto">
            <a:xfrm flipH="1" flipV="1">
              <a:off x="1496" y="2096"/>
              <a:ext cx="672" cy="584"/>
            </a:xfrm>
            <a:prstGeom prst="straightConnector1">
              <a:avLst/>
            </a:prstGeom>
            <a:noFill/>
            <a:ln w="9525">
              <a:solidFill>
                <a:schemeClr val="tx1"/>
              </a:solidFill>
              <a:round/>
              <a:headEnd/>
              <a:tailEnd/>
            </a:ln>
            <a:effectLst/>
          </p:spPr>
        </p:cxnSp>
        <p:grpSp>
          <p:nvGrpSpPr>
            <p:cNvPr id="779293" name="Group 29"/>
            <p:cNvGrpSpPr>
              <a:grpSpLocks/>
            </p:cNvGrpSpPr>
            <p:nvPr/>
          </p:nvGrpSpPr>
          <p:grpSpPr bwMode="auto">
            <a:xfrm>
              <a:off x="440" y="2672"/>
              <a:ext cx="816" cy="240"/>
              <a:chOff x="432" y="2256"/>
              <a:chExt cx="816" cy="240"/>
            </a:xfrm>
          </p:grpSpPr>
          <p:sp>
            <p:nvSpPr>
              <p:cNvPr id="779287" name="Rectangle 23"/>
              <p:cNvSpPr>
                <a:spLocks noChangeArrowheads="1"/>
              </p:cNvSpPr>
              <p:nvPr/>
            </p:nvSpPr>
            <p:spPr bwMode="auto">
              <a:xfrm>
                <a:off x="440" y="2256"/>
                <a:ext cx="808"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288" name="Text Box 24"/>
              <p:cNvSpPr txBox="1">
                <a:spLocks noChangeArrowheads="1"/>
              </p:cNvSpPr>
              <p:nvPr/>
            </p:nvSpPr>
            <p:spPr bwMode="auto">
              <a:xfrm>
                <a:off x="432" y="2264"/>
                <a:ext cx="81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Has no </a:t>
                </a:r>
                <a:r>
                  <a:rPr lang="en-US" sz="1600">
                    <a:latin typeface="Courier New" charset="0"/>
                  </a:rPr>
                  <a:t>'b'</a:t>
                </a:r>
                <a:endParaRPr lang="en-US" sz="1800" b="0"/>
              </a:p>
            </p:txBody>
          </p:sp>
        </p:grpSp>
        <p:grpSp>
          <p:nvGrpSpPr>
            <p:cNvPr id="779291" name="Group 27"/>
            <p:cNvGrpSpPr>
              <a:grpSpLocks/>
            </p:cNvGrpSpPr>
            <p:nvPr/>
          </p:nvGrpSpPr>
          <p:grpSpPr bwMode="auto">
            <a:xfrm>
              <a:off x="1776" y="2672"/>
              <a:ext cx="816" cy="240"/>
              <a:chOff x="1584" y="2256"/>
              <a:chExt cx="816" cy="240"/>
            </a:xfrm>
          </p:grpSpPr>
          <p:sp>
            <p:nvSpPr>
              <p:cNvPr id="779289" name="Rectangle 25"/>
              <p:cNvSpPr>
                <a:spLocks noChangeArrowheads="1"/>
              </p:cNvSpPr>
              <p:nvPr/>
            </p:nvSpPr>
            <p:spPr bwMode="auto">
              <a:xfrm>
                <a:off x="1592" y="2256"/>
                <a:ext cx="808"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290" name="Text Box 26"/>
              <p:cNvSpPr txBox="1">
                <a:spLocks noChangeArrowheads="1"/>
              </p:cNvSpPr>
              <p:nvPr/>
            </p:nvSpPr>
            <p:spPr bwMode="auto">
              <a:xfrm>
                <a:off x="1584" y="2264"/>
                <a:ext cx="81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Has a </a:t>
                </a:r>
                <a:r>
                  <a:rPr lang="en-US" sz="1600">
                    <a:latin typeface="Courier New" charset="0"/>
                  </a:rPr>
                  <a:t>'b'</a:t>
                </a:r>
                <a:endParaRPr lang="en-US" sz="1800" b="0"/>
              </a:p>
            </p:txBody>
          </p:sp>
        </p:grpSp>
      </p:grpSp>
      <p:grpSp>
        <p:nvGrpSpPr>
          <p:cNvPr id="779370" name="Group 106"/>
          <p:cNvGrpSpPr>
            <a:grpSpLocks/>
          </p:cNvGrpSpPr>
          <p:nvPr/>
        </p:nvGrpSpPr>
        <p:grpSpPr bwMode="auto">
          <a:xfrm>
            <a:off x="762000" y="1955800"/>
            <a:ext cx="3771900" cy="1371600"/>
            <a:chOff x="480" y="1232"/>
            <a:chExt cx="2376" cy="864"/>
          </a:xfrm>
        </p:grpSpPr>
        <p:cxnSp>
          <p:nvCxnSpPr>
            <p:cNvPr id="779353" name="AutoShape 89"/>
            <p:cNvCxnSpPr>
              <a:cxnSpLocks noChangeShapeType="1"/>
            </p:cNvCxnSpPr>
            <p:nvPr/>
          </p:nvCxnSpPr>
          <p:spPr bwMode="auto">
            <a:xfrm flipV="1">
              <a:off x="1496" y="1232"/>
              <a:ext cx="1360" cy="584"/>
            </a:xfrm>
            <a:prstGeom prst="straightConnector1">
              <a:avLst/>
            </a:prstGeom>
            <a:noFill/>
            <a:ln w="9525">
              <a:solidFill>
                <a:schemeClr val="tx1"/>
              </a:solidFill>
              <a:round/>
              <a:headEnd/>
              <a:tailEnd/>
            </a:ln>
            <a:effectLst/>
          </p:spPr>
        </p:cxnSp>
        <p:grpSp>
          <p:nvGrpSpPr>
            <p:cNvPr id="779292" name="Group 28"/>
            <p:cNvGrpSpPr>
              <a:grpSpLocks/>
            </p:cNvGrpSpPr>
            <p:nvPr/>
          </p:nvGrpSpPr>
          <p:grpSpPr bwMode="auto">
            <a:xfrm>
              <a:off x="480" y="1808"/>
              <a:ext cx="2064" cy="288"/>
              <a:chOff x="480" y="1536"/>
              <a:chExt cx="2064" cy="288"/>
            </a:xfrm>
          </p:grpSpPr>
          <p:sp>
            <p:nvSpPr>
              <p:cNvPr id="779285" name="Rectangle 21"/>
              <p:cNvSpPr>
                <a:spLocks noChangeArrowheads="1"/>
              </p:cNvSpPr>
              <p:nvPr/>
            </p:nvSpPr>
            <p:spPr bwMode="auto">
              <a:xfrm>
                <a:off x="480" y="1536"/>
                <a:ext cx="2064"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286" name="Text Box 22"/>
              <p:cNvSpPr txBox="1">
                <a:spLocks noChangeArrowheads="1"/>
              </p:cNvSpPr>
              <p:nvPr/>
            </p:nvSpPr>
            <p:spPr bwMode="auto">
              <a:xfrm>
                <a:off x="480" y="1544"/>
                <a:ext cx="2064" cy="25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b="0"/>
                  <a:t>Those that don’t include </a:t>
                </a:r>
                <a:r>
                  <a:rPr lang="en-US" sz="1800">
                    <a:latin typeface="Courier New" charset="0"/>
                  </a:rPr>
                  <a:t>'a'</a:t>
                </a:r>
                <a:endParaRPr lang="en-US" sz="2000" b="0"/>
              </a:p>
            </p:txBody>
          </p:sp>
        </p:grpSp>
      </p:grpSp>
      <p:grpSp>
        <p:nvGrpSpPr>
          <p:cNvPr id="779371" name="Group 107"/>
          <p:cNvGrpSpPr>
            <a:grpSpLocks/>
          </p:cNvGrpSpPr>
          <p:nvPr/>
        </p:nvGrpSpPr>
        <p:grpSpPr bwMode="auto">
          <a:xfrm>
            <a:off x="4533900" y="1955800"/>
            <a:ext cx="3860800" cy="1371600"/>
            <a:chOff x="2856" y="1232"/>
            <a:chExt cx="2432" cy="864"/>
          </a:xfrm>
        </p:grpSpPr>
        <p:cxnSp>
          <p:nvCxnSpPr>
            <p:cNvPr id="779354" name="AutoShape 90"/>
            <p:cNvCxnSpPr>
              <a:cxnSpLocks noChangeShapeType="1"/>
            </p:cNvCxnSpPr>
            <p:nvPr/>
          </p:nvCxnSpPr>
          <p:spPr bwMode="auto">
            <a:xfrm flipH="1" flipV="1">
              <a:off x="2856" y="1232"/>
              <a:ext cx="1384" cy="584"/>
            </a:xfrm>
            <a:prstGeom prst="straightConnector1">
              <a:avLst/>
            </a:prstGeom>
            <a:noFill/>
            <a:ln w="9525">
              <a:solidFill>
                <a:schemeClr val="tx1"/>
              </a:solidFill>
              <a:round/>
              <a:headEnd/>
              <a:tailEnd/>
            </a:ln>
            <a:effectLst/>
          </p:spPr>
        </p:cxnSp>
        <p:grpSp>
          <p:nvGrpSpPr>
            <p:cNvPr id="779324" name="Group 60"/>
            <p:cNvGrpSpPr>
              <a:grpSpLocks/>
            </p:cNvGrpSpPr>
            <p:nvPr/>
          </p:nvGrpSpPr>
          <p:grpSpPr bwMode="auto">
            <a:xfrm>
              <a:off x="3224" y="1808"/>
              <a:ext cx="2064" cy="288"/>
              <a:chOff x="480" y="1536"/>
              <a:chExt cx="2064" cy="288"/>
            </a:xfrm>
          </p:grpSpPr>
          <p:sp>
            <p:nvSpPr>
              <p:cNvPr id="779325" name="Rectangle 61"/>
              <p:cNvSpPr>
                <a:spLocks noChangeArrowheads="1"/>
              </p:cNvSpPr>
              <p:nvPr/>
            </p:nvSpPr>
            <p:spPr bwMode="auto">
              <a:xfrm>
                <a:off x="480" y="1536"/>
                <a:ext cx="2064"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26" name="Text Box 62"/>
              <p:cNvSpPr txBox="1">
                <a:spLocks noChangeArrowheads="1"/>
              </p:cNvSpPr>
              <p:nvPr/>
            </p:nvSpPr>
            <p:spPr bwMode="auto">
              <a:xfrm>
                <a:off x="480" y="1544"/>
                <a:ext cx="2064" cy="25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000" b="0"/>
                  <a:t>Those that do include </a:t>
                </a:r>
                <a:r>
                  <a:rPr lang="en-US" sz="1800">
                    <a:latin typeface="Courier New" charset="0"/>
                  </a:rPr>
                  <a:t>'a'</a:t>
                </a:r>
                <a:endParaRPr lang="en-US" sz="2000" b="0"/>
              </a:p>
            </p:txBody>
          </p:sp>
        </p:grpSp>
      </p:grpSp>
      <p:grpSp>
        <p:nvGrpSpPr>
          <p:cNvPr id="779374" name="Group 110"/>
          <p:cNvGrpSpPr>
            <a:grpSpLocks/>
          </p:cNvGrpSpPr>
          <p:nvPr/>
        </p:nvGrpSpPr>
        <p:grpSpPr bwMode="auto">
          <a:xfrm>
            <a:off x="139700" y="4621213"/>
            <a:ext cx="4495800" cy="1474787"/>
            <a:chOff x="88" y="2911"/>
            <a:chExt cx="2832" cy="929"/>
          </a:xfrm>
        </p:grpSpPr>
        <p:cxnSp>
          <p:nvCxnSpPr>
            <p:cNvPr id="779317" name="AutoShape 53"/>
            <p:cNvCxnSpPr>
              <a:cxnSpLocks noChangeShapeType="1"/>
            </p:cNvCxnSpPr>
            <p:nvPr/>
          </p:nvCxnSpPr>
          <p:spPr bwMode="auto">
            <a:xfrm flipV="1">
              <a:off x="480" y="2911"/>
              <a:ext cx="352" cy="433"/>
            </a:xfrm>
            <a:prstGeom prst="straightConnector1">
              <a:avLst/>
            </a:prstGeom>
            <a:noFill/>
            <a:ln w="9525">
              <a:solidFill>
                <a:schemeClr val="tx1"/>
              </a:solidFill>
              <a:round/>
              <a:headEnd/>
              <a:tailEnd/>
            </a:ln>
            <a:effectLst/>
          </p:spPr>
        </p:cxnSp>
        <p:cxnSp>
          <p:nvCxnSpPr>
            <p:cNvPr id="779318" name="AutoShape 54"/>
            <p:cNvCxnSpPr>
              <a:cxnSpLocks noChangeShapeType="1"/>
            </p:cNvCxnSpPr>
            <p:nvPr/>
          </p:nvCxnSpPr>
          <p:spPr bwMode="auto">
            <a:xfrm flipH="1" flipV="1">
              <a:off x="836" y="2912"/>
              <a:ext cx="300" cy="432"/>
            </a:xfrm>
            <a:prstGeom prst="straightConnector1">
              <a:avLst/>
            </a:prstGeom>
            <a:noFill/>
            <a:ln w="9525">
              <a:solidFill>
                <a:schemeClr val="tx1"/>
              </a:solidFill>
              <a:round/>
              <a:headEnd/>
              <a:tailEnd/>
            </a:ln>
            <a:effectLst/>
          </p:spPr>
        </p:cxnSp>
        <p:cxnSp>
          <p:nvCxnSpPr>
            <p:cNvPr id="779319" name="AutoShape 55"/>
            <p:cNvCxnSpPr>
              <a:cxnSpLocks noChangeShapeType="1"/>
            </p:cNvCxnSpPr>
            <p:nvPr/>
          </p:nvCxnSpPr>
          <p:spPr bwMode="auto">
            <a:xfrm flipV="1">
              <a:off x="1840" y="2912"/>
              <a:ext cx="332" cy="432"/>
            </a:xfrm>
            <a:prstGeom prst="straightConnector1">
              <a:avLst/>
            </a:prstGeom>
            <a:noFill/>
            <a:ln w="9525">
              <a:solidFill>
                <a:schemeClr val="tx1"/>
              </a:solidFill>
              <a:round/>
              <a:headEnd/>
              <a:tailEnd/>
            </a:ln>
            <a:effectLst/>
          </p:spPr>
        </p:cxnSp>
        <p:cxnSp>
          <p:nvCxnSpPr>
            <p:cNvPr id="779320" name="AutoShape 56"/>
            <p:cNvCxnSpPr>
              <a:cxnSpLocks noChangeShapeType="1"/>
            </p:cNvCxnSpPr>
            <p:nvPr/>
          </p:nvCxnSpPr>
          <p:spPr bwMode="auto">
            <a:xfrm flipH="1" flipV="1">
              <a:off x="2172" y="2912"/>
              <a:ext cx="324" cy="432"/>
            </a:xfrm>
            <a:prstGeom prst="straightConnector1">
              <a:avLst/>
            </a:prstGeom>
            <a:noFill/>
            <a:ln w="9525">
              <a:solidFill>
                <a:schemeClr val="tx1"/>
              </a:solidFill>
              <a:round/>
              <a:headEnd/>
              <a:tailEnd/>
            </a:ln>
            <a:effectLst/>
          </p:spPr>
        </p:cxnSp>
        <p:grpSp>
          <p:nvGrpSpPr>
            <p:cNvPr id="779307" name="Group 43"/>
            <p:cNvGrpSpPr>
              <a:grpSpLocks/>
            </p:cNvGrpSpPr>
            <p:nvPr/>
          </p:nvGrpSpPr>
          <p:grpSpPr bwMode="auto">
            <a:xfrm>
              <a:off x="88" y="3344"/>
              <a:ext cx="816" cy="192"/>
              <a:chOff x="192" y="3312"/>
              <a:chExt cx="816" cy="192"/>
            </a:xfrm>
          </p:grpSpPr>
          <p:sp>
            <p:nvSpPr>
              <p:cNvPr id="779295" name="Rectangle 31"/>
              <p:cNvSpPr>
                <a:spLocks noChangeArrowheads="1"/>
              </p:cNvSpPr>
              <p:nvPr/>
            </p:nvSpPr>
            <p:spPr bwMode="auto">
              <a:xfrm>
                <a:off x="304" y="3312"/>
                <a:ext cx="595" cy="19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296" name="Text Box 32"/>
              <p:cNvSpPr txBox="1">
                <a:spLocks noChangeArrowheads="1"/>
              </p:cNvSpPr>
              <p:nvPr/>
            </p:nvSpPr>
            <p:spPr bwMode="auto">
              <a:xfrm>
                <a:off x="192" y="3312"/>
                <a:ext cx="81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Has no </a:t>
                </a:r>
                <a:r>
                  <a:rPr lang="en-US" sz="1200">
                    <a:latin typeface="Courier New" charset="0"/>
                  </a:rPr>
                  <a:t>'c'</a:t>
                </a:r>
                <a:endParaRPr lang="en-US" b="0"/>
              </a:p>
            </p:txBody>
          </p:sp>
        </p:grpSp>
        <p:grpSp>
          <p:nvGrpSpPr>
            <p:cNvPr id="779308" name="Group 44"/>
            <p:cNvGrpSpPr>
              <a:grpSpLocks/>
            </p:cNvGrpSpPr>
            <p:nvPr/>
          </p:nvGrpSpPr>
          <p:grpSpPr bwMode="auto">
            <a:xfrm>
              <a:off x="744" y="3344"/>
              <a:ext cx="816" cy="192"/>
              <a:chOff x="192" y="3312"/>
              <a:chExt cx="816" cy="192"/>
            </a:xfrm>
          </p:grpSpPr>
          <p:sp>
            <p:nvSpPr>
              <p:cNvPr id="779309" name="Rectangle 45"/>
              <p:cNvSpPr>
                <a:spLocks noChangeArrowheads="1"/>
              </p:cNvSpPr>
              <p:nvPr/>
            </p:nvSpPr>
            <p:spPr bwMode="auto">
              <a:xfrm>
                <a:off x="304" y="3312"/>
                <a:ext cx="595" cy="19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10" name="Text Box 46"/>
              <p:cNvSpPr txBox="1">
                <a:spLocks noChangeArrowheads="1"/>
              </p:cNvSpPr>
              <p:nvPr/>
            </p:nvSpPr>
            <p:spPr bwMode="auto">
              <a:xfrm>
                <a:off x="192" y="3312"/>
                <a:ext cx="81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Has a </a:t>
                </a:r>
                <a:r>
                  <a:rPr lang="en-US" sz="1200">
                    <a:latin typeface="Courier New" charset="0"/>
                  </a:rPr>
                  <a:t>'c'</a:t>
                </a:r>
                <a:endParaRPr lang="en-US" b="0"/>
              </a:p>
            </p:txBody>
          </p:sp>
        </p:grpSp>
        <p:sp>
          <p:nvSpPr>
            <p:cNvPr id="779355" name="Text Box 91"/>
            <p:cNvSpPr txBox="1">
              <a:spLocks noChangeArrowheads="1"/>
            </p:cNvSpPr>
            <p:nvPr/>
          </p:nvSpPr>
          <p:spPr bwMode="auto">
            <a:xfrm>
              <a:off x="192" y="3628"/>
              <a:ext cx="612"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a:latin typeface="Courier New" charset="0"/>
                </a:rPr>
                <a:t>{</a:t>
              </a:r>
              <a:r>
                <a:rPr lang="en-US" sz="500">
                  <a:latin typeface="Courier New" charset="0"/>
                </a:rPr>
                <a:t> </a:t>
              </a:r>
              <a:r>
                <a:rPr lang="en-US" sz="1600">
                  <a:latin typeface="Courier New" charset="0"/>
                </a:rPr>
                <a:t>}</a:t>
              </a:r>
            </a:p>
          </p:txBody>
        </p:sp>
        <p:sp>
          <p:nvSpPr>
            <p:cNvPr id="779356" name="Text Box 92"/>
            <p:cNvSpPr txBox="1">
              <a:spLocks noChangeArrowheads="1"/>
            </p:cNvSpPr>
            <p:nvPr/>
          </p:nvSpPr>
          <p:spPr bwMode="auto">
            <a:xfrm>
              <a:off x="828" y="3628"/>
              <a:ext cx="612"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a:latin typeface="Courier New" charset="0"/>
                </a:rPr>
                <a:t>{</a:t>
              </a:r>
              <a:r>
                <a:rPr lang="en-US" sz="500">
                  <a:latin typeface="Courier New" charset="0"/>
                </a:rPr>
                <a:t> </a:t>
              </a:r>
              <a:r>
                <a:rPr lang="en-US" sz="1600">
                  <a:latin typeface="Courier New" charset="0"/>
                </a:rPr>
                <a:t>c</a:t>
              </a:r>
              <a:r>
                <a:rPr lang="en-US" sz="500">
                  <a:latin typeface="Courier New" charset="0"/>
                </a:rPr>
                <a:t> </a:t>
              </a:r>
              <a:r>
                <a:rPr lang="en-US" sz="1600">
                  <a:latin typeface="Courier New" charset="0"/>
                </a:rPr>
                <a:t>}</a:t>
              </a:r>
            </a:p>
          </p:txBody>
        </p:sp>
        <p:grpSp>
          <p:nvGrpSpPr>
            <p:cNvPr id="779311" name="Group 47"/>
            <p:cNvGrpSpPr>
              <a:grpSpLocks/>
            </p:cNvGrpSpPr>
            <p:nvPr/>
          </p:nvGrpSpPr>
          <p:grpSpPr bwMode="auto">
            <a:xfrm>
              <a:off x="1448" y="3344"/>
              <a:ext cx="816" cy="192"/>
              <a:chOff x="192" y="3312"/>
              <a:chExt cx="816" cy="192"/>
            </a:xfrm>
          </p:grpSpPr>
          <p:sp>
            <p:nvSpPr>
              <p:cNvPr id="779312" name="Rectangle 48"/>
              <p:cNvSpPr>
                <a:spLocks noChangeArrowheads="1"/>
              </p:cNvSpPr>
              <p:nvPr/>
            </p:nvSpPr>
            <p:spPr bwMode="auto">
              <a:xfrm>
                <a:off x="304" y="3312"/>
                <a:ext cx="595" cy="19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13" name="Text Box 49"/>
              <p:cNvSpPr txBox="1">
                <a:spLocks noChangeArrowheads="1"/>
              </p:cNvSpPr>
              <p:nvPr/>
            </p:nvSpPr>
            <p:spPr bwMode="auto">
              <a:xfrm>
                <a:off x="192" y="3312"/>
                <a:ext cx="81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Has no </a:t>
                </a:r>
                <a:r>
                  <a:rPr lang="en-US" sz="1200">
                    <a:latin typeface="Courier New" charset="0"/>
                  </a:rPr>
                  <a:t>'c'</a:t>
                </a:r>
                <a:endParaRPr lang="en-US" b="0"/>
              </a:p>
            </p:txBody>
          </p:sp>
        </p:grpSp>
        <p:grpSp>
          <p:nvGrpSpPr>
            <p:cNvPr id="779314" name="Group 50"/>
            <p:cNvGrpSpPr>
              <a:grpSpLocks/>
            </p:cNvGrpSpPr>
            <p:nvPr/>
          </p:nvGrpSpPr>
          <p:grpSpPr bwMode="auto">
            <a:xfrm>
              <a:off x="2104" y="3344"/>
              <a:ext cx="816" cy="192"/>
              <a:chOff x="192" y="3312"/>
              <a:chExt cx="816" cy="192"/>
            </a:xfrm>
          </p:grpSpPr>
          <p:sp>
            <p:nvSpPr>
              <p:cNvPr id="779315" name="Rectangle 51"/>
              <p:cNvSpPr>
                <a:spLocks noChangeArrowheads="1"/>
              </p:cNvSpPr>
              <p:nvPr/>
            </p:nvSpPr>
            <p:spPr bwMode="auto">
              <a:xfrm>
                <a:off x="304" y="3312"/>
                <a:ext cx="595" cy="19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16" name="Text Box 52"/>
              <p:cNvSpPr txBox="1">
                <a:spLocks noChangeArrowheads="1"/>
              </p:cNvSpPr>
              <p:nvPr/>
            </p:nvSpPr>
            <p:spPr bwMode="auto">
              <a:xfrm>
                <a:off x="192" y="3312"/>
                <a:ext cx="81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Has a </a:t>
                </a:r>
                <a:r>
                  <a:rPr lang="en-US" sz="1200">
                    <a:latin typeface="Courier New" charset="0"/>
                  </a:rPr>
                  <a:t>'c'</a:t>
                </a:r>
                <a:endParaRPr lang="en-US" b="0"/>
              </a:p>
            </p:txBody>
          </p:sp>
        </p:grpSp>
        <p:sp>
          <p:nvSpPr>
            <p:cNvPr id="779357" name="Text Box 93"/>
            <p:cNvSpPr txBox="1">
              <a:spLocks noChangeArrowheads="1"/>
            </p:cNvSpPr>
            <p:nvPr/>
          </p:nvSpPr>
          <p:spPr bwMode="auto">
            <a:xfrm>
              <a:off x="1560" y="3628"/>
              <a:ext cx="612"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a:latin typeface="Courier New" charset="0"/>
                </a:rPr>
                <a:t>{</a:t>
              </a:r>
              <a:r>
                <a:rPr lang="en-US" sz="500">
                  <a:latin typeface="Courier New" charset="0"/>
                </a:rPr>
                <a:t> </a:t>
              </a:r>
              <a:r>
                <a:rPr lang="en-US" sz="1600">
                  <a:latin typeface="Courier New" charset="0"/>
                </a:rPr>
                <a:t>b</a:t>
              </a:r>
              <a:r>
                <a:rPr lang="en-US" sz="500">
                  <a:latin typeface="Courier New" charset="0"/>
                </a:rPr>
                <a:t> </a:t>
              </a:r>
              <a:r>
                <a:rPr lang="en-US" sz="1600">
                  <a:latin typeface="Courier New" charset="0"/>
                </a:rPr>
                <a:t>}</a:t>
              </a:r>
            </a:p>
          </p:txBody>
        </p:sp>
        <p:sp>
          <p:nvSpPr>
            <p:cNvPr id="779358" name="Text Box 94"/>
            <p:cNvSpPr txBox="1">
              <a:spLocks noChangeArrowheads="1"/>
            </p:cNvSpPr>
            <p:nvPr/>
          </p:nvSpPr>
          <p:spPr bwMode="auto">
            <a:xfrm>
              <a:off x="2196" y="3628"/>
              <a:ext cx="612"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a:latin typeface="Courier New" charset="0"/>
                </a:rPr>
                <a:t>{</a:t>
              </a:r>
              <a:r>
                <a:rPr lang="en-US" sz="500">
                  <a:latin typeface="Courier New" charset="0"/>
                </a:rPr>
                <a:t> </a:t>
              </a:r>
              <a:r>
                <a:rPr lang="en-US" sz="1600">
                  <a:latin typeface="Courier New" charset="0"/>
                </a:rPr>
                <a:t>b,</a:t>
              </a:r>
              <a:r>
                <a:rPr lang="en-US" sz="500">
                  <a:latin typeface="Courier New" charset="0"/>
                </a:rPr>
                <a:t> </a:t>
              </a:r>
              <a:r>
                <a:rPr lang="en-US" sz="1600">
                  <a:latin typeface="Courier New" charset="0"/>
                </a:rPr>
                <a:t>c</a:t>
              </a:r>
              <a:r>
                <a:rPr lang="en-US" sz="500">
                  <a:latin typeface="Courier New" charset="0"/>
                </a:rPr>
                <a:t> </a:t>
              </a:r>
              <a:r>
                <a:rPr lang="en-US" sz="1600">
                  <a:latin typeface="Courier New" charset="0"/>
                </a:rPr>
                <a:t>}</a:t>
              </a:r>
            </a:p>
          </p:txBody>
        </p:sp>
      </p:grpSp>
      <p:grpSp>
        <p:nvGrpSpPr>
          <p:cNvPr id="779375" name="Group 111"/>
          <p:cNvGrpSpPr>
            <a:grpSpLocks/>
          </p:cNvGrpSpPr>
          <p:nvPr/>
        </p:nvGrpSpPr>
        <p:grpSpPr bwMode="auto">
          <a:xfrm>
            <a:off x="4495800" y="3327400"/>
            <a:ext cx="4495800" cy="2768600"/>
            <a:chOff x="2832" y="2096"/>
            <a:chExt cx="2832" cy="1744"/>
          </a:xfrm>
        </p:grpSpPr>
        <p:cxnSp>
          <p:nvCxnSpPr>
            <p:cNvPr id="779345" name="AutoShape 81"/>
            <p:cNvCxnSpPr>
              <a:cxnSpLocks noChangeShapeType="1"/>
            </p:cNvCxnSpPr>
            <p:nvPr/>
          </p:nvCxnSpPr>
          <p:spPr bwMode="auto">
            <a:xfrm flipV="1">
              <a:off x="3224" y="2911"/>
              <a:ext cx="352" cy="433"/>
            </a:xfrm>
            <a:prstGeom prst="straightConnector1">
              <a:avLst/>
            </a:prstGeom>
            <a:noFill/>
            <a:ln w="9525">
              <a:solidFill>
                <a:schemeClr val="tx1"/>
              </a:solidFill>
              <a:round/>
              <a:headEnd/>
              <a:tailEnd/>
            </a:ln>
            <a:effectLst/>
          </p:spPr>
        </p:cxnSp>
        <p:cxnSp>
          <p:nvCxnSpPr>
            <p:cNvPr id="779346" name="AutoShape 82"/>
            <p:cNvCxnSpPr>
              <a:cxnSpLocks noChangeShapeType="1"/>
            </p:cNvCxnSpPr>
            <p:nvPr/>
          </p:nvCxnSpPr>
          <p:spPr bwMode="auto">
            <a:xfrm flipH="1" flipV="1">
              <a:off x="3580" y="2912"/>
              <a:ext cx="300" cy="432"/>
            </a:xfrm>
            <a:prstGeom prst="straightConnector1">
              <a:avLst/>
            </a:prstGeom>
            <a:noFill/>
            <a:ln w="9525">
              <a:solidFill>
                <a:schemeClr val="tx1"/>
              </a:solidFill>
              <a:round/>
              <a:headEnd/>
              <a:tailEnd/>
            </a:ln>
            <a:effectLst/>
          </p:spPr>
        </p:cxnSp>
        <p:cxnSp>
          <p:nvCxnSpPr>
            <p:cNvPr id="779347" name="AutoShape 83"/>
            <p:cNvCxnSpPr>
              <a:cxnSpLocks noChangeShapeType="1"/>
            </p:cNvCxnSpPr>
            <p:nvPr/>
          </p:nvCxnSpPr>
          <p:spPr bwMode="auto">
            <a:xfrm flipV="1">
              <a:off x="4584" y="2912"/>
              <a:ext cx="332" cy="432"/>
            </a:xfrm>
            <a:prstGeom prst="straightConnector1">
              <a:avLst/>
            </a:prstGeom>
            <a:noFill/>
            <a:ln w="9525">
              <a:solidFill>
                <a:schemeClr val="tx1"/>
              </a:solidFill>
              <a:round/>
              <a:headEnd/>
              <a:tailEnd/>
            </a:ln>
            <a:effectLst/>
          </p:spPr>
        </p:cxnSp>
        <p:cxnSp>
          <p:nvCxnSpPr>
            <p:cNvPr id="779348" name="AutoShape 84"/>
            <p:cNvCxnSpPr>
              <a:cxnSpLocks noChangeShapeType="1"/>
            </p:cNvCxnSpPr>
            <p:nvPr/>
          </p:nvCxnSpPr>
          <p:spPr bwMode="auto">
            <a:xfrm flipH="1" flipV="1">
              <a:off x="4916" y="2912"/>
              <a:ext cx="324" cy="432"/>
            </a:xfrm>
            <a:prstGeom prst="straightConnector1">
              <a:avLst/>
            </a:prstGeom>
            <a:noFill/>
            <a:ln w="9525">
              <a:solidFill>
                <a:schemeClr val="tx1"/>
              </a:solidFill>
              <a:round/>
              <a:headEnd/>
              <a:tailEnd/>
            </a:ln>
            <a:effectLst/>
          </p:spPr>
        </p:cxnSp>
        <p:cxnSp>
          <p:nvCxnSpPr>
            <p:cNvPr id="779349" name="AutoShape 85"/>
            <p:cNvCxnSpPr>
              <a:cxnSpLocks noChangeShapeType="1"/>
            </p:cNvCxnSpPr>
            <p:nvPr/>
          </p:nvCxnSpPr>
          <p:spPr bwMode="auto">
            <a:xfrm flipV="1">
              <a:off x="3576" y="2096"/>
              <a:ext cx="664" cy="584"/>
            </a:xfrm>
            <a:prstGeom prst="straightConnector1">
              <a:avLst/>
            </a:prstGeom>
            <a:noFill/>
            <a:ln w="9525">
              <a:solidFill>
                <a:schemeClr val="tx1"/>
              </a:solidFill>
              <a:round/>
              <a:headEnd/>
              <a:tailEnd/>
            </a:ln>
            <a:effectLst/>
          </p:spPr>
        </p:cxnSp>
        <p:cxnSp>
          <p:nvCxnSpPr>
            <p:cNvPr id="779350" name="AutoShape 86"/>
            <p:cNvCxnSpPr>
              <a:cxnSpLocks noChangeShapeType="1"/>
            </p:cNvCxnSpPr>
            <p:nvPr/>
          </p:nvCxnSpPr>
          <p:spPr bwMode="auto">
            <a:xfrm flipH="1" flipV="1">
              <a:off x="4240" y="2096"/>
              <a:ext cx="672" cy="584"/>
            </a:xfrm>
            <a:prstGeom prst="straightConnector1">
              <a:avLst/>
            </a:prstGeom>
            <a:noFill/>
            <a:ln w="9525">
              <a:solidFill>
                <a:schemeClr val="tx1"/>
              </a:solidFill>
              <a:round/>
              <a:headEnd/>
              <a:tailEnd/>
            </a:ln>
            <a:effectLst/>
          </p:spPr>
        </p:cxnSp>
        <p:grpSp>
          <p:nvGrpSpPr>
            <p:cNvPr id="779327" name="Group 63"/>
            <p:cNvGrpSpPr>
              <a:grpSpLocks/>
            </p:cNvGrpSpPr>
            <p:nvPr/>
          </p:nvGrpSpPr>
          <p:grpSpPr bwMode="auto">
            <a:xfrm>
              <a:off x="3184" y="2672"/>
              <a:ext cx="816" cy="240"/>
              <a:chOff x="432" y="2256"/>
              <a:chExt cx="816" cy="240"/>
            </a:xfrm>
          </p:grpSpPr>
          <p:sp>
            <p:nvSpPr>
              <p:cNvPr id="779328" name="Rectangle 64"/>
              <p:cNvSpPr>
                <a:spLocks noChangeArrowheads="1"/>
              </p:cNvSpPr>
              <p:nvPr/>
            </p:nvSpPr>
            <p:spPr bwMode="auto">
              <a:xfrm>
                <a:off x="440" y="2256"/>
                <a:ext cx="808"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29" name="Text Box 65"/>
              <p:cNvSpPr txBox="1">
                <a:spLocks noChangeArrowheads="1"/>
              </p:cNvSpPr>
              <p:nvPr/>
            </p:nvSpPr>
            <p:spPr bwMode="auto">
              <a:xfrm>
                <a:off x="432" y="2264"/>
                <a:ext cx="81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Has no </a:t>
                </a:r>
                <a:r>
                  <a:rPr lang="en-US" sz="1600">
                    <a:latin typeface="Courier New" charset="0"/>
                  </a:rPr>
                  <a:t>'b'</a:t>
                </a:r>
                <a:endParaRPr lang="en-US" sz="1800" b="0"/>
              </a:p>
            </p:txBody>
          </p:sp>
        </p:grpSp>
        <p:grpSp>
          <p:nvGrpSpPr>
            <p:cNvPr id="779330" name="Group 66"/>
            <p:cNvGrpSpPr>
              <a:grpSpLocks/>
            </p:cNvGrpSpPr>
            <p:nvPr/>
          </p:nvGrpSpPr>
          <p:grpSpPr bwMode="auto">
            <a:xfrm>
              <a:off x="4520" y="2672"/>
              <a:ext cx="816" cy="240"/>
              <a:chOff x="1584" y="2256"/>
              <a:chExt cx="816" cy="240"/>
            </a:xfrm>
          </p:grpSpPr>
          <p:sp>
            <p:nvSpPr>
              <p:cNvPr id="779331" name="Rectangle 67"/>
              <p:cNvSpPr>
                <a:spLocks noChangeArrowheads="1"/>
              </p:cNvSpPr>
              <p:nvPr/>
            </p:nvSpPr>
            <p:spPr bwMode="auto">
              <a:xfrm>
                <a:off x="1592" y="2256"/>
                <a:ext cx="808"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32" name="Text Box 68"/>
              <p:cNvSpPr txBox="1">
                <a:spLocks noChangeArrowheads="1"/>
              </p:cNvSpPr>
              <p:nvPr/>
            </p:nvSpPr>
            <p:spPr bwMode="auto">
              <a:xfrm>
                <a:off x="1584" y="2264"/>
                <a:ext cx="81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Has a </a:t>
                </a:r>
                <a:r>
                  <a:rPr lang="en-US" sz="1600">
                    <a:latin typeface="Courier New" charset="0"/>
                  </a:rPr>
                  <a:t>'b'</a:t>
                </a:r>
                <a:endParaRPr lang="en-US" sz="1800" b="0"/>
              </a:p>
            </p:txBody>
          </p:sp>
        </p:grpSp>
        <p:grpSp>
          <p:nvGrpSpPr>
            <p:cNvPr id="779333" name="Group 69"/>
            <p:cNvGrpSpPr>
              <a:grpSpLocks/>
            </p:cNvGrpSpPr>
            <p:nvPr/>
          </p:nvGrpSpPr>
          <p:grpSpPr bwMode="auto">
            <a:xfrm>
              <a:off x="2832" y="3344"/>
              <a:ext cx="816" cy="192"/>
              <a:chOff x="192" y="3312"/>
              <a:chExt cx="816" cy="192"/>
            </a:xfrm>
          </p:grpSpPr>
          <p:sp>
            <p:nvSpPr>
              <p:cNvPr id="779334" name="Rectangle 70"/>
              <p:cNvSpPr>
                <a:spLocks noChangeArrowheads="1"/>
              </p:cNvSpPr>
              <p:nvPr/>
            </p:nvSpPr>
            <p:spPr bwMode="auto">
              <a:xfrm>
                <a:off x="304" y="3312"/>
                <a:ext cx="595" cy="19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35" name="Text Box 71"/>
              <p:cNvSpPr txBox="1">
                <a:spLocks noChangeArrowheads="1"/>
              </p:cNvSpPr>
              <p:nvPr/>
            </p:nvSpPr>
            <p:spPr bwMode="auto">
              <a:xfrm>
                <a:off x="192" y="3312"/>
                <a:ext cx="81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Has no </a:t>
                </a:r>
                <a:r>
                  <a:rPr lang="en-US" sz="1200">
                    <a:latin typeface="Courier New" charset="0"/>
                  </a:rPr>
                  <a:t>'c'</a:t>
                </a:r>
                <a:endParaRPr lang="en-US" b="0"/>
              </a:p>
            </p:txBody>
          </p:sp>
        </p:grpSp>
        <p:grpSp>
          <p:nvGrpSpPr>
            <p:cNvPr id="779336" name="Group 72"/>
            <p:cNvGrpSpPr>
              <a:grpSpLocks/>
            </p:cNvGrpSpPr>
            <p:nvPr/>
          </p:nvGrpSpPr>
          <p:grpSpPr bwMode="auto">
            <a:xfrm>
              <a:off x="3488" y="3344"/>
              <a:ext cx="816" cy="192"/>
              <a:chOff x="192" y="3312"/>
              <a:chExt cx="816" cy="192"/>
            </a:xfrm>
          </p:grpSpPr>
          <p:sp>
            <p:nvSpPr>
              <p:cNvPr id="779337" name="Rectangle 73"/>
              <p:cNvSpPr>
                <a:spLocks noChangeArrowheads="1"/>
              </p:cNvSpPr>
              <p:nvPr/>
            </p:nvSpPr>
            <p:spPr bwMode="auto">
              <a:xfrm>
                <a:off x="304" y="3312"/>
                <a:ext cx="595" cy="19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38" name="Text Box 74"/>
              <p:cNvSpPr txBox="1">
                <a:spLocks noChangeArrowheads="1"/>
              </p:cNvSpPr>
              <p:nvPr/>
            </p:nvSpPr>
            <p:spPr bwMode="auto">
              <a:xfrm>
                <a:off x="192" y="3312"/>
                <a:ext cx="81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Has a </a:t>
                </a:r>
                <a:r>
                  <a:rPr lang="en-US" sz="1200">
                    <a:latin typeface="Courier New" charset="0"/>
                  </a:rPr>
                  <a:t>'c'</a:t>
                </a:r>
                <a:endParaRPr lang="en-US" b="0"/>
              </a:p>
            </p:txBody>
          </p:sp>
        </p:grpSp>
        <p:grpSp>
          <p:nvGrpSpPr>
            <p:cNvPr id="779339" name="Group 75"/>
            <p:cNvGrpSpPr>
              <a:grpSpLocks/>
            </p:cNvGrpSpPr>
            <p:nvPr/>
          </p:nvGrpSpPr>
          <p:grpSpPr bwMode="auto">
            <a:xfrm>
              <a:off x="4192" y="3344"/>
              <a:ext cx="816" cy="192"/>
              <a:chOff x="192" y="3312"/>
              <a:chExt cx="816" cy="192"/>
            </a:xfrm>
          </p:grpSpPr>
          <p:sp>
            <p:nvSpPr>
              <p:cNvPr id="779340" name="Rectangle 76"/>
              <p:cNvSpPr>
                <a:spLocks noChangeArrowheads="1"/>
              </p:cNvSpPr>
              <p:nvPr/>
            </p:nvSpPr>
            <p:spPr bwMode="auto">
              <a:xfrm>
                <a:off x="304" y="3312"/>
                <a:ext cx="595" cy="19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41" name="Text Box 77"/>
              <p:cNvSpPr txBox="1">
                <a:spLocks noChangeArrowheads="1"/>
              </p:cNvSpPr>
              <p:nvPr/>
            </p:nvSpPr>
            <p:spPr bwMode="auto">
              <a:xfrm>
                <a:off x="192" y="3312"/>
                <a:ext cx="81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Has no </a:t>
                </a:r>
                <a:r>
                  <a:rPr lang="en-US" sz="1200">
                    <a:latin typeface="Courier New" charset="0"/>
                  </a:rPr>
                  <a:t>'c'</a:t>
                </a:r>
                <a:endParaRPr lang="en-US" b="0"/>
              </a:p>
            </p:txBody>
          </p:sp>
        </p:grpSp>
        <p:grpSp>
          <p:nvGrpSpPr>
            <p:cNvPr id="779342" name="Group 78"/>
            <p:cNvGrpSpPr>
              <a:grpSpLocks/>
            </p:cNvGrpSpPr>
            <p:nvPr/>
          </p:nvGrpSpPr>
          <p:grpSpPr bwMode="auto">
            <a:xfrm>
              <a:off x="4848" y="3344"/>
              <a:ext cx="816" cy="192"/>
              <a:chOff x="192" y="3312"/>
              <a:chExt cx="816" cy="192"/>
            </a:xfrm>
          </p:grpSpPr>
          <p:sp>
            <p:nvSpPr>
              <p:cNvPr id="779343" name="Rectangle 79"/>
              <p:cNvSpPr>
                <a:spLocks noChangeArrowheads="1"/>
              </p:cNvSpPr>
              <p:nvPr/>
            </p:nvSpPr>
            <p:spPr bwMode="auto">
              <a:xfrm>
                <a:off x="304" y="3312"/>
                <a:ext cx="595" cy="19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9344" name="Text Box 80"/>
              <p:cNvSpPr txBox="1">
                <a:spLocks noChangeArrowheads="1"/>
              </p:cNvSpPr>
              <p:nvPr/>
            </p:nvSpPr>
            <p:spPr bwMode="auto">
              <a:xfrm>
                <a:off x="192" y="3312"/>
                <a:ext cx="81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Has a </a:t>
                </a:r>
                <a:r>
                  <a:rPr lang="en-US" sz="1200">
                    <a:latin typeface="Courier New" charset="0"/>
                  </a:rPr>
                  <a:t>'c'</a:t>
                </a:r>
                <a:endParaRPr lang="en-US" b="0"/>
              </a:p>
            </p:txBody>
          </p:sp>
        </p:grpSp>
        <p:sp>
          <p:nvSpPr>
            <p:cNvPr id="779359" name="Text Box 95"/>
            <p:cNvSpPr txBox="1">
              <a:spLocks noChangeArrowheads="1"/>
            </p:cNvSpPr>
            <p:nvPr/>
          </p:nvSpPr>
          <p:spPr bwMode="auto">
            <a:xfrm>
              <a:off x="2944" y="3628"/>
              <a:ext cx="612"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a:latin typeface="Courier New" charset="0"/>
                </a:rPr>
                <a:t>{</a:t>
              </a:r>
              <a:r>
                <a:rPr lang="en-US" sz="500">
                  <a:latin typeface="Courier New" charset="0"/>
                </a:rPr>
                <a:t> </a:t>
              </a:r>
              <a:r>
                <a:rPr lang="en-US" sz="1600">
                  <a:latin typeface="Courier New" charset="0"/>
                </a:rPr>
                <a:t>a</a:t>
              </a:r>
              <a:r>
                <a:rPr lang="en-US" sz="500">
                  <a:latin typeface="Courier New" charset="0"/>
                </a:rPr>
                <a:t> </a:t>
              </a:r>
              <a:r>
                <a:rPr lang="en-US" sz="1600">
                  <a:latin typeface="Courier New" charset="0"/>
                </a:rPr>
                <a:t>}</a:t>
              </a:r>
            </a:p>
          </p:txBody>
        </p:sp>
        <p:sp>
          <p:nvSpPr>
            <p:cNvPr id="779360" name="Text Box 96"/>
            <p:cNvSpPr txBox="1">
              <a:spLocks noChangeArrowheads="1"/>
            </p:cNvSpPr>
            <p:nvPr/>
          </p:nvSpPr>
          <p:spPr bwMode="auto">
            <a:xfrm>
              <a:off x="3580" y="3628"/>
              <a:ext cx="612"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a:latin typeface="Courier New" charset="0"/>
                </a:rPr>
                <a:t>{</a:t>
              </a:r>
              <a:r>
                <a:rPr lang="en-US" sz="500">
                  <a:latin typeface="Courier New" charset="0"/>
                </a:rPr>
                <a:t> </a:t>
              </a:r>
              <a:r>
                <a:rPr lang="en-US" sz="1600">
                  <a:latin typeface="Courier New" charset="0"/>
                </a:rPr>
                <a:t>a,</a:t>
              </a:r>
              <a:r>
                <a:rPr lang="en-US" sz="500">
                  <a:latin typeface="Courier New" charset="0"/>
                </a:rPr>
                <a:t> </a:t>
              </a:r>
              <a:r>
                <a:rPr lang="en-US" sz="1600">
                  <a:latin typeface="Courier New" charset="0"/>
                </a:rPr>
                <a:t>c</a:t>
              </a:r>
              <a:r>
                <a:rPr lang="en-US" sz="500">
                  <a:latin typeface="Courier New" charset="0"/>
                </a:rPr>
                <a:t> </a:t>
              </a:r>
              <a:r>
                <a:rPr lang="en-US" sz="1600">
                  <a:latin typeface="Courier New" charset="0"/>
                </a:rPr>
                <a:t>}</a:t>
              </a:r>
            </a:p>
          </p:txBody>
        </p:sp>
        <p:sp>
          <p:nvSpPr>
            <p:cNvPr id="779361" name="Text Box 97"/>
            <p:cNvSpPr txBox="1">
              <a:spLocks noChangeArrowheads="1"/>
            </p:cNvSpPr>
            <p:nvPr/>
          </p:nvSpPr>
          <p:spPr bwMode="auto">
            <a:xfrm>
              <a:off x="4304" y="3628"/>
              <a:ext cx="612"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a:latin typeface="Courier New" charset="0"/>
                </a:rPr>
                <a:t>{</a:t>
              </a:r>
              <a:r>
                <a:rPr lang="en-US" sz="500">
                  <a:latin typeface="Courier New" charset="0"/>
                </a:rPr>
                <a:t> </a:t>
              </a:r>
              <a:r>
                <a:rPr lang="en-US" sz="1600">
                  <a:latin typeface="Courier New" charset="0"/>
                </a:rPr>
                <a:t>a,</a:t>
              </a:r>
              <a:r>
                <a:rPr lang="en-US" sz="500">
                  <a:latin typeface="Courier New" charset="0"/>
                </a:rPr>
                <a:t> </a:t>
              </a:r>
              <a:r>
                <a:rPr lang="en-US" sz="1600">
                  <a:latin typeface="Courier New" charset="0"/>
                </a:rPr>
                <a:t>b</a:t>
              </a:r>
              <a:r>
                <a:rPr lang="en-US" sz="500">
                  <a:latin typeface="Courier New" charset="0"/>
                </a:rPr>
                <a:t> </a:t>
              </a:r>
              <a:r>
                <a:rPr lang="en-US" sz="1600">
                  <a:latin typeface="Courier New" charset="0"/>
                </a:rPr>
                <a:t>}</a:t>
              </a:r>
            </a:p>
          </p:txBody>
        </p:sp>
        <p:sp>
          <p:nvSpPr>
            <p:cNvPr id="779362" name="Text Box 98"/>
            <p:cNvSpPr txBox="1">
              <a:spLocks noChangeArrowheads="1"/>
            </p:cNvSpPr>
            <p:nvPr/>
          </p:nvSpPr>
          <p:spPr bwMode="auto">
            <a:xfrm>
              <a:off x="4848" y="3628"/>
              <a:ext cx="816"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a:latin typeface="Courier New" charset="0"/>
                </a:rPr>
                <a:t>{</a:t>
              </a:r>
              <a:r>
                <a:rPr lang="en-US" sz="500">
                  <a:latin typeface="Courier New" charset="0"/>
                </a:rPr>
                <a:t> </a:t>
              </a:r>
              <a:r>
                <a:rPr lang="en-US" sz="1600">
                  <a:latin typeface="Courier New" charset="0"/>
                </a:rPr>
                <a:t>a,</a:t>
              </a:r>
              <a:r>
                <a:rPr lang="en-US" sz="500">
                  <a:latin typeface="Courier New" charset="0"/>
                </a:rPr>
                <a:t> </a:t>
              </a:r>
              <a:r>
                <a:rPr lang="en-US" sz="1600">
                  <a:latin typeface="Courier New" charset="0"/>
                </a:rPr>
                <a:t>b,</a:t>
              </a:r>
              <a:r>
                <a:rPr lang="en-US" sz="500">
                  <a:latin typeface="Courier New" charset="0"/>
                </a:rPr>
                <a:t> </a:t>
              </a:r>
              <a:r>
                <a:rPr lang="en-US" sz="1600">
                  <a:latin typeface="Courier New" charset="0"/>
                </a:rPr>
                <a:t>c</a:t>
              </a:r>
              <a:r>
                <a:rPr lang="en-US" sz="500">
                  <a:latin typeface="Courier New" charset="0"/>
                </a:rPr>
                <a:t> </a:t>
              </a:r>
              <a:r>
                <a:rPr lang="en-US" sz="1600">
                  <a:latin typeface="Courier New" charset="0"/>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793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793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793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7793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7793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Eight Queens Problem</a:t>
            </a:r>
            <a:endParaRPr lang="en-US" sz="4000" dirty="0">
              <a:solidFill>
                <a:schemeClr val="tx1"/>
              </a:solidFill>
            </a:endParaRPr>
          </a:p>
        </p:txBody>
      </p:sp>
      <p:sp>
        <p:nvSpPr>
          <p:cNvPr id="193" name="Rectangle 3"/>
          <p:cNvSpPr>
            <a:spLocks noChangeArrowheads="1"/>
          </p:cNvSpPr>
          <p:nvPr/>
        </p:nvSpPr>
        <p:spPr bwMode="auto">
          <a:xfrm>
            <a:off x="2032000" y="565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194" name="Rectangle 4"/>
          <p:cNvSpPr>
            <a:spLocks noChangeArrowheads="1"/>
          </p:cNvSpPr>
          <p:nvPr/>
        </p:nvSpPr>
        <p:spPr bwMode="auto">
          <a:xfrm>
            <a:off x="2667000" y="565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95" name="Rectangle 5"/>
          <p:cNvSpPr>
            <a:spLocks noChangeArrowheads="1"/>
          </p:cNvSpPr>
          <p:nvPr/>
        </p:nvSpPr>
        <p:spPr bwMode="auto">
          <a:xfrm>
            <a:off x="3302000" y="565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196" name="Rectangle 6"/>
          <p:cNvSpPr>
            <a:spLocks noChangeArrowheads="1"/>
          </p:cNvSpPr>
          <p:nvPr/>
        </p:nvSpPr>
        <p:spPr bwMode="auto">
          <a:xfrm>
            <a:off x="3937000" y="565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97" name="Rectangle 7"/>
          <p:cNvSpPr>
            <a:spLocks noChangeArrowheads="1"/>
          </p:cNvSpPr>
          <p:nvPr/>
        </p:nvSpPr>
        <p:spPr bwMode="auto">
          <a:xfrm>
            <a:off x="4572000" y="565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198" name="Rectangle 8"/>
          <p:cNvSpPr>
            <a:spLocks noChangeArrowheads="1"/>
          </p:cNvSpPr>
          <p:nvPr/>
        </p:nvSpPr>
        <p:spPr bwMode="auto">
          <a:xfrm>
            <a:off x="5207000" y="565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199" name="Rectangle 9"/>
          <p:cNvSpPr>
            <a:spLocks noChangeArrowheads="1"/>
          </p:cNvSpPr>
          <p:nvPr/>
        </p:nvSpPr>
        <p:spPr bwMode="auto">
          <a:xfrm>
            <a:off x="5842000" y="565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00" name="Rectangle 10"/>
          <p:cNvSpPr>
            <a:spLocks noChangeArrowheads="1"/>
          </p:cNvSpPr>
          <p:nvPr/>
        </p:nvSpPr>
        <p:spPr bwMode="auto">
          <a:xfrm>
            <a:off x="6477000" y="565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01" name="Rectangle 11"/>
          <p:cNvSpPr>
            <a:spLocks noChangeArrowheads="1"/>
          </p:cNvSpPr>
          <p:nvPr/>
        </p:nvSpPr>
        <p:spPr bwMode="auto">
          <a:xfrm>
            <a:off x="2032000" y="501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02" name="Rectangle 12"/>
          <p:cNvSpPr>
            <a:spLocks noChangeArrowheads="1"/>
          </p:cNvSpPr>
          <p:nvPr/>
        </p:nvSpPr>
        <p:spPr bwMode="auto">
          <a:xfrm>
            <a:off x="2667000" y="501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03" name="Rectangle 13"/>
          <p:cNvSpPr>
            <a:spLocks noChangeArrowheads="1"/>
          </p:cNvSpPr>
          <p:nvPr/>
        </p:nvSpPr>
        <p:spPr bwMode="auto">
          <a:xfrm>
            <a:off x="3302000" y="501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04" name="Rectangle 14"/>
          <p:cNvSpPr>
            <a:spLocks noChangeArrowheads="1"/>
          </p:cNvSpPr>
          <p:nvPr/>
        </p:nvSpPr>
        <p:spPr bwMode="auto">
          <a:xfrm>
            <a:off x="3937000" y="501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05" name="Rectangle 15"/>
          <p:cNvSpPr>
            <a:spLocks noChangeArrowheads="1"/>
          </p:cNvSpPr>
          <p:nvPr/>
        </p:nvSpPr>
        <p:spPr bwMode="auto">
          <a:xfrm>
            <a:off x="4572000" y="501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06" name="Rectangle 16"/>
          <p:cNvSpPr>
            <a:spLocks noChangeArrowheads="1"/>
          </p:cNvSpPr>
          <p:nvPr/>
        </p:nvSpPr>
        <p:spPr bwMode="auto">
          <a:xfrm>
            <a:off x="5207000" y="501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07" name="Rectangle 17"/>
          <p:cNvSpPr>
            <a:spLocks noChangeArrowheads="1"/>
          </p:cNvSpPr>
          <p:nvPr/>
        </p:nvSpPr>
        <p:spPr bwMode="auto">
          <a:xfrm>
            <a:off x="5842000" y="501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08" name="Rectangle 18"/>
          <p:cNvSpPr>
            <a:spLocks noChangeArrowheads="1"/>
          </p:cNvSpPr>
          <p:nvPr/>
        </p:nvSpPr>
        <p:spPr bwMode="auto">
          <a:xfrm>
            <a:off x="6477000" y="501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09" name="Rectangle 19"/>
          <p:cNvSpPr>
            <a:spLocks noChangeArrowheads="1"/>
          </p:cNvSpPr>
          <p:nvPr/>
        </p:nvSpPr>
        <p:spPr bwMode="auto">
          <a:xfrm>
            <a:off x="2032000" y="438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10" name="Rectangle 20"/>
          <p:cNvSpPr>
            <a:spLocks noChangeArrowheads="1"/>
          </p:cNvSpPr>
          <p:nvPr/>
        </p:nvSpPr>
        <p:spPr bwMode="auto">
          <a:xfrm>
            <a:off x="2667000" y="438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11" name="Rectangle 21"/>
          <p:cNvSpPr>
            <a:spLocks noChangeArrowheads="1"/>
          </p:cNvSpPr>
          <p:nvPr/>
        </p:nvSpPr>
        <p:spPr bwMode="auto">
          <a:xfrm>
            <a:off x="3302000" y="438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12" name="Rectangle 22"/>
          <p:cNvSpPr>
            <a:spLocks noChangeArrowheads="1"/>
          </p:cNvSpPr>
          <p:nvPr/>
        </p:nvSpPr>
        <p:spPr bwMode="auto">
          <a:xfrm>
            <a:off x="3937000" y="438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13" name="Rectangle 23"/>
          <p:cNvSpPr>
            <a:spLocks noChangeArrowheads="1"/>
          </p:cNvSpPr>
          <p:nvPr/>
        </p:nvSpPr>
        <p:spPr bwMode="auto">
          <a:xfrm>
            <a:off x="4572000" y="438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14" name="Rectangle 24"/>
          <p:cNvSpPr>
            <a:spLocks noChangeArrowheads="1"/>
          </p:cNvSpPr>
          <p:nvPr/>
        </p:nvSpPr>
        <p:spPr bwMode="auto">
          <a:xfrm>
            <a:off x="5207000" y="438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15" name="Rectangle 25"/>
          <p:cNvSpPr>
            <a:spLocks noChangeArrowheads="1"/>
          </p:cNvSpPr>
          <p:nvPr/>
        </p:nvSpPr>
        <p:spPr bwMode="auto">
          <a:xfrm>
            <a:off x="5842000" y="438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16" name="Rectangle 26"/>
          <p:cNvSpPr>
            <a:spLocks noChangeArrowheads="1"/>
          </p:cNvSpPr>
          <p:nvPr/>
        </p:nvSpPr>
        <p:spPr bwMode="auto">
          <a:xfrm>
            <a:off x="6477000" y="438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17" name="Rectangle 27"/>
          <p:cNvSpPr>
            <a:spLocks noChangeArrowheads="1"/>
          </p:cNvSpPr>
          <p:nvPr/>
        </p:nvSpPr>
        <p:spPr bwMode="auto">
          <a:xfrm>
            <a:off x="2032000" y="374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18" name="Rectangle 28"/>
          <p:cNvSpPr>
            <a:spLocks noChangeArrowheads="1"/>
          </p:cNvSpPr>
          <p:nvPr/>
        </p:nvSpPr>
        <p:spPr bwMode="auto">
          <a:xfrm>
            <a:off x="2667000" y="374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19" name="Rectangle 29"/>
          <p:cNvSpPr>
            <a:spLocks noChangeArrowheads="1"/>
          </p:cNvSpPr>
          <p:nvPr/>
        </p:nvSpPr>
        <p:spPr bwMode="auto">
          <a:xfrm>
            <a:off x="3302000" y="374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20" name="Rectangle 30"/>
          <p:cNvSpPr>
            <a:spLocks noChangeArrowheads="1"/>
          </p:cNvSpPr>
          <p:nvPr/>
        </p:nvSpPr>
        <p:spPr bwMode="auto">
          <a:xfrm>
            <a:off x="3937000" y="374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21" name="Rectangle 31"/>
          <p:cNvSpPr>
            <a:spLocks noChangeArrowheads="1"/>
          </p:cNvSpPr>
          <p:nvPr/>
        </p:nvSpPr>
        <p:spPr bwMode="auto">
          <a:xfrm>
            <a:off x="4572000" y="374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22" name="Rectangle 32"/>
          <p:cNvSpPr>
            <a:spLocks noChangeArrowheads="1"/>
          </p:cNvSpPr>
          <p:nvPr/>
        </p:nvSpPr>
        <p:spPr bwMode="auto">
          <a:xfrm>
            <a:off x="5207000" y="374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23" name="Rectangle 33"/>
          <p:cNvSpPr>
            <a:spLocks noChangeArrowheads="1"/>
          </p:cNvSpPr>
          <p:nvPr/>
        </p:nvSpPr>
        <p:spPr bwMode="auto">
          <a:xfrm>
            <a:off x="5842000" y="374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24" name="Rectangle 34"/>
          <p:cNvSpPr>
            <a:spLocks noChangeArrowheads="1"/>
          </p:cNvSpPr>
          <p:nvPr/>
        </p:nvSpPr>
        <p:spPr bwMode="auto">
          <a:xfrm>
            <a:off x="6477000" y="374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25" name="Rectangle 35"/>
          <p:cNvSpPr>
            <a:spLocks noChangeArrowheads="1"/>
          </p:cNvSpPr>
          <p:nvPr/>
        </p:nvSpPr>
        <p:spPr bwMode="auto">
          <a:xfrm>
            <a:off x="2032000" y="311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26" name="Rectangle 36"/>
          <p:cNvSpPr>
            <a:spLocks noChangeArrowheads="1"/>
          </p:cNvSpPr>
          <p:nvPr/>
        </p:nvSpPr>
        <p:spPr bwMode="auto">
          <a:xfrm>
            <a:off x="2667000" y="311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27" name="Rectangle 37"/>
          <p:cNvSpPr>
            <a:spLocks noChangeArrowheads="1"/>
          </p:cNvSpPr>
          <p:nvPr/>
        </p:nvSpPr>
        <p:spPr bwMode="auto">
          <a:xfrm>
            <a:off x="3302000" y="311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28" name="Rectangle 38"/>
          <p:cNvSpPr>
            <a:spLocks noChangeArrowheads="1"/>
          </p:cNvSpPr>
          <p:nvPr/>
        </p:nvSpPr>
        <p:spPr bwMode="auto">
          <a:xfrm>
            <a:off x="3937000" y="311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29" name="Rectangle 39"/>
          <p:cNvSpPr>
            <a:spLocks noChangeArrowheads="1"/>
          </p:cNvSpPr>
          <p:nvPr/>
        </p:nvSpPr>
        <p:spPr bwMode="auto">
          <a:xfrm>
            <a:off x="4572000" y="311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30" name="Rectangle 40"/>
          <p:cNvSpPr>
            <a:spLocks noChangeArrowheads="1"/>
          </p:cNvSpPr>
          <p:nvPr/>
        </p:nvSpPr>
        <p:spPr bwMode="auto">
          <a:xfrm>
            <a:off x="5207000" y="311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31" name="Rectangle 41"/>
          <p:cNvSpPr>
            <a:spLocks noChangeArrowheads="1"/>
          </p:cNvSpPr>
          <p:nvPr/>
        </p:nvSpPr>
        <p:spPr bwMode="auto">
          <a:xfrm>
            <a:off x="5842000" y="311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32" name="Rectangle 42"/>
          <p:cNvSpPr>
            <a:spLocks noChangeArrowheads="1"/>
          </p:cNvSpPr>
          <p:nvPr/>
        </p:nvSpPr>
        <p:spPr bwMode="auto">
          <a:xfrm>
            <a:off x="6477000" y="311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33" name="Rectangle 43"/>
          <p:cNvSpPr>
            <a:spLocks noChangeArrowheads="1"/>
          </p:cNvSpPr>
          <p:nvPr/>
        </p:nvSpPr>
        <p:spPr bwMode="auto">
          <a:xfrm>
            <a:off x="2032000" y="247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34" name="Rectangle 44"/>
          <p:cNvSpPr>
            <a:spLocks noChangeArrowheads="1"/>
          </p:cNvSpPr>
          <p:nvPr/>
        </p:nvSpPr>
        <p:spPr bwMode="auto">
          <a:xfrm>
            <a:off x="2667000" y="247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35" name="Rectangle 45"/>
          <p:cNvSpPr>
            <a:spLocks noChangeArrowheads="1"/>
          </p:cNvSpPr>
          <p:nvPr/>
        </p:nvSpPr>
        <p:spPr bwMode="auto">
          <a:xfrm>
            <a:off x="3302000" y="247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36" name="Rectangle 46"/>
          <p:cNvSpPr>
            <a:spLocks noChangeArrowheads="1"/>
          </p:cNvSpPr>
          <p:nvPr/>
        </p:nvSpPr>
        <p:spPr bwMode="auto">
          <a:xfrm>
            <a:off x="3937000" y="247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37" name="Rectangle 47"/>
          <p:cNvSpPr>
            <a:spLocks noChangeArrowheads="1"/>
          </p:cNvSpPr>
          <p:nvPr/>
        </p:nvSpPr>
        <p:spPr bwMode="auto">
          <a:xfrm>
            <a:off x="4572000" y="247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38" name="Rectangle 48"/>
          <p:cNvSpPr>
            <a:spLocks noChangeArrowheads="1"/>
          </p:cNvSpPr>
          <p:nvPr/>
        </p:nvSpPr>
        <p:spPr bwMode="auto">
          <a:xfrm>
            <a:off x="5207000" y="247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39" name="Rectangle 49"/>
          <p:cNvSpPr>
            <a:spLocks noChangeArrowheads="1"/>
          </p:cNvSpPr>
          <p:nvPr/>
        </p:nvSpPr>
        <p:spPr bwMode="auto">
          <a:xfrm>
            <a:off x="5842000" y="247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40" name="Rectangle 50"/>
          <p:cNvSpPr>
            <a:spLocks noChangeArrowheads="1"/>
          </p:cNvSpPr>
          <p:nvPr/>
        </p:nvSpPr>
        <p:spPr bwMode="auto">
          <a:xfrm>
            <a:off x="6477000" y="247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41" name="Rectangle 51"/>
          <p:cNvSpPr>
            <a:spLocks noChangeArrowheads="1"/>
          </p:cNvSpPr>
          <p:nvPr/>
        </p:nvSpPr>
        <p:spPr bwMode="auto">
          <a:xfrm>
            <a:off x="2032000" y="184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42" name="Rectangle 52"/>
          <p:cNvSpPr>
            <a:spLocks noChangeArrowheads="1"/>
          </p:cNvSpPr>
          <p:nvPr/>
        </p:nvSpPr>
        <p:spPr bwMode="auto">
          <a:xfrm>
            <a:off x="2667000" y="184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43" name="Rectangle 53"/>
          <p:cNvSpPr>
            <a:spLocks noChangeArrowheads="1"/>
          </p:cNvSpPr>
          <p:nvPr/>
        </p:nvSpPr>
        <p:spPr bwMode="auto">
          <a:xfrm>
            <a:off x="3302000" y="184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44" name="Rectangle 54"/>
          <p:cNvSpPr>
            <a:spLocks noChangeArrowheads="1"/>
          </p:cNvSpPr>
          <p:nvPr/>
        </p:nvSpPr>
        <p:spPr bwMode="auto">
          <a:xfrm>
            <a:off x="3937000" y="184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45" name="Rectangle 55"/>
          <p:cNvSpPr>
            <a:spLocks noChangeArrowheads="1"/>
          </p:cNvSpPr>
          <p:nvPr/>
        </p:nvSpPr>
        <p:spPr bwMode="auto">
          <a:xfrm>
            <a:off x="4572000" y="184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46" name="Rectangle 56"/>
          <p:cNvSpPr>
            <a:spLocks noChangeArrowheads="1"/>
          </p:cNvSpPr>
          <p:nvPr/>
        </p:nvSpPr>
        <p:spPr bwMode="auto">
          <a:xfrm>
            <a:off x="5207000" y="184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47" name="Rectangle 57"/>
          <p:cNvSpPr>
            <a:spLocks noChangeArrowheads="1"/>
          </p:cNvSpPr>
          <p:nvPr/>
        </p:nvSpPr>
        <p:spPr bwMode="auto">
          <a:xfrm>
            <a:off x="5842000" y="1841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48" name="Rectangle 58"/>
          <p:cNvSpPr>
            <a:spLocks noChangeArrowheads="1"/>
          </p:cNvSpPr>
          <p:nvPr/>
        </p:nvSpPr>
        <p:spPr bwMode="auto">
          <a:xfrm>
            <a:off x="6477000" y="1841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49" name="Rectangle 59"/>
          <p:cNvSpPr>
            <a:spLocks noChangeArrowheads="1"/>
          </p:cNvSpPr>
          <p:nvPr/>
        </p:nvSpPr>
        <p:spPr bwMode="auto">
          <a:xfrm>
            <a:off x="2032000" y="120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50" name="Rectangle 60"/>
          <p:cNvSpPr>
            <a:spLocks noChangeArrowheads="1"/>
          </p:cNvSpPr>
          <p:nvPr/>
        </p:nvSpPr>
        <p:spPr bwMode="auto">
          <a:xfrm>
            <a:off x="2667000" y="120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51" name="Rectangle 61"/>
          <p:cNvSpPr>
            <a:spLocks noChangeArrowheads="1"/>
          </p:cNvSpPr>
          <p:nvPr/>
        </p:nvSpPr>
        <p:spPr bwMode="auto">
          <a:xfrm>
            <a:off x="3302000" y="120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52" name="Rectangle 62"/>
          <p:cNvSpPr>
            <a:spLocks noChangeArrowheads="1"/>
          </p:cNvSpPr>
          <p:nvPr/>
        </p:nvSpPr>
        <p:spPr bwMode="auto">
          <a:xfrm>
            <a:off x="3937000" y="120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53" name="Rectangle 63"/>
          <p:cNvSpPr>
            <a:spLocks noChangeArrowheads="1"/>
          </p:cNvSpPr>
          <p:nvPr/>
        </p:nvSpPr>
        <p:spPr bwMode="auto">
          <a:xfrm>
            <a:off x="4572000" y="120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54" name="Rectangle 64"/>
          <p:cNvSpPr>
            <a:spLocks noChangeArrowheads="1"/>
          </p:cNvSpPr>
          <p:nvPr/>
        </p:nvSpPr>
        <p:spPr bwMode="auto">
          <a:xfrm>
            <a:off x="5207000" y="120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sp>
        <p:nvSpPr>
          <p:cNvPr id="255" name="Rectangle 65"/>
          <p:cNvSpPr>
            <a:spLocks noChangeArrowheads="1"/>
          </p:cNvSpPr>
          <p:nvPr/>
        </p:nvSpPr>
        <p:spPr bwMode="auto">
          <a:xfrm>
            <a:off x="5842000" y="1206500"/>
            <a:ext cx="635000" cy="635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a:p>
        </p:txBody>
      </p:sp>
      <p:sp>
        <p:nvSpPr>
          <p:cNvPr id="256" name="Rectangle 66"/>
          <p:cNvSpPr>
            <a:spLocks noChangeArrowheads="1"/>
          </p:cNvSpPr>
          <p:nvPr/>
        </p:nvSpPr>
        <p:spPr bwMode="auto">
          <a:xfrm>
            <a:off x="6477000" y="1206500"/>
            <a:ext cx="635000" cy="635000"/>
          </a:xfrm>
          <a:prstGeom prst="rect">
            <a:avLst/>
          </a:prstGeom>
          <a:solidFill>
            <a:srgbClr val="707070"/>
          </a:solidFill>
          <a:ln w="9525">
            <a:solidFill>
              <a:schemeClr val="tx1"/>
            </a:solidFill>
            <a:miter lim="800000"/>
            <a:headEnd/>
            <a:tailEnd/>
          </a:ln>
          <a:effectLst/>
        </p:spPr>
        <p:txBody>
          <a:bodyPr anchor="ctr">
            <a:prstTxWarp prst="textNoShape">
              <a:avLst/>
            </a:prstTxWarp>
          </a:bodyPr>
          <a:lstStyle/>
          <a:p>
            <a:endParaRPr lang="en-US"/>
          </a:p>
        </p:txBody>
      </p:sp>
      <p:pic>
        <p:nvPicPr>
          <p:cNvPr id="257" name="Picture 67" descr="WQ-B.png"/>
          <p:cNvPicPr>
            <a:picLocks noChangeAspect="1" noChangeArrowheads="1"/>
          </p:cNvPicPr>
          <p:nvPr/>
        </p:nvPicPr>
        <p:blipFill>
          <a:blip r:embed="rId3"/>
          <a:srcRect/>
          <a:stretch>
            <a:fillRect/>
          </a:stretch>
        </p:blipFill>
        <p:spPr bwMode="auto">
          <a:xfrm>
            <a:off x="2095500" y="5715000"/>
            <a:ext cx="508000" cy="508000"/>
          </a:xfrm>
          <a:prstGeom prst="rect">
            <a:avLst/>
          </a:prstGeom>
          <a:noFill/>
        </p:spPr>
      </p:pic>
      <p:pic>
        <p:nvPicPr>
          <p:cNvPr id="258" name="Picture 68" descr="WQ-W.png"/>
          <p:cNvPicPr>
            <a:picLocks noChangeAspect="1" noChangeArrowheads="1"/>
          </p:cNvPicPr>
          <p:nvPr/>
        </p:nvPicPr>
        <p:blipFill>
          <a:blip r:embed="rId4"/>
          <a:srcRect/>
          <a:stretch>
            <a:fillRect/>
          </a:stretch>
        </p:blipFill>
        <p:spPr bwMode="auto">
          <a:xfrm>
            <a:off x="2730500" y="5715000"/>
            <a:ext cx="508000" cy="508000"/>
          </a:xfrm>
          <a:prstGeom prst="rect">
            <a:avLst/>
          </a:prstGeom>
          <a:noFill/>
        </p:spPr>
      </p:pic>
      <p:pic>
        <p:nvPicPr>
          <p:cNvPr id="259" name="Picture 69" descr="WQ-B.png"/>
          <p:cNvPicPr>
            <a:picLocks noChangeAspect="1" noChangeArrowheads="1"/>
          </p:cNvPicPr>
          <p:nvPr/>
        </p:nvPicPr>
        <p:blipFill>
          <a:blip r:embed="rId3"/>
          <a:srcRect/>
          <a:stretch>
            <a:fillRect/>
          </a:stretch>
        </p:blipFill>
        <p:spPr bwMode="auto">
          <a:xfrm>
            <a:off x="2730500" y="5080000"/>
            <a:ext cx="508000" cy="508000"/>
          </a:xfrm>
          <a:prstGeom prst="rect">
            <a:avLst/>
          </a:prstGeom>
          <a:noFill/>
        </p:spPr>
      </p:pic>
      <p:pic>
        <p:nvPicPr>
          <p:cNvPr id="260" name="Picture 70" descr="WQ-W.png"/>
          <p:cNvPicPr>
            <a:picLocks noChangeAspect="1" noChangeArrowheads="1"/>
          </p:cNvPicPr>
          <p:nvPr/>
        </p:nvPicPr>
        <p:blipFill>
          <a:blip r:embed="rId4"/>
          <a:srcRect/>
          <a:stretch>
            <a:fillRect/>
          </a:stretch>
        </p:blipFill>
        <p:spPr bwMode="auto">
          <a:xfrm>
            <a:off x="2730500" y="4445000"/>
            <a:ext cx="508000" cy="508000"/>
          </a:xfrm>
          <a:prstGeom prst="rect">
            <a:avLst/>
          </a:prstGeom>
          <a:noFill/>
        </p:spPr>
      </p:pic>
      <p:pic>
        <p:nvPicPr>
          <p:cNvPr id="261" name="Picture 71" descr="WQ-B.png"/>
          <p:cNvPicPr>
            <a:picLocks noChangeAspect="1" noChangeArrowheads="1"/>
          </p:cNvPicPr>
          <p:nvPr/>
        </p:nvPicPr>
        <p:blipFill>
          <a:blip r:embed="rId3"/>
          <a:srcRect/>
          <a:stretch>
            <a:fillRect/>
          </a:stretch>
        </p:blipFill>
        <p:spPr bwMode="auto">
          <a:xfrm>
            <a:off x="3365500" y="5715000"/>
            <a:ext cx="508000" cy="508000"/>
          </a:xfrm>
          <a:prstGeom prst="rect">
            <a:avLst/>
          </a:prstGeom>
          <a:noFill/>
        </p:spPr>
      </p:pic>
      <p:pic>
        <p:nvPicPr>
          <p:cNvPr id="262" name="Picture 72" descr="WQ-W.png"/>
          <p:cNvPicPr>
            <a:picLocks noChangeAspect="1" noChangeArrowheads="1"/>
          </p:cNvPicPr>
          <p:nvPr/>
        </p:nvPicPr>
        <p:blipFill>
          <a:blip r:embed="rId4"/>
          <a:srcRect/>
          <a:stretch>
            <a:fillRect/>
          </a:stretch>
        </p:blipFill>
        <p:spPr bwMode="auto">
          <a:xfrm>
            <a:off x="3365500" y="5080000"/>
            <a:ext cx="508000" cy="508000"/>
          </a:xfrm>
          <a:prstGeom prst="rect">
            <a:avLst/>
          </a:prstGeom>
          <a:noFill/>
        </p:spPr>
      </p:pic>
      <p:pic>
        <p:nvPicPr>
          <p:cNvPr id="263" name="Picture 73" descr="WQ-B.png"/>
          <p:cNvPicPr>
            <a:picLocks noChangeAspect="1" noChangeArrowheads="1"/>
          </p:cNvPicPr>
          <p:nvPr/>
        </p:nvPicPr>
        <p:blipFill>
          <a:blip r:embed="rId3"/>
          <a:srcRect/>
          <a:stretch>
            <a:fillRect/>
          </a:stretch>
        </p:blipFill>
        <p:spPr bwMode="auto">
          <a:xfrm>
            <a:off x="3365500" y="4445000"/>
            <a:ext cx="508000" cy="508000"/>
          </a:xfrm>
          <a:prstGeom prst="rect">
            <a:avLst/>
          </a:prstGeom>
          <a:noFill/>
        </p:spPr>
      </p:pic>
      <p:pic>
        <p:nvPicPr>
          <p:cNvPr id="264" name="Picture 74" descr="WQ-W.png"/>
          <p:cNvPicPr>
            <a:picLocks noChangeAspect="1" noChangeArrowheads="1"/>
          </p:cNvPicPr>
          <p:nvPr/>
        </p:nvPicPr>
        <p:blipFill>
          <a:blip r:embed="rId4"/>
          <a:srcRect/>
          <a:stretch>
            <a:fillRect/>
          </a:stretch>
        </p:blipFill>
        <p:spPr bwMode="auto">
          <a:xfrm>
            <a:off x="3365500" y="3810000"/>
            <a:ext cx="508000" cy="508000"/>
          </a:xfrm>
          <a:prstGeom prst="rect">
            <a:avLst/>
          </a:prstGeom>
          <a:noFill/>
        </p:spPr>
      </p:pic>
      <p:pic>
        <p:nvPicPr>
          <p:cNvPr id="265" name="Picture 75" descr="WQ-B.png"/>
          <p:cNvPicPr>
            <a:picLocks noChangeAspect="1" noChangeArrowheads="1"/>
          </p:cNvPicPr>
          <p:nvPr/>
        </p:nvPicPr>
        <p:blipFill>
          <a:blip r:embed="rId3"/>
          <a:srcRect/>
          <a:stretch>
            <a:fillRect/>
          </a:stretch>
        </p:blipFill>
        <p:spPr bwMode="auto">
          <a:xfrm>
            <a:off x="3365500" y="3175000"/>
            <a:ext cx="508000" cy="508000"/>
          </a:xfrm>
          <a:prstGeom prst="rect">
            <a:avLst/>
          </a:prstGeom>
          <a:noFill/>
        </p:spPr>
      </p:pic>
      <p:pic>
        <p:nvPicPr>
          <p:cNvPr id="266" name="Picture 76" descr="WQ-W.png"/>
          <p:cNvPicPr>
            <a:picLocks noChangeAspect="1" noChangeArrowheads="1"/>
          </p:cNvPicPr>
          <p:nvPr/>
        </p:nvPicPr>
        <p:blipFill>
          <a:blip r:embed="rId4"/>
          <a:srcRect/>
          <a:stretch>
            <a:fillRect/>
          </a:stretch>
        </p:blipFill>
        <p:spPr bwMode="auto">
          <a:xfrm>
            <a:off x="4000500" y="5715000"/>
            <a:ext cx="508000" cy="508000"/>
          </a:xfrm>
          <a:prstGeom prst="rect">
            <a:avLst/>
          </a:prstGeom>
          <a:noFill/>
        </p:spPr>
      </p:pic>
      <p:pic>
        <p:nvPicPr>
          <p:cNvPr id="267" name="Picture 77" descr="WQ-B.png"/>
          <p:cNvPicPr>
            <a:picLocks noChangeAspect="1" noChangeArrowheads="1"/>
          </p:cNvPicPr>
          <p:nvPr/>
        </p:nvPicPr>
        <p:blipFill>
          <a:blip r:embed="rId3"/>
          <a:srcRect/>
          <a:stretch>
            <a:fillRect/>
          </a:stretch>
        </p:blipFill>
        <p:spPr bwMode="auto">
          <a:xfrm>
            <a:off x="4000500" y="5080000"/>
            <a:ext cx="508000" cy="508000"/>
          </a:xfrm>
          <a:prstGeom prst="rect">
            <a:avLst/>
          </a:prstGeom>
          <a:noFill/>
        </p:spPr>
      </p:pic>
      <p:pic>
        <p:nvPicPr>
          <p:cNvPr id="268" name="Picture 78" descr="WQ-B.png"/>
          <p:cNvPicPr>
            <a:picLocks noChangeAspect="1" noChangeArrowheads="1"/>
          </p:cNvPicPr>
          <p:nvPr/>
        </p:nvPicPr>
        <p:blipFill>
          <a:blip r:embed="rId3"/>
          <a:srcRect/>
          <a:stretch>
            <a:fillRect/>
          </a:stretch>
        </p:blipFill>
        <p:spPr bwMode="auto">
          <a:xfrm>
            <a:off x="4635500" y="5715000"/>
            <a:ext cx="508000" cy="508000"/>
          </a:xfrm>
          <a:prstGeom prst="rect">
            <a:avLst/>
          </a:prstGeom>
          <a:noFill/>
        </p:spPr>
      </p:pic>
      <p:pic>
        <p:nvPicPr>
          <p:cNvPr id="269" name="Picture 79" descr="WQ-W.png"/>
          <p:cNvPicPr>
            <a:picLocks noChangeAspect="1" noChangeArrowheads="1"/>
          </p:cNvPicPr>
          <p:nvPr/>
        </p:nvPicPr>
        <p:blipFill>
          <a:blip r:embed="rId4"/>
          <a:srcRect/>
          <a:stretch>
            <a:fillRect/>
          </a:stretch>
        </p:blipFill>
        <p:spPr bwMode="auto">
          <a:xfrm>
            <a:off x="4635500" y="5080000"/>
            <a:ext cx="508000" cy="508000"/>
          </a:xfrm>
          <a:prstGeom prst="rect">
            <a:avLst/>
          </a:prstGeom>
          <a:noFill/>
        </p:spPr>
      </p:pic>
      <p:pic>
        <p:nvPicPr>
          <p:cNvPr id="270" name="Picture 80" descr="WQ-B.png"/>
          <p:cNvPicPr>
            <a:picLocks noChangeAspect="1" noChangeArrowheads="1"/>
          </p:cNvPicPr>
          <p:nvPr/>
        </p:nvPicPr>
        <p:blipFill>
          <a:blip r:embed="rId3"/>
          <a:srcRect/>
          <a:stretch>
            <a:fillRect/>
          </a:stretch>
        </p:blipFill>
        <p:spPr bwMode="auto">
          <a:xfrm>
            <a:off x="4635500" y="4445000"/>
            <a:ext cx="508000" cy="508000"/>
          </a:xfrm>
          <a:prstGeom prst="rect">
            <a:avLst/>
          </a:prstGeom>
          <a:noFill/>
        </p:spPr>
      </p:pic>
      <p:pic>
        <p:nvPicPr>
          <p:cNvPr id="271" name="Picture 81" descr="WQ-W.png"/>
          <p:cNvPicPr>
            <a:picLocks noChangeAspect="1" noChangeArrowheads="1"/>
          </p:cNvPicPr>
          <p:nvPr/>
        </p:nvPicPr>
        <p:blipFill>
          <a:blip r:embed="rId4"/>
          <a:srcRect/>
          <a:stretch>
            <a:fillRect/>
          </a:stretch>
        </p:blipFill>
        <p:spPr bwMode="auto">
          <a:xfrm>
            <a:off x="4635500" y="3810000"/>
            <a:ext cx="508000" cy="508000"/>
          </a:xfrm>
          <a:prstGeom prst="rect">
            <a:avLst/>
          </a:prstGeom>
          <a:noFill/>
        </p:spPr>
      </p:pic>
      <p:pic>
        <p:nvPicPr>
          <p:cNvPr id="272" name="Picture 82" descr="WQ-W.png"/>
          <p:cNvPicPr>
            <a:picLocks noChangeAspect="1" noChangeArrowheads="1"/>
          </p:cNvPicPr>
          <p:nvPr/>
        </p:nvPicPr>
        <p:blipFill>
          <a:blip r:embed="rId4"/>
          <a:srcRect/>
          <a:stretch>
            <a:fillRect/>
          </a:stretch>
        </p:blipFill>
        <p:spPr bwMode="auto">
          <a:xfrm>
            <a:off x="5270500" y="5715000"/>
            <a:ext cx="508000" cy="508000"/>
          </a:xfrm>
          <a:prstGeom prst="rect">
            <a:avLst/>
          </a:prstGeom>
          <a:noFill/>
        </p:spPr>
      </p:pic>
      <p:pic>
        <p:nvPicPr>
          <p:cNvPr id="273" name="Picture 83" descr="WQ-B.png"/>
          <p:cNvPicPr>
            <a:picLocks noChangeAspect="1" noChangeArrowheads="1"/>
          </p:cNvPicPr>
          <p:nvPr/>
        </p:nvPicPr>
        <p:blipFill>
          <a:blip r:embed="rId3"/>
          <a:srcRect/>
          <a:stretch>
            <a:fillRect/>
          </a:stretch>
        </p:blipFill>
        <p:spPr bwMode="auto">
          <a:xfrm>
            <a:off x="5270500" y="5080000"/>
            <a:ext cx="508000" cy="508000"/>
          </a:xfrm>
          <a:prstGeom prst="rect">
            <a:avLst/>
          </a:prstGeom>
          <a:noFill/>
        </p:spPr>
      </p:pic>
      <p:pic>
        <p:nvPicPr>
          <p:cNvPr id="274" name="Picture 84" descr="WQ-W.png"/>
          <p:cNvPicPr>
            <a:picLocks noChangeAspect="1" noChangeArrowheads="1"/>
          </p:cNvPicPr>
          <p:nvPr/>
        </p:nvPicPr>
        <p:blipFill>
          <a:blip r:embed="rId4"/>
          <a:srcRect/>
          <a:stretch>
            <a:fillRect/>
          </a:stretch>
        </p:blipFill>
        <p:spPr bwMode="auto">
          <a:xfrm>
            <a:off x="5270500" y="4445000"/>
            <a:ext cx="508000" cy="508000"/>
          </a:xfrm>
          <a:prstGeom prst="rect">
            <a:avLst/>
          </a:prstGeom>
          <a:noFill/>
        </p:spPr>
      </p:pic>
      <p:pic>
        <p:nvPicPr>
          <p:cNvPr id="275" name="Picture 85" descr="WQ-B.png"/>
          <p:cNvPicPr>
            <a:picLocks noChangeAspect="1" noChangeArrowheads="1"/>
          </p:cNvPicPr>
          <p:nvPr/>
        </p:nvPicPr>
        <p:blipFill>
          <a:blip r:embed="rId3"/>
          <a:srcRect/>
          <a:stretch>
            <a:fillRect/>
          </a:stretch>
        </p:blipFill>
        <p:spPr bwMode="auto">
          <a:xfrm>
            <a:off x="5270500" y="3810000"/>
            <a:ext cx="508000" cy="508000"/>
          </a:xfrm>
          <a:prstGeom prst="rect">
            <a:avLst/>
          </a:prstGeom>
          <a:noFill/>
        </p:spPr>
      </p:pic>
      <p:pic>
        <p:nvPicPr>
          <p:cNvPr id="276" name="Picture 86" descr="WQ-W.png"/>
          <p:cNvPicPr>
            <a:picLocks noChangeAspect="1" noChangeArrowheads="1"/>
          </p:cNvPicPr>
          <p:nvPr/>
        </p:nvPicPr>
        <p:blipFill>
          <a:blip r:embed="rId4"/>
          <a:srcRect/>
          <a:stretch>
            <a:fillRect/>
          </a:stretch>
        </p:blipFill>
        <p:spPr bwMode="auto">
          <a:xfrm>
            <a:off x="5270500" y="3175000"/>
            <a:ext cx="508000" cy="508000"/>
          </a:xfrm>
          <a:prstGeom prst="rect">
            <a:avLst/>
          </a:prstGeom>
          <a:noFill/>
        </p:spPr>
      </p:pic>
      <p:pic>
        <p:nvPicPr>
          <p:cNvPr id="277" name="Picture 87" descr="WQ-B.png"/>
          <p:cNvPicPr>
            <a:picLocks noChangeAspect="1" noChangeArrowheads="1"/>
          </p:cNvPicPr>
          <p:nvPr/>
        </p:nvPicPr>
        <p:blipFill>
          <a:blip r:embed="rId3"/>
          <a:srcRect/>
          <a:stretch>
            <a:fillRect/>
          </a:stretch>
        </p:blipFill>
        <p:spPr bwMode="auto">
          <a:xfrm>
            <a:off x="5270500" y="2540000"/>
            <a:ext cx="508000" cy="508000"/>
          </a:xfrm>
          <a:prstGeom prst="rect">
            <a:avLst/>
          </a:prstGeom>
          <a:noFill/>
        </p:spPr>
      </p:pic>
      <p:pic>
        <p:nvPicPr>
          <p:cNvPr id="278" name="Picture 88" descr="WQ-W.png"/>
          <p:cNvPicPr>
            <a:picLocks noChangeAspect="1" noChangeArrowheads="1"/>
          </p:cNvPicPr>
          <p:nvPr/>
        </p:nvPicPr>
        <p:blipFill>
          <a:blip r:embed="rId4"/>
          <a:srcRect/>
          <a:stretch>
            <a:fillRect/>
          </a:stretch>
        </p:blipFill>
        <p:spPr bwMode="auto">
          <a:xfrm>
            <a:off x="5270500" y="1905000"/>
            <a:ext cx="508000" cy="508000"/>
          </a:xfrm>
          <a:prstGeom prst="rect">
            <a:avLst/>
          </a:prstGeom>
          <a:noFill/>
        </p:spPr>
      </p:pic>
      <p:pic>
        <p:nvPicPr>
          <p:cNvPr id="279" name="Picture 89" descr="WQ-B.png"/>
          <p:cNvPicPr>
            <a:picLocks noChangeAspect="1" noChangeArrowheads="1"/>
          </p:cNvPicPr>
          <p:nvPr/>
        </p:nvPicPr>
        <p:blipFill>
          <a:blip r:embed="rId3"/>
          <a:srcRect/>
          <a:stretch>
            <a:fillRect/>
          </a:stretch>
        </p:blipFill>
        <p:spPr bwMode="auto">
          <a:xfrm>
            <a:off x="5270500" y="1270000"/>
            <a:ext cx="508000" cy="508000"/>
          </a:xfrm>
          <a:prstGeom prst="rect">
            <a:avLst/>
          </a:prstGeom>
          <a:noFill/>
        </p:spPr>
      </p:pic>
      <p:pic>
        <p:nvPicPr>
          <p:cNvPr id="280" name="Picture 90" descr="WQ-B.png"/>
          <p:cNvPicPr>
            <a:picLocks noChangeAspect="1" noChangeArrowheads="1"/>
          </p:cNvPicPr>
          <p:nvPr/>
        </p:nvPicPr>
        <p:blipFill>
          <a:blip r:embed="rId3"/>
          <a:srcRect/>
          <a:stretch>
            <a:fillRect/>
          </a:stretch>
        </p:blipFill>
        <p:spPr bwMode="auto">
          <a:xfrm>
            <a:off x="4635500" y="3175000"/>
            <a:ext cx="508000" cy="508000"/>
          </a:xfrm>
          <a:prstGeom prst="rect">
            <a:avLst/>
          </a:prstGeom>
          <a:noFill/>
        </p:spPr>
      </p:pic>
      <p:pic>
        <p:nvPicPr>
          <p:cNvPr id="281" name="Picture 91" descr="WQ-W.png"/>
          <p:cNvPicPr>
            <a:picLocks noChangeAspect="1" noChangeArrowheads="1"/>
          </p:cNvPicPr>
          <p:nvPr/>
        </p:nvPicPr>
        <p:blipFill>
          <a:blip r:embed="rId4"/>
          <a:srcRect/>
          <a:stretch>
            <a:fillRect/>
          </a:stretch>
        </p:blipFill>
        <p:spPr bwMode="auto">
          <a:xfrm>
            <a:off x="4635500" y="2540000"/>
            <a:ext cx="508000" cy="508000"/>
          </a:xfrm>
          <a:prstGeom prst="rect">
            <a:avLst/>
          </a:prstGeom>
          <a:noFill/>
        </p:spPr>
      </p:pic>
      <p:pic>
        <p:nvPicPr>
          <p:cNvPr id="282" name="Picture 92" descr="WQ-B.png"/>
          <p:cNvPicPr>
            <a:picLocks noChangeAspect="1" noChangeArrowheads="1"/>
          </p:cNvPicPr>
          <p:nvPr/>
        </p:nvPicPr>
        <p:blipFill>
          <a:blip r:embed="rId3"/>
          <a:srcRect/>
          <a:stretch>
            <a:fillRect/>
          </a:stretch>
        </p:blipFill>
        <p:spPr bwMode="auto">
          <a:xfrm>
            <a:off x="4635500" y="1905000"/>
            <a:ext cx="508000" cy="508000"/>
          </a:xfrm>
          <a:prstGeom prst="rect">
            <a:avLst/>
          </a:prstGeom>
          <a:noFill/>
        </p:spPr>
      </p:pic>
      <p:pic>
        <p:nvPicPr>
          <p:cNvPr id="283" name="Picture 93" descr="WQ-W.png"/>
          <p:cNvPicPr>
            <a:picLocks noChangeAspect="1" noChangeArrowheads="1"/>
          </p:cNvPicPr>
          <p:nvPr/>
        </p:nvPicPr>
        <p:blipFill>
          <a:blip r:embed="rId4"/>
          <a:srcRect/>
          <a:stretch>
            <a:fillRect/>
          </a:stretch>
        </p:blipFill>
        <p:spPr bwMode="auto">
          <a:xfrm>
            <a:off x="4635500" y="1270000"/>
            <a:ext cx="508000" cy="508000"/>
          </a:xfrm>
          <a:prstGeom prst="rect">
            <a:avLst/>
          </a:prstGeom>
          <a:noFill/>
        </p:spPr>
      </p:pic>
      <p:pic>
        <p:nvPicPr>
          <p:cNvPr id="284" name="Picture 94" descr="WQ-W.png"/>
          <p:cNvPicPr>
            <a:picLocks noChangeAspect="1" noChangeArrowheads="1"/>
          </p:cNvPicPr>
          <p:nvPr/>
        </p:nvPicPr>
        <p:blipFill>
          <a:blip r:embed="rId4"/>
          <a:srcRect/>
          <a:stretch>
            <a:fillRect/>
          </a:stretch>
        </p:blipFill>
        <p:spPr bwMode="auto">
          <a:xfrm>
            <a:off x="4000500" y="4445000"/>
            <a:ext cx="508000" cy="508000"/>
          </a:xfrm>
          <a:prstGeom prst="rect">
            <a:avLst/>
          </a:prstGeom>
          <a:noFill/>
        </p:spPr>
      </p:pic>
      <p:pic>
        <p:nvPicPr>
          <p:cNvPr id="285" name="Picture 95" descr="WQ-B.png"/>
          <p:cNvPicPr>
            <a:picLocks noChangeAspect="1" noChangeArrowheads="1"/>
          </p:cNvPicPr>
          <p:nvPr/>
        </p:nvPicPr>
        <p:blipFill>
          <a:blip r:embed="rId3"/>
          <a:srcRect/>
          <a:stretch>
            <a:fillRect/>
          </a:stretch>
        </p:blipFill>
        <p:spPr bwMode="auto">
          <a:xfrm>
            <a:off x="4000500" y="3810000"/>
            <a:ext cx="508000" cy="508000"/>
          </a:xfrm>
          <a:prstGeom prst="rect">
            <a:avLst/>
          </a:prstGeom>
          <a:noFill/>
        </p:spPr>
      </p:pic>
      <p:pic>
        <p:nvPicPr>
          <p:cNvPr id="286" name="Picture 96" descr="WQ-W.png"/>
          <p:cNvPicPr>
            <a:picLocks noChangeAspect="1" noChangeArrowheads="1"/>
          </p:cNvPicPr>
          <p:nvPr/>
        </p:nvPicPr>
        <p:blipFill>
          <a:blip r:embed="rId4"/>
          <a:srcRect/>
          <a:stretch>
            <a:fillRect/>
          </a:stretch>
        </p:blipFill>
        <p:spPr bwMode="auto">
          <a:xfrm>
            <a:off x="4000500" y="3175000"/>
            <a:ext cx="508000" cy="508000"/>
          </a:xfrm>
          <a:prstGeom prst="rect">
            <a:avLst/>
          </a:prstGeom>
          <a:noFill/>
        </p:spPr>
      </p:pic>
      <p:pic>
        <p:nvPicPr>
          <p:cNvPr id="287" name="Picture 97" descr="WQ-B.png"/>
          <p:cNvPicPr>
            <a:picLocks noChangeAspect="1" noChangeArrowheads="1"/>
          </p:cNvPicPr>
          <p:nvPr/>
        </p:nvPicPr>
        <p:blipFill>
          <a:blip r:embed="rId3"/>
          <a:srcRect/>
          <a:stretch>
            <a:fillRect/>
          </a:stretch>
        </p:blipFill>
        <p:spPr bwMode="auto">
          <a:xfrm>
            <a:off x="4000500" y="2540000"/>
            <a:ext cx="508000" cy="508000"/>
          </a:xfrm>
          <a:prstGeom prst="rect">
            <a:avLst/>
          </a:prstGeom>
          <a:noFill/>
        </p:spPr>
      </p:pic>
      <p:pic>
        <p:nvPicPr>
          <p:cNvPr id="288" name="Picture 98" descr="WQ-W.png"/>
          <p:cNvPicPr>
            <a:picLocks noChangeAspect="1" noChangeArrowheads="1"/>
          </p:cNvPicPr>
          <p:nvPr/>
        </p:nvPicPr>
        <p:blipFill>
          <a:blip r:embed="rId4"/>
          <a:srcRect/>
          <a:stretch>
            <a:fillRect/>
          </a:stretch>
        </p:blipFill>
        <p:spPr bwMode="auto">
          <a:xfrm>
            <a:off x="4000500" y="1905000"/>
            <a:ext cx="508000" cy="508000"/>
          </a:xfrm>
          <a:prstGeom prst="rect">
            <a:avLst/>
          </a:prstGeom>
          <a:noFill/>
        </p:spPr>
      </p:pic>
      <p:pic>
        <p:nvPicPr>
          <p:cNvPr id="289" name="Picture 99" descr="WQ-B.png"/>
          <p:cNvPicPr>
            <a:picLocks noChangeAspect="1" noChangeArrowheads="1"/>
          </p:cNvPicPr>
          <p:nvPr/>
        </p:nvPicPr>
        <p:blipFill>
          <a:blip r:embed="rId3"/>
          <a:srcRect/>
          <a:stretch>
            <a:fillRect/>
          </a:stretch>
        </p:blipFill>
        <p:spPr bwMode="auto">
          <a:xfrm>
            <a:off x="5905500" y="5715000"/>
            <a:ext cx="508000" cy="508000"/>
          </a:xfrm>
          <a:prstGeom prst="rect">
            <a:avLst/>
          </a:prstGeom>
          <a:noFill/>
        </p:spPr>
      </p:pic>
      <p:pic>
        <p:nvPicPr>
          <p:cNvPr id="290" name="Picture 100" descr="WQ-W.png"/>
          <p:cNvPicPr>
            <a:picLocks noChangeAspect="1" noChangeArrowheads="1"/>
          </p:cNvPicPr>
          <p:nvPr/>
        </p:nvPicPr>
        <p:blipFill>
          <a:blip r:embed="rId4"/>
          <a:srcRect/>
          <a:stretch>
            <a:fillRect/>
          </a:stretch>
        </p:blipFill>
        <p:spPr bwMode="auto">
          <a:xfrm>
            <a:off x="5905500" y="5080000"/>
            <a:ext cx="508000" cy="508000"/>
          </a:xfrm>
          <a:prstGeom prst="rect">
            <a:avLst/>
          </a:prstGeom>
          <a:noFill/>
        </p:spPr>
      </p:pic>
      <p:pic>
        <p:nvPicPr>
          <p:cNvPr id="291" name="Picture 101" descr="WQ-B.png"/>
          <p:cNvPicPr>
            <a:picLocks noChangeAspect="1" noChangeArrowheads="1"/>
          </p:cNvPicPr>
          <p:nvPr/>
        </p:nvPicPr>
        <p:blipFill>
          <a:blip r:embed="rId3"/>
          <a:srcRect/>
          <a:stretch>
            <a:fillRect/>
          </a:stretch>
        </p:blipFill>
        <p:spPr bwMode="auto">
          <a:xfrm>
            <a:off x="5905500" y="4445000"/>
            <a:ext cx="508000" cy="508000"/>
          </a:xfrm>
          <a:prstGeom prst="rect">
            <a:avLst/>
          </a:prstGeom>
          <a:noFill/>
        </p:spPr>
      </p:pic>
      <p:pic>
        <p:nvPicPr>
          <p:cNvPr id="292" name="Picture 102" descr="WQ-W.png"/>
          <p:cNvPicPr>
            <a:picLocks noChangeAspect="1" noChangeArrowheads="1"/>
          </p:cNvPicPr>
          <p:nvPr/>
        </p:nvPicPr>
        <p:blipFill>
          <a:blip r:embed="rId4"/>
          <a:srcRect/>
          <a:stretch>
            <a:fillRect/>
          </a:stretch>
        </p:blipFill>
        <p:spPr bwMode="auto">
          <a:xfrm>
            <a:off x="5905500" y="3810000"/>
            <a:ext cx="508000" cy="508000"/>
          </a:xfrm>
          <a:prstGeom prst="rect">
            <a:avLst/>
          </a:prstGeom>
          <a:noFill/>
        </p:spPr>
      </p:pic>
      <p:pic>
        <p:nvPicPr>
          <p:cNvPr id="293" name="Picture 103" descr="WQ-B.png"/>
          <p:cNvPicPr>
            <a:picLocks noChangeAspect="1" noChangeArrowheads="1"/>
          </p:cNvPicPr>
          <p:nvPr/>
        </p:nvPicPr>
        <p:blipFill>
          <a:blip r:embed="rId3"/>
          <a:srcRect/>
          <a:stretch>
            <a:fillRect/>
          </a:stretch>
        </p:blipFill>
        <p:spPr bwMode="auto">
          <a:xfrm>
            <a:off x="5905500" y="3175000"/>
            <a:ext cx="508000" cy="508000"/>
          </a:xfrm>
          <a:prstGeom prst="rect">
            <a:avLst/>
          </a:prstGeom>
          <a:noFill/>
        </p:spPr>
      </p:pic>
      <p:pic>
        <p:nvPicPr>
          <p:cNvPr id="294" name="Picture 104" descr="WQ-W.png"/>
          <p:cNvPicPr>
            <a:picLocks noChangeAspect="1" noChangeArrowheads="1"/>
          </p:cNvPicPr>
          <p:nvPr/>
        </p:nvPicPr>
        <p:blipFill>
          <a:blip r:embed="rId4"/>
          <a:srcRect/>
          <a:stretch>
            <a:fillRect/>
          </a:stretch>
        </p:blipFill>
        <p:spPr bwMode="auto">
          <a:xfrm>
            <a:off x="5905500" y="2540000"/>
            <a:ext cx="508000" cy="508000"/>
          </a:xfrm>
          <a:prstGeom prst="rect">
            <a:avLst/>
          </a:prstGeom>
          <a:noFill/>
        </p:spPr>
      </p:pic>
      <p:pic>
        <p:nvPicPr>
          <p:cNvPr id="295" name="Picture 105" descr="WQ-W.png"/>
          <p:cNvPicPr>
            <a:picLocks noChangeAspect="1" noChangeArrowheads="1"/>
          </p:cNvPicPr>
          <p:nvPr/>
        </p:nvPicPr>
        <p:blipFill>
          <a:blip r:embed="rId4"/>
          <a:srcRect/>
          <a:stretch>
            <a:fillRect/>
          </a:stretch>
        </p:blipFill>
        <p:spPr bwMode="auto">
          <a:xfrm>
            <a:off x="6540500" y="5715000"/>
            <a:ext cx="508000" cy="508000"/>
          </a:xfrm>
          <a:prstGeom prst="rect">
            <a:avLst/>
          </a:prstGeom>
          <a:noFill/>
        </p:spPr>
      </p:pic>
      <p:pic>
        <p:nvPicPr>
          <p:cNvPr id="296" name="Picture 106" descr="WQ-B.png"/>
          <p:cNvPicPr>
            <a:picLocks noChangeAspect="1" noChangeArrowheads="1"/>
          </p:cNvPicPr>
          <p:nvPr/>
        </p:nvPicPr>
        <p:blipFill>
          <a:blip r:embed="rId3"/>
          <a:srcRect/>
          <a:stretch>
            <a:fillRect/>
          </a:stretch>
        </p:blipFill>
        <p:spPr bwMode="auto">
          <a:xfrm>
            <a:off x="6540500" y="5080000"/>
            <a:ext cx="508000" cy="508000"/>
          </a:xfrm>
          <a:prstGeom prst="rect">
            <a:avLst/>
          </a:prstGeom>
          <a:noFill/>
        </p:spPr>
      </p:pic>
      <p:pic>
        <p:nvPicPr>
          <p:cNvPr id="297" name="Picture 107" descr="WQ-W.png"/>
          <p:cNvPicPr>
            <a:picLocks noChangeAspect="1" noChangeArrowheads="1"/>
          </p:cNvPicPr>
          <p:nvPr/>
        </p:nvPicPr>
        <p:blipFill>
          <a:blip r:embed="rId4"/>
          <a:srcRect/>
          <a:stretch>
            <a:fillRect/>
          </a:stretch>
        </p:blipFill>
        <p:spPr bwMode="auto">
          <a:xfrm>
            <a:off x="6540500" y="4445000"/>
            <a:ext cx="508000" cy="508000"/>
          </a:xfrm>
          <a:prstGeom prst="rect">
            <a:avLst/>
          </a:prstGeom>
          <a:noFill/>
        </p:spPr>
      </p:pic>
      <p:pic>
        <p:nvPicPr>
          <p:cNvPr id="298" name="Picture 108" descr="WQ-B.png"/>
          <p:cNvPicPr>
            <a:picLocks noChangeAspect="1" noChangeArrowheads="1"/>
          </p:cNvPicPr>
          <p:nvPr/>
        </p:nvPicPr>
        <p:blipFill>
          <a:blip r:embed="rId3"/>
          <a:srcRect/>
          <a:stretch>
            <a:fillRect/>
          </a:stretch>
        </p:blipFill>
        <p:spPr bwMode="auto">
          <a:xfrm>
            <a:off x="6540500" y="3810000"/>
            <a:ext cx="508000" cy="508000"/>
          </a:xfrm>
          <a:prstGeom prst="rect">
            <a:avLst/>
          </a:prstGeom>
          <a:noFill/>
        </p:spPr>
      </p:pic>
      <p:pic>
        <p:nvPicPr>
          <p:cNvPr id="299" name="Picture 109" descr="WQ-W.png"/>
          <p:cNvPicPr>
            <a:picLocks noChangeAspect="1" noChangeArrowheads="1"/>
          </p:cNvPicPr>
          <p:nvPr/>
        </p:nvPicPr>
        <p:blipFill>
          <a:blip r:embed="rId4"/>
          <a:srcRect/>
          <a:stretch>
            <a:fillRect/>
          </a:stretch>
        </p:blipFill>
        <p:spPr bwMode="auto">
          <a:xfrm>
            <a:off x="6540500" y="3175000"/>
            <a:ext cx="508000" cy="508000"/>
          </a:xfrm>
          <a:prstGeom prst="rect">
            <a:avLst/>
          </a:prstGeom>
          <a:noFill/>
        </p:spPr>
      </p:pic>
      <p:pic>
        <p:nvPicPr>
          <p:cNvPr id="300" name="Picture 110" descr="WQ-B.png"/>
          <p:cNvPicPr>
            <a:picLocks noChangeAspect="1" noChangeArrowheads="1"/>
          </p:cNvPicPr>
          <p:nvPr/>
        </p:nvPicPr>
        <p:blipFill>
          <a:blip r:embed="rId3"/>
          <a:srcRect/>
          <a:stretch>
            <a:fillRect/>
          </a:stretch>
        </p:blipFill>
        <p:spPr bwMode="auto">
          <a:xfrm>
            <a:off x="6540500" y="2540000"/>
            <a:ext cx="508000" cy="508000"/>
          </a:xfrm>
          <a:prstGeom prst="rect">
            <a:avLst/>
          </a:prstGeom>
          <a:noFill/>
        </p:spPr>
      </p:pic>
      <p:pic>
        <p:nvPicPr>
          <p:cNvPr id="301" name="Picture 111" descr="WQ-W.png"/>
          <p:cNvPicPr>
            <a:picLocks noChangeAspect="1" noChangeArrowheads="1"/>
          </p:cNvPicPr>
          <p:nvPr/>
        </p:nvPicPr>
        <p:blipFill>
          <a:blip r:embed="rId4"/>
          <a:srcRect/>
          <a:stretch>
            <a:fillRect/>
          </a:stretch>
        </p:blipFill>
        <p:spPr bwMode="auto">
          <a:xfrm>
            <a:off x="6540500" y="1905000"/>
            <a:ext cx="508000" cy="508000"/>
          </a:xfrm>
          <a:prstGeom prst="rect">
            <a:avLst/>
          </a:prstGeom>
          <a:noFill/>
        </p:spPr>
      </p:pic>
      <p:pic>
        <p:nvPicPr>
          <p:cNvPr id="302" name="Picture 112" descr="WQ-B.png"/>
          <p:cNvPicPr>
            <a:picLocks noChangeAspect="1" noChangeArrowheads="1"/>
          </p:cNvPicPr>
          <p:nvPr/>
        </p:nvPicPr>
        <p:blipFill>
          <a:blip r:embed="rId3"/>
          <a:srcRect/>
          <a:stretch>
            <a:fillRect/>
          </a:stretch>
        </p:blipFill>
        <p:spPr bwMode="auto">
          <a:xfrm>
            <a:off x="6540500" y="1270000"/>
            <a:ext cx="508000" cy="508000"/>
          </a:xfrm>
          <a:prstGeom prst="rect">
            <a:avLst/>
          </a:prstGeom>
          <a:noFill/>
        </p:spPr>
      </p:pic>
      <p:pic>
        <p:nvPicPr>
          <p:cNvPr id="303" name="Picture 113" descr="WQ-B.png"/>
          <p:cNvPicPr>
            <a:picLocks noChangeAspect="1" noChangeArrowheads="1"/>
          </p:cNvPicPr>
          <p:nvPr/>
        </p:nvPicPr>
        <p:blipFill>
          <a:blip r:embed="rId3"/>
          <a:srcRect/>
          <a:stretch>
            <a:fillRect/>
          </a:stretch>
        </p:blipFill>
        <p:spPr bwMode="auto">
          <a:xfrm>
            <a:off x="5905500" y="1905000"/>
            <a:ext cx="508000" cy="508000"/>
          </a:xfrm>
          <a:prstGeom prst="rect">
            <a:avLst/>
          </a:prstGeom>
          <a:noFill/>
        </p:spPr>
      </p:pic>
      <p:pic>
        <p:nvPicPr>
          <p:cNvPr id="304" name="Picture 114" descr="WQ-W.png"/>
          <p:cNvPicPr>
            <a:picLocks noChangeAspect="1" noChangeArrowheads="1"/>
          </p:cNvPicPr>
          <p:nvPr/>
        </p:nvPicPr>
        <p:blipFill>
          <a:blip r:embed="rId4"/>
          <a:srcRect/>
          <a:stretch>
            <a:fillRect/>
          </a:stretch>
        </p:blipFill>
        <p:spPr bwMode="auto">
          <a:xfrm>
            <a:off x="5905500" y="1270000"/>
            <a:ext cx="508000" cy="508000"/>
          </a:xfrm>
          <a:prstGeom prst="rect">
            <a:avLst/>
          </a:prstGeom>
          <a:noFill/>
        </p:spPr>
      </p:pic>
      <p:pic>
        <p:nvPicPr>
          <p:cNvPr id="305" name="Picture 115" descr="WQ-B.png"/>
          <p:cNvPicPr>
            <a:picLocks noChangeAspect="1" noChangeArrowheads="1"/>
          </p:cNvPicPr>
          <p:nvPr/>
        </p:nvPicPr>
        <p:blipFill>
          <a:blip r:embed="rId3"/>
          <a:srcRect/>
          <a:stretch>
            <a:fillRect/>
          </a:stretch>
        </p:blipFill>
        <p:spPr bwMode="auto">
          <a:xfrm>
            <a:off x="4000500" y="1270000"/>
            <a:ext cx="508000" cy="508000"/>
          </a:xfrm>
          <a:prstGeom prst="rect">
            <a:avLst/>
          </a:prstGeom>
          <a:noFill/>
        </p:spPr>
      </p:pic>
      <p:pic>
        <p:nvPicPr>
          <p:cNvPr id="306" name="Picture 116" descr="WQ-W.png"/>
          <p:cNvPicPr>
            <a:picLocks noChangeAspect="1" noChangeArrowheads="1"/>
          </p:cNvPicPr>
          <p:nvPr/>
        </p:nvPicPr>
        <p:blipFill>
          <a:blip r:embed="rId4"/>
          <a:srcRect/>
          <a:stretch>
            <a:fillRect/>
          </a:stretch>
        </p:blipFill>
        <p:spPr bwMode="auto">
          <a:xfrm>
            <a:off x="3365500" y="2540000"/>
            <a:ext cx="508000" cy="508000"/>
          </a:xfrm>
          <a:prstGeom prst="rect">
            <a:avLst/>
          </a:prstGeom>
          <a:noFill/>
        </p:spPr>
      </p:pic>
      <p:pic>
        <p:nvPicPr>
          <p:cNvPr id="307" name="Picture 117" descr="WQ-B.png"/>
          <p:cNvPicPr>
            <a:picLocks noChangeAspect="1" noChangeArrowheads="1"/>
          </p:cNvPicPr>
          <p:nvPr/>
        </p:nvPicPr>
        <p:blipFill>
          <a:blip r:embed="rId3"/>
          <a:srcRect/>
          <a:stretch>
            <a:fillRect/>
          </a:stretch>
        </p:blipFill>
        <p:spPr bwMode="auto">
          <a:xfrm>
            <a:off x="3365500" y="1905000"/>
            <a:ext cx="508000" cy="508000"/>
          </a:xfrm>
          <a:prstGeom prst="rect">
            <a:avLst/>
          </a:prstGeom>
          <a:noFill/>
        </p:spPr>
      </p:pic>
      <p:pic>
        <p:nvPicPr>
          <p:cNvPr id="308" name="Picture 118" descr="WQ-W.png"/>
          <p:cNvPicPr>
            <a:picLocks noChangeAspect="1" noChangeArrowheads="1"/>
          </p:cNvPicPr>
          <p:nvPr/>
        </p:nvPicPr>
        <p:blipFill>
          <a:blip r:embed="rId4"/>
          <a:srcRect/>
          <a:stretch>
            <a:fillRect/>
          </a:stretch>
        </p:blipFill>
        <p:spPr bwMode="auto">
          <a:xfrm>
            <a:off x="3365500" y="1270000"/>
            <a:ext cx="508000" cy="508000"/>
          </a:xfrm>
          <a:prstGeom prst="rect">
            <a:avLst/>
          </a:prstGeom>
          <a:noFill/>
        </p:spPr>
      </p:pic>
      <p:pic>
        <p:nvPicPr>
          <p:cNvPr id="309" name="Picture 119" descr="WQ-B.png"/>
          <p:cNvPicPr>
            <a:picLocks noChangeAspect="1" noChangeArrowheads="1"/>
          </p:cNvPicPr>
          <p:nvPr/>
        </p:nvPicPr>
        <p:blipFill>
          <a:blip r:embed="rId3"/>
          <a:srcRect/>
          <a:stretch>
            <a:fillRect/>
          </a:stretch>
        </p:blipFill>
        <p:spPr bwMode="auto">
          <a:xfrm>
            <a:off x="2730500" y="3810000"/>
            <a:ext cx="508000" cy="508000"/>
          </a:xfrm>
          <a:prstGeom prst="rect">
            <a:avLst/>
          </a:prstGeom>
          <a:noFill/>
        </p:spPr>
      </p:pic>
      <p:pic>
        <p:nvPicPr>
          <p:cNvPr id="310" name="Picture 120" descr="WQ-W.png"/>
          <p:cNvPicPr>
            <a:picLocks noChangeAspect="1" noChangeArrowheads="1"/>
          </p:cNvPicPr>
          <p:nvPr/>
        </p:nvPicPr>
        <p:blipFill>
          <a:blip r:embed="rId4"/>
          <a:srcRect/>
          <a:stretch>
            <a:fillRect/>
          </a:stretch>
        </p:blipFill>
        <p:spPr bwMode="auto">
          <a:xfrm>
            <a:off x="2730500" y="3175000"/>
            <a:ext cx="508000" cy="50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58"/>
                                        </p:tgtEl>
                                        <p:attrNameLst>
                                          <p:attrName>style.visibility</p:attrName>
                                        </p:attrNameLst>
                                      </p:cBhvr>
                                      <p:to>
                                        <p:strVal val="hidden"/>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25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259"/>
                                        </p:tgtEl>
                                        <p:attrNameLst>
                                          <p:attrName>style.visibility</p:attrName>
                                        </p:attrNameLst>
                                      </p:cBhvr>
                                      <p:to>
                                        <p:strVal val="hidden"/>
                                      </p:to>
                                    </p:set>
                                  </p:childTnLst>
                                </p:cTn>
                              </p:par>
                            </p:childTnLst>
                          </p:cTn>
                        </p:par>
                        <p:par>
                          <p:cTn id="22" fill="hold">
                            <p:stCondLst>
                              <p:cond delay="0"/>
                            </p:stCondLst>
                            <p:childTnLst>
                              <p:par>
                                <p:cTn id="23" presetID="1" presetClass="entr" presetSubtype="0" fill="hold" nodeType="afterEffect">
                                  <p:stCondLst>
                                    <p:cond delay="0"/>
                                  </p:stCondLst>
                                  <p:childTnLst>
                                    <p:set>
                                      <p:cBhvr>
                                        <p:cTn id="24" dur="1" fill="hold">
                                          <p:stCondLst>
                                            <p:cond delay="0"/>
                                          </p:stCondLst>
                                        </p:cTn>
                                        <p:tgtEl>
                                          <p:spTgt spid="260"/>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261"/>
                                        </p:tgtEl>
                                        <p:attrNameLst>
                                          <p:attrName>style.visibility</p:attrName>
                                        </p:attrNameLst>
                                      </p:cBhvr>
                                      <p:to>
                                        <p:strVal val="visible"/>
                                      </p:to>
                                    </p:set>
                                  </p:childTnLst>
                                </p:cTn>
                              </p:par>
                            </p:childTnLst>
                          </p:cTn>
                        </p:par>
                        <p:par>
                          <p:cTn id="28" fill="hold">
                            <p:stCondLst>
                              <p:cond delay="0"/>
                            </p:stCondLst>
                            <p:childTnLst>
                              <p:par>
                                <p:cTn id="29" presetID="1" presetClass="exit" presetSubtype="0" fill="hold" nodeType="afterEffect">
                                  <p:stCondLst>
                                    <p:cond delay="50"/>
                                  </p:stCondLst>
                                  <p:childTnLst>
                                    <p:set>
                                      <p:cBhvr>
                                        <p:cTn id="30" dur="1" fill="hold">
                                          <p:stCondLst>
                                            <p:cond delay="0"/>
                                          </p:stCondLst>
                                        </p:cTn>
                                        <p:tgtEl>
                                          <p:spTgt spid="261"/>
                                        </p:tgtEl>
                                        <p:attrNameLst>
                                          <p:attrName>style.visibility</p:attrName>
                                        </p:attrNameLst>
                                      </p:cBhvr>
                                      <p:to>
                                        <p:strVal val="hidden"/>
                                      </p:to>
                                    </p:set>
                                  </p:childTnLst>
                                </p:cTn>
                              </p:par>
                            </p:childTnLst>
                          </p:cTn>
                        </p:par>
                        <p:par>
                          <p:cTn id="31" fill="hold">
                            <p:stCondLst>
                              <p:cond delay="50"/>
                            </p:stCondLst>
                            <p:childTnLst>
                              <p:par>
                                <p:cTn id="32" presetID="1" presetClass="entr" presetSubtype="0" fill="hold" nodeType="afterEffect">
                                  <p:stCondLst>
                                    <p:cond delay="0"/>
                                  </p:stCondLst>
                                  <p:childTnLst>
                                    <p:set>
                                      <p:cBhvr>
                                        <p:cTn id="33" dur="1" fill="hold">
                                          <p:stCondLst>
                                            <p:cond delay="0"/>
                                          </p:stCondLst>
                                        </p:cTn>
                                        <p:tgtEl>
                                          <p:spTgt spid="262"/>
                                        </p:tgtEl>
                                        <p:attrNameLst>
                                          <p:attrName>style.visibility</p:attrName>
                                        </p:attrNameLst>
                                      </p:cBhvr>
                                      <p:to>
                                        <p:strVal val="visible"/>
                                      </p:to>
                                    </p:set>
                                  </p:childTnLst>
                                </p:cTn>
                              </p:par>
                            </p:childTnLst>
                          </p:cTn>
                        </p:par>
                        <p:par>
                          <p:cTn id="34" fill="hold">
                            <p:stCondLst>
                              <p:cond delay="50"/>
                            </p:stCondLst>
                            <p:childTnLst>
                              <p:par>
                                <p:cTn id="35" presetID="1" presetClass="exit" presetSubtype="0" fill="hold" nodeType="afterEffect">
                                  <p:stCondLst>
                                    <p:cond delay="50"/>
                                  </p:stCondLst>
                                  <p:childTnLst>
                                    <p:set>
                                      <p:cBhvr>
                                        <p:cTn id="36" dur="1" fill="hold">
                                          <p:stCondLst>
                                            <p:cond delay="0"/>
                                          </p:stCondLst>
                                        </p:cTn>
                                        <p:tgtEl>
                                          <p:spTgt spid="262"/>
                                        </p:tgtEl>
                                        <p:attrNameLst>
                                          <p:attrName>style.visibility</p:attrName>
                                        </p:attrNameLst>
                                      </p:cBhvr>
                                      <p:to>
                                        <p:strVal val="hidden"/>
                                      </p:to>
                                    </p:set>
                                  </p:childTnLst>
                                </p:cTn>
                              </p:par>
                            </p:childTnLst>
                          </p:cTn>
                        </p:par>
                        <p:par>
                          <p:cTn id="37" fill="hold">
                            <p:stCondLst>
                              <p:cond delay="100"/>
                            </p:stCondLst>
                            <p:childTnLst>
                              <p:par>
                                <p:cTn id="38" presetID="1" presetClass="entr" presetSubtype="0" fill="hold" nodeType="afterEffect">
                                  <p:stCondLst>
                                    <p:cond delay="0"/>
                                  </p:stCondLst>
                                  <p:childTnLst>
                                    <p:set>
                                      <p:cBhvr>
                                        <p:cTn id="39" dur="1" fill="hold">
                                          <p:stCondLst>
                                            <p:cond delay="0"/>
                                          </p:stCondLst>
                                        </p:cTn>
                                        <p:tgtEl>
                                          <p:spTgt spid="263"/>
                                        </p:tgtEl>
                                        <p:attrNameLst>
                                          <p:attrName>style.visibility</p:attrName>
                                        </p:attrNameLst>
                                      </p:cBhvr>
                                      <p:to>
                                        <p:strVal val="visible"/>
                                      </p:to>
                                    </p:set>
                                  </p:childTnLst>
                                </p:cTn>
                              </p:par>
                            </p:childTnLst>
                          </p:cTn>
                        </p:par>
                        <p:par>
                          <p:cTn id="40" fill="hold">
                            <p:stCondLst>
                              <p:cond delay="100"/>
                            </p:stCondLst>
                            <p:childTnLst>
                              <p:par>
                                <p:cTn id="41" presetID="1" presetClass="exit" presetSubtype="0" fill="hold" nodeType="afterEffect">
                                  <p:stCondLst>
                                    <p:cond delay="50"/>
                                  </p:stCondLst>
                                  <p:childTnLst>
                                    <p:set>
                                      <p:cBhvr>
                                        <p:cTn id="42" dur="1" fill="hold">
                                          <p:stCondLst>
                                            <p:cond delay="0"/>
                                          </p:stCondLst>
                                        </p:cTn>
                                        <p:tgtEl>
                                          <p:spTgt spid="263"/>
                                        </p:tgtEl>
                                        <p:attrNameLst>
                                          <p:attrName>style.visibility</p:attrName>
                                        </p:attrNameLst>
                                      </p:cBhvr>
                                      <p:to>
                                        <p:strVal val="hidden"/>
                                      </p:to>
                                    </p:set>
                                  </p:childTnLst>
                                </p:cTn>
                              </p:par>
                            </p:childTnLst>
                          </p:cTn>
                        </p:par>
                        <p:par>
                          <p:cTn id="43" fill="hold">
                            <p:stCondLst>
                              <p:cond delay="150"/>
                            </p:stCondLst>
                            <p:childTnLst>
                              <p:par>
                                <p:cTn id="44" presetID="1" presetClass="entr" presetSubtype="0" fill="hold" nodeType="afterEffect">
                                  <p:stCondLst>
                                    <p:cond delay="0"/>
                                  </p:stCondLst>
                                  <p:childTnLst>
                                    <p:set>
                                      <p:cBhvr>
                                        <p:cTn id="45" dur="1" fill="hold">
                                          <p:stCondLst>
                                            <p:cond delay="0"/>
                                          </p:stCondLst>
                                        </p:cTn>
                                        <p:tgtEl>
                                          <p:spTgt spid="264"/>
                                        </p:tgtEl>
                                        <p:attrNameLst>
                                          <p:attrName>style.visibility</p:attrName>
                                        </p:attrNameLst>
                                      </p:cBhvr>
                                      <p:to>
                                        <p:strVal val="visible"/>
                                      </p:to>
                                    </p:set>
                                  </p:childTnLst>
                                </p:cTn>
                              </p:par>
                            </p:childTnLst>
                          </p:cTn>
                        </p:par>
                        <p:par>
                          <p:cTn id="46" fill="hold">
                            <p:stCondLst>
                              <p:cond delay="150"/>
                            </p:stCondLst>
                            <p:childTnLst>
                              <p:par>
                                <p:cTn id="47" presetID="1" presetClass="exit" presetSubtype="0" fill="hold" nodeType="afterEffect">
                                  <p:stCondLst>
                                    <p:cond delay="50"/>
                                  </p:stCondLst>
                                  <p:childTnLst>
                                    <p:set>
                                      <p:cBhvr>
                                        <p:cTn id="48" dur="1" fill="hold">
                                          <p:stCondLst>
                                            <p:cond delay="0"/>
                                          </p:stCondLst>
                                        </p:cTn>
                                        <p:tgtEl>
                                          <p:spTgt spid="264"/>
                                        </p:tgtEl>
                                        <p:attrNameLst>
                                          <p:attrName>style.visibility</p:attrName>
                                        </p:attrNameLst>
                                      </p:cBhvr>
                                      <p:to>
                                        <p:strVal val="hidden"/>
                                      </p:to>
                                    </p:set>
                                  </p:childTnLst>
                                </p:cTn>
                              </p:par>
                            </p:childTnLst>
                          </p:cTn>
                        </p:par>
                        <p:par>
                          <p:cTn id="49" fill="hold">
                            <p:stCondLst>
                              <p:cond delay="200"/>
                            </p:stCondLst>
                            <p:childTnLst>
                              <p:par>
                                <p:cTn id="50" presetID="1" presetClass="entr" presetSubtype="0" fill="hold" nodeType="afterEffect">
                                  <p:stCondLst>
                                    <p:cond delay="0"/>
                                  </p:stCondLst>
                                  <p:childTnLst>
                                    <p:set>
                                      <p:cBhvr>
                                        <p:cTn id="51" dur="1" fill="hold">
                                          <p:stCondLst>
                                            <p:cond delay="0"/>
                                          </p:stCondLst>
                                        </p:cTn>
                                        <p:tgtEl>
                                          <p:spTgt spid="265"/>
                                        </p:tgtEl>
                                        <p:attrNameLst>
                                          <p:attrName>style.visibility</p:attrName>
                                        </p:attrNameLst>
                                      </p:cBhvr>
                                      <p:to>
                                        <p:strVal val="visible"/>
                                      </p:to>
                                    </p:set>
                                  </p:childTnLst>
                                </p:cTn>
                              </p:par>
                            </p:childTnLst>
                          </p:cTn>
                        </p:par>
                        <p:par>
                          <p:cTn id="52" fill="hold">
                            <p:stCondLst>
                              <p:cond delay="200"/>
                            </p:stCondLst>
                            <p:childTnLst>
                              <p:par>
                                <p:cTn id="53" presetID="1" presetClass="entr" presetSubtype="0" fill="hold" nodeType="afterEffect">
                                  <p:stCondLst>
                                    <p:cond delay="0"/>
                                  </p:stCondLst>
                                  <p:childTnLst>
                                    <p:set>
                                      <p:cBhvr>
                                        <p:cTn id="54" dur="1" fill="hold">
                                          <p:stCondLst>
                                            <p:cond delay="0"/>
                                          </p:stCondLst>
                                        </p:cTn>
                                        <p:tgtEl>
                                          <p:spTgt spid="266"/>
                                        </p:tgtEl>
                                        <p:attrNameLst>
                                          <p:attrName>style.visibility</p:attrName>
                                        </p:attrNameLst>
                                      </p:cBhvr>
                                      <p:to>
                                        <p:strVal val="visible"/>
                                      </p:to>
                                    </p:set>
                                  </p:childTnLst>
                                </p:cTn>
                              </p:par>
                            </p:childTnLst>
                          </p:cTn>
                        </p:par>
                        <p:par>
                          <p:cTn id="55" fill="hold">
                            <p:stCondLst>
                              <p:cond delay="200"/>
                            </p:stCondLst>
                            <p:childTnLst>
                              <p:par>
                                <p:cTn id="56" presetID="1" presetClass="exit" presetSubtype="0" fill="hold" nodeType="afterEffect">
                                  <p:stCondLst>
                                    <p:cond delay="50"/>
                                  </p:stCondLst>
                                  <p:childTnLst>
                                    <p:set>
                                      <p:cBhvr>
                                        <p:cTn id="57" dur="1" fill="hold">
                                          <p:stCondLst>
                                            <p:cond delay="0"/>
                                          </p:stCondLst>
                                        </p:cTn>
                                        <p:tgtEl>
                                          <p:spTgt spid="266"/>
                                        </p:tgtEl>
                                        <p:attrNameLst>
                                          <p:attrName>style.visibility</p:attrName>
                                        </p:attrNameLst>
                                      </p:cBhvr>
                                      <p:to>
                                        <p:strVal val="hidden"/>
                                      </p:to>
                                    </p:set>
                                  </p:childTnLst>
                                </p:cTn>
                              </p:par>
                            </p:childTnLst>
                          </p:cTn>
                        </p:par>
                        <p:par>
                          <p:cTn id="58" fill="hold">
                            <p:stCondLst>
                              <p:cond delay="250"/>
                            </p:stCondLst>
                            <p:childTnLst>
                              <p:par>
                                <p:cTn id="59" presetID="1" presetClass="entr" presetSubtype="0" fill="hold" nodeType="afterEffect">
                                  <p:stCondLst>
                                    <p:cond delay="0"/>
                                  </p:stCondLst>
                                  <p:childTnLst>
                                    <p:set>
                                      <p:cBhvr>
                                        <p:cTn id="60" dur="1" fill="hold">
                                          <p:stCondLst>
                                            <p:cond delay="0"/>
                                          </p:stCondLst>
                                        </p:cTn>
                                        <p:tgtEl>
                                          <p:spTgt spid="267"/>
                                        </p:tgtEl>
                                        <p:attrNameLst>
                                          <p:attrName>style.visibility</p:attrName>
                                        </p:attrNameLst>
                                      </p:cBhvr>
                                      <p:to>
                                        <p:strVal val="visible"/>
                                      </p:to>
                                    </p:set>
                                  </p:childTnLst>
                                </p:cTn>
                              </p:par>
                            </p:childTnLst>
                          </p:cTn>
                        </p:par>
                        <p:par>
                          <p:cTn id="61" fill="hold">
                            <p:stCondLst>
                              <p:cond delay="250"/>
                            </p:stCondLst>
                            <p:childTnLst>
                              <p:par>
                                <p:cTn id="62" presetID="1" presetClass="entr" presetSubtype="0" fill="hold" nodeType="afterEffect">
                                  <p:stCondLst>
                                    <p:cond delay="0"/>
                                  </p:stCondLst>
                                  <p:childTnLst>
                                    <p:set>
                                      <p:cBhvr>
                                        <p:cTn id="63" dur="1" fill="hold">
                                          <p:stCondLst>
                                            <p:cond delay="0"/>
                                          </p:stCondLst>
                                        </p:cTn>
                                        <p:tgtEl>
                                          <p:spTgt spid="268"/>
                                        </p:tgtEl>
                                        <p:attrNameLst>
                                          <p:attrName>style.visibility</p:attrName>
                                        </p:attrNameLst>
                                      </p:cBhvr>
                                      <p:to>
                                        <p:strVal val="visible"/>
                                      </p:to>
                                    </p:set>
                                  </p:childTnLst>
                                </p:cTn>
                              </p:par>
                            </p:childTnLst>
                          </p:cTn>
                        </p:par>
                        <p:par>
                          <p:cTn id="64" fill="hold">
                            <p:stCondLst>
                              <p:cond delay="250"/>
                            </p:stCondLst>
                            <p:childTnLst>
                              <p:par>
                                <p:cTn id="65" presetID="1" presetClass="exit" presetSubtype="0" fill="hold" nodeType="afterEffect">
                                  <p:stCondLst>
                                    <p:cond delay="50"/>
                                  </p:stCondLst>
                                  <p:childTnLst>
                                    <p:set>
                                      <p:cBhvr>
                                        <p:cTn id="66" dur="1" fill="hold">
                                          <p:stCondLst>
                                            <p:cond delay="0"/>
                                          </p:stCondLst>
                                        </p:cTn>
                                        <p:tgtEl>
                                          <p:spTgt spid="268"/>
                                        </p:tgtEl>
                                        <p:attrNameLst>
                                          <p:attrName>style.visibility</p:attrName>
                                        </p:attrNameLst>
                                      </p:cBhvr>
                                      <p:to>
                                        <p:strVal val="hidden"/>
                                      </p:to>
                                    </p:set>
                                  </p:childTnLst>
                                </p:cTn>
                              </p:par>
                            </p:childTnLst>
                          </p:cTn>
                        </p:par>
                        <p:par>
                          <p:cTn id="67" fill="hold">
                            <p:stCondLst>
                              <p:cond delay="300"/>
                            </p:stCondLst>
                            <p:childTnLst>
                              <p:par>
                                <p:cTn id="68" presetID="1" presetClass="entr" presetSubtype="0" fill="hold" nodeType="afterEffect">
                                  <p:stCondLst>
                                    <p:cond delay="0"/>
                                  </p:stCondLst>
                                  <p:childTnLst>
                                    <p:set>
                                      <p:cBhvr>
                                        <p:cTn id="69" dur="1" fill="hold">
                                          <p:stCondLst>
                                            <p:cond delay="0"/>
                                          </p:stCondLst>
                                        </p:cTn>
                                        <p:tgtEl>
                                          <p:spTgt spid="269"/>
                                        </p:tgtEl>
                                        <p:attrNameLst>
                                          <p:attrName>style.visibility</p:attrName>
                                        </p:attrNameLst>
                                      </p:cBhvr>
                                      <p:to>
                                        <p:strVal val="visible"/>
                                      </p:to>
                                    </p:set>
                                  </p:childTnLst>
                                </p:cTn>
                              </p:par>
                            </p:childTnLst>
                          </p:cTn>
                        </p:par>
                        <p:par>
                          <p:cTn id="70" fill="hold">
                            <p:stCondLst>
                              <p:cond delay="300"/>
                            </p:stCondLst>
                            <p:childTnLst>
                              <p:par>
                                <p:cTn id="71" presetID="1" presetClass="exit" presetSubtype="0" fill="hold" nodeType="afterEffect">
                                  <p:stCondLst>
                                    <p:cond delay="50"/>
                                  </p:stCondLst>
                                  <p:childTnLst>
                                    <p:set>
                                      <p:cBhvr>
                                        <p:cTn id="72" dur="1" fill="hold">
                                          <p:stCondLst>
                                            <p:cond delay="0"/>
                                          </p:stCondLst>
                                        </p:cTn>
                                        <p:tgtEl>
                                          <p:spTgt spid="269"/>
                                        </p:tgtEl>
                                        <p:attrNameLst>
                                          <p:attrName>style.visibility</p:attrName>
                                        </p:attrNameLst>
                                      </p:cBhvr>
                                      <p:to>
                                        <p:strVal val="hidden"/>
                                      </p:to>
                                    </p:set>
                                  </p:childTnLst>
                                </p:cTn>
                              </p:par>
                            </p:childTnLst>
                          </p:cTn>
                        </p:par>
                        <p:par>
                          <p:cTn id="73" fill="hold">
                            <p:stCondLst>
                              <p:cond delay="350"/>
                            </p:stCondLst>
                            <p:childTnLst>
                              <p:par>
                                <p:cTn id="74" presetID="1" presetClass="entr" presetSubtype="0" fill="hold" nodeType="afterEffect">
                                  <p:stCondLst>
                                    <p:cond delay="0"/>
                                  </p:stCondLst>
                                  <p:childTnLst>
                                    <p:set>
                                      <p:cBhvr>
                                        <p:cTn id="75" dur="1" fill="hold">
                                          <p:stCondLst>
                                            <p:cond delay="0"/>
                                          </p:stCondLst>
                                        </p:cTn>
                                        <p:tgtEl>
                                          <p:spTgt spid="270"/>
                                        </p:tgtEl>
                                        <p:attrNameLst>
                                          <p:attrName>style.visibility</p:attrName>
                                        </p:attrNameLst>
                                      </p:cBhvr>
                                      <p:to>
                                        <p:strVal val="visible"/>
                                      </p:to>
                                    </p:set>
                                  </p:childTnLst>
                                </p:cTn>
                              </p:par>
                            </p:childTnLst>
                          </p:cTn>
                        </p:par>
                        <p:par>
                          <p:cTn id="76" fill="hold">
                            <p:stCondLst>
                              <p:cond delay="350"/>
                            </p:stCondLst>
                            <p:childTnLst>
                              <p:par>
                                <p:cTn id="77" presetID="1" presetClass="exit" presetSubtype="0" fill="hold" nodeType="afterEffect">
                                  <p:stCondLst>
                                    <p:cond delay="50"/>
                                  </p:stCondLst>
                                  <p:childTnLst>
                                    <p:set>
                                      <p:cBhvr>
                                        <p:cTn id="78" dur="1" fill="hold">
                                          <p:stCondLst>
                                            <p:cond delay="0"/>
                                          </p:stCondLst>
                                        </p:cTn>
                                        <p:tgtEl>
                                          <p:spTgt spid="270"/>
                                        </p:tgtEl>
                                        <p:attrNameLst>
                                          <p:attrName>style.visibility</p:attrName>
                                        </p:attrNameLst>
                                      </p:cBhvr>
                                      <p:to>
                                        <p:strVal val="hidden"/>
                                      </p:to>
                                    </p:set>
                                  </p:childTnLst>
                                </p:cTn>
                              </p:par>
                            </p:childTnLst>
                          </p:cTn>
                        </p:par>
                        <p:par>
                          <p:cTn id="79" fill="hold">
                            <p:stCondLst>
                              <p:cond delay="400"/>
                            </p:stCondLst>
                            <p:childTnLst>
                              <p:par>
                                <p:cTn id="80" presetID="1" presetClass="entr" presetSubtype="0" fill="hold" nodeType="afterEffect">
                                  <p:stCondLst>
                                    <p:cond delay="0"/>
                                  </p:stCondLst>
                                  <p:childTnLst>
                                    <p:set>
                                      <p:cBhvr>
                                        <p:cTn id="81" dur="1" fill="hold">
                                          <p:stCondLst>
                                            <p:cond delay="0"/>
                                          </p:stCondLst>
                                        </p:cTn>
                                        <p:tgtEl>
                                          <p:spTgt spid="271"/>
                                        </p:tgtEl>
                                        <p:attrNameLst>
                                          <p:attrName>style.visibility</p:attrName>
                                        </p:attrNameLst>
                                      </p:cBhvr>
                                      <p:to>
                                        <p:strVal val="visible"/>
                                      </p:to>
                                    </p:set>
                                  </p:childTnLst>
                                </p:cTn>
                              </p:par>
                            </p:childTnLst>
                          </p:cTn>
                        </p:par>
                        <p:par>
                          <p:cTn id="82" fill="hold">
                            <p:stCondLst>
                              <p:cond delay="400"/>
                            </p:stCondLst>
                            <p:childTnLst>
                              <p:par>
                                <p:cTn id="83" presetID="1" presetClass="entr" presetSubtype="0" fill="hold" nodeType="afterEffect">
                                  <p:stCondLst>
                                    <p:cond delay="0"/>
                                  </p:stCondLst>
                                  <p:childTnLst>
                                    <p:set>
                                      <p:cBhvr>
                                        <p:cTn id="84" dur="1" fill="hold">
                                          <p:stCondLst>
                                            <p:cond delay="0"/>
                                          </p:stCondLst>
                                        </p:cTn>
                                        <p:tgtEl>
                                          <p:spTgt spid="272"/>
                                        </p:tgtEl>
                                        <p:attrNameLst>
                                          <p:attrName>style.visibility</p:attrName>
                                        </p:attrNameLst>
                                      </p:cBhvr>
                                      <p:to>
                                        <p:strVal val="visible"/>
                                      </p:to>
                                    </p:set>
                                  </p:childTnLst>
                                </p:cTn>
                              </p:par>
                            </p:childTnLst>
                          </p:cTn>
                        </p:par>
                        <p:par>
                          <p:cTn id="85" fill="hold">
                            <p:stCondLst>
                              <p:cond delay="400"/>
                            </p:stCondLst>
                            <p:childTnLst>
                              <p:par>
                                <p:cTn id="86" presetID="1" presetClass="exit" presetSubtype="0" fill="hold" nodeType="afterEffect">
                                  <p:stCondLst>
                                    <p:cond delay="50"/>
                                  </p:stCondLst>
                                  <p:childTnLst>
                                    <p:set>
                                      <p:cBhvr>
                                        <p:cTn id="87" dur="1" fill="hold">
                                          <p:stCondLst>
                                            <p:cond delay="0"/>
                                          </p:stCondLst>
                                        </p:cTn>
                                        <p:tgtEl>
                                          <p:spTgt spid="272"/>
                                        </p:tgtEl>
                                        <p:attrNameLst>
                                          <p:attrName>style.visibility</p:attrName>
                                        </p:attrNameLst>
                                      </p:cBhvr>
                                      <p:to>
                                        <p:strVal val="hidden"/>
                                      </p:to>
                                    </p:set>
                                  </p:childTnLst>
                                </p:cTn>
                              </p:par>
                            </p:childTnLst>
                          </p:cTn>
                        </p:par>
                        <p:par>
                          <p:cTn id="88" fill="hold">
                            <p:stCondLst>
                              <p:cond delay="450"/>
                            </p:stCondLst>
                            <p:childTnLst>
                              <p:par>
                                <p:cTn id="89" presetID="1" presetClass="entr" presetSubtype="0" fill="hold" nodeType="afterEffect">
                                  <p:stCondLst>
                                    <p:cond delay="0"/>
                                  </p:stCondLst>
                                  <p:childTnLst>
                                    <p:set>
                                      <p:cBhvr>
                                        <p:cTn id="90" dur="1" fill="hold">
                                          <p:stCondLst>
                                            <p:cond delay="0"/>
                                          </p:stCondLst>
                                        </p:cTn>
                                        <p:tgtEl>
                                          <p:spTgt spid="273"/>
                                        </p:tgtEl>
                                        <p:attrNameLst>
                                          <p:attrName>style.visibility</p:attrName>
                                        </p:attrNameLst>
                                      </p:cBhvr>
                                      <p:to>
                                        <p:strVal val="visible"/>
                                      </p:to>
                                    </p:set>
                                  </p:childTnLst>
                                </p:cTn>
                              </p:par>
                            </p:childTnLst>
                          </p:cTn>
                        </p:par>
                        <p:par>
                          <p:cTn id="91" fill="hold">
                            <p:stCondLst>
                              <p:cond delay="450"/>
                            </p:stCondLst>
                            <p:childTnLst>
                              <p:par>
                                <p:cTn id="92" presetID="1" presetClass="exit" presetSubtype="0" fill="hold" nodeType="afterEffect">
                                  <p:stCondLst>
                                    <p:cond delay="50"/>
                                  </p:stCondLst>
                                  <p:childTnLst>
                                    <p:set>
                                      <p:cBhvr>
                                        <p:cTn id="93" dur="1" fill="hold">
                                          <p:stCondLst>
                                            <p:cond delay="0"/>
                                          </p:stCondLst>
                                        </p:cTn>
                                        <p:tgtEl>
                                          <p:spTgt spid="273"/>
                                        </p:tgtEl>
                                        <p:attrNameLst>
                                          <p:attrName>style.visibility</p:attrName>
                                        </p:attrNameLst>
                                      </p:cBhvr>
                                      <p:to>
                                        <p:strVal val="hidden"/>
                                      </p:to>
                                    </p:set>
                                  </p:childTnLst>
                                </p:cTn>
                              </p:par>
                            </p:childTnLst>
                          </p:cTn>
                        </p:par>
                        <p:par>
                          <p:cTn id="94" fill="hold">
                            <p:stCondLst>
                              <p:cond delay="500"/>
                            </p:stCondLst>
                            <p:childTnLst>
                              <p:par>
                                <p:cTn id="95" presetID="1" presetClass="entr" presetSubtype="0" fill="hold" nodeType="afterEffect">
                                  <p:stCondLst>
                                    <p:cond delay="0"/>
                                  </p:stCondLst>
                                  <p:childTnLst>
                                    <p:set>
                                      <p:cBhvr>
                                        <p:cTn id="96" dur="1" fill="hold">
                                          <p:stCondLst>
                                            <p:cond delay="0"/>
                                          </p:stCondLst>
                                        </p:cTn>
                                        <p:tgtEl>
                                          <p:spTgt spid="274"/>
                                        </p:tgtEl>
                                        <p:attrNameLst>
                                          <p:attrName>style.visibility</p:attrName>
                                        </p:attrNameLst>
                                      </p:cBhvr>
                                      <p:to>
                                        <p:strVal val="visible"/>
                                      </p:to>
                                    </p:set>
                                  </p:childTnLst>
                                </p:cTn>
                              </p:par>
                            </p:childTnLst>
                          </p:cTn>
                        </p:par>
                        <p:par>
                          <p:cTn id="97" fill="hold">
                            <p:stCondLst>
                              <p:cond delay="500"/>
                            </p:stCondLst>
                            <p:childTnLst>
                              <p:par>
                                <p:cTn id="98" presetID="1" presetClass="exit" presetSubtype="0" fill="hold" nodeType="afterEffect">
                                  <p:stCondLst>
                                    <p:cond delay="50"/>
                                  </p:stCondLst>
                                  <p:childTnLst>
                                    <p:set>
                                      <p:cBhvr>
                                        <p:cTn id="99" dur="1" fill="hold">
                                          <p:stCondLst>
                                            <p:cond delay="0"/>
                                          </p:stCondLst>
                                        </p:cTn>
                                        <p:tgtEl>
                                          <p:spTgt spid="274"/>
                                        </p:tgtEl>
                                        <p:attrNameLst>
                                          <p:attrName>style.visibility</p:attrName>
                                        </p:attrNameLst>
                                      </p:cBhvr>
                                      <p:to>
                                        <p:strVal val="hidden"/>
                                      </p:to>
                                    </p:set>
                                  </p:childTnLst>
                                </p:cTn>
                              </p:par>
                            </p:childTnLst>
                          </p:cTn>
                        </p:par>
                        <p:par>
                          <p:cTn id="100" fill="hold">
                            <p:stCondLst>
                              <p:cond delay="550"/>
                            </p:stCondLst>
                            <p:childTnLst>
                              <p:par>
                                <p:cTn id="101" presetID="1" presetClass="entr" presetSubtype="0" fill="hold" nodeType="afterEffect">
                                  <p:stCondLst>
                                    <p:cond delay="0"/>
                                  </p:stCondLst>
                                  <p:childTnLst>
                                    <p:set>
                                      <p:cBhvr>
                                        <p:cTn id="102" dur="1" fill="hold">
                                          <p:stCondLst>
                                            <p:cond delay="0"/>
                                          </p:stCondLst>
                                        </p:cTn>
                                        <p:tgtEl>
                                          <p:spTgt spid="275"/>
                                        </p:tgtEl>
                                        <p:attrNameLst>
                                          <p:attrName>style.visibility</p:attrName>
                                        </p:attrNameLst>
                                      </p:cBhvr>
                                      <p:to>
                                        <p:strVal val="visible"/>
                                      </p:to>
                                    </p:set>
                                  </p:childTnLst>
                                </p:cTn>
                              </p:par>
                            </p:childTnLst>
                          </p:cTn>
                        </p:par>
                        <p:par>
                          <p:cTn id="103" fill="hold">
                            <p:stCondLst>
                              <p:cond delay="550"/>
                            </p:stCondLst>
                            <p:childTnLst>
                              <p:par>
                                <p:cTn id="104" presetID="1" presetClass="exit" presetSubtype="0" fill="hold" nodeType="afterEffect">
                                  <p:stCondLst>
                                    <p:cond delay="50"/>
                                  </p:stCondLst>
                                  <p:childTnLst>
                                    <p:set>
                                      <p:cBhvr>
                                        <p:cTn id="105" dur="1" fill="hold">
                                          <p:stCondLst>
                                            <p:cond delay="0"/>
                                          </p:stCondLst>
                                        </p:cTn>
                                        <p:tgtEl>
                                          <p:spTgt spid="275"/>
                                        </p:tgtEl>
                                        <p:attrNameLst>
                                          <p:attrName>style.visibility</p:attrName>
                                        </p:attrNameLst>
                                      </p:cBhvr>
                                      <p:to>
                                        <p:strVal val="hidden"/>
                                      </p:to>
                                    </p:set>
                                  </p:childTnLst>
                                </p:cTn>
                              </p:par>
                            </p:childTnLst>
                          </p:cTn>
                        </p:par>
                        <p:par>
                          <p:cTn id="106" fill="hold">
                            <p:stCondLst>
                              <p:cond delay="600"/>
                            </p:stCondLst>
                            <p:childTnLst>
                              <p:par>
                                <p:cTn id="107" presetID="1" presetClass="entr" presetSubtype="0" fill="hold" nodeType="afterEffect">
                                  <p:stCondLst>
                                    <p:cond delay="0"/>
                                  </p:stCondLst>
                                  <p:childTnLst>
                                    <p:set>
                                      <p:cBhvr>
                                        <p:cTn id="108" dur="1" fill="hold">
                                          <p:stCondLst>
                                            <p:cond delay="0"/>
                                          </p:stCondLst>
                                        </p:cTn>
                                        <p:tgtEl>
                                          <p:spTgt spid="276"/>
                                        </p:tgtEl>
                                        <p:attrNameLst>
                                          <p:attrName>style.visibility</p:attrName>
                                        </p:attrNameLst>
                                      </p:cBhvr>
                                      <p:to>
                                        <p:strVal val="visible"/>
                                      </p:to>
                                    </p:set>
                                  </p:childTnLst>
                                </p:cTn>
                              </p:par>
                            </p:childTnLst>
                          </p:cTn>
                        </p:par>
                        <p:par>
                          <p:cTn id="109" fill="hold">
                            <p:stCondLst>
                              <p:cond delay="600"/>
                            </p:stCondLst>
                            <p:childTnLst>
                              <p:par>
                                <p:cTn id="110" presetID="1" presetClass="exit" presetSubtype="0" fill="hold" nodeType="afterEffect">
                                  <p:stCondLst>
                                    <p:cond delay="50"/>
                                  </p:stCondLst>
                                  <p:childTnLst>
                                    <p:set>
                                      <p:cBhvr>
                                        <p:cTn id="111" dur="1" fill="hold">
                                          <p:stCondLst>
                                            <p:cond delay="0"/>
                                          </p:stCondLst>
                                        </p:cTn>
                                        <p:tgtEl>
                                          <p:spTgt spid="276"/>
                                        </p:tgtEl>
                                        <p:attrNameLst>
                                          <p:attrName>style.visibility</p:attrName>
                                        </p:attrNameLst>
                                      </p:cBhvr>
                                      <p:to>
                                        <p:strVal val="hidden"/>
                                      </p:to>
                                    </p:set>
                                  </p:childTnLst>
                                </p:cTn>
                              </p:par>
                            </p:childTnLst>
                          </p:cTn>
                        </p:par>
                        <p:par>
                          <p:cTn id="112" fill="hold">
                            <p:stCondLst>
                              <p:cond delay="650"/>
                            </p:stCondLst>
                            <p:childTnLst>
                              <p:par>
                                <p:cTn id="113" presetID="1" presetClass="entr" presetSubtype="0" fill="hold" nodeType="afterEffect">
                                  <p:stCondLst>
                                    <p:cond delay="0"/>
                                  </p:stCondLst>
                                  <p:childTnLst>
                                    <p:set>
                                      <p:cBhvr>
                                        <p:cTn id="114" dur="1" fill="hold">
                                          <p:stCondLst>
                                            <p:cond delay="0"/>
                                          </p:stCondLst>
                                        </p:cTn>
                                        <p:tgtEl>
                                          <p:spTgt spid="277"/>
                                        </p:tgtEl>
                                        <p:attrNameLst>
                                          <p:attrName>style.visibility</p:attrName>
                                        </p:attrNameLst>
                                      </p:cBhvr>
                                      <p:to>
                                        <p:strVal val="visible"/>
                                      </p:to>
                                    </p:set>
                                  </p:childTnLst>
                                </p:cTn>
                              </p:par>
                            </p:childTnLst>
                          </p:cTn>
                        </p:par>
                        <p:par>
                          <p:cTn id="115" fill="hold">
                            <p:stCondLst>
                              <p:cond delay="650"/>
                            </p:stCondLst>
                            <p:childTnLst>
                              <p:par>
                                <p:cTn id="116" presetID="1" presetClass="exit" presetSubtype="0" fill="hold" nodeType="afterEffect">
                                  <p:stCondLst>
                                    <p:cond delay="50"/>
                                  </p:stCondLst>
                                  <p:childTnLst>
                                    <p:set>
                                      <p:cBhvr>
                                        <p:cTn id="117" dur="1" fill="hold">
                                          <p:stCondLst>
                                            <p:cond delay="0"/>
                                          </p:stCondLst>
                                        </p:cTn>
                                        <p:tgtEl>
                                          <p:spTgt spid="277"/>
                                        </p:tgtEl>
                                        <p:attrNameLst>
                                          <p:attrName>style.visibility</p:attrName>
                                        </p:attrNameLst>
                                      </p:cBhvr>
                                      <p:to>
                                        <p:strVal val="hidden"/>
                                      </p:to>
                                    </p:set>
                                  </p:childTnLst>
                                </p:cTn>
                              </p:par>
                            </p:childTnLst>
                          </p:cTn>
                        </p:par>
                        <p:par>
                          <p:cTn id="118" fill="hold">
                            <p:stCondLst>
                              <p:cond delay="700"/>
                            </p:stCondLst>
                            <p:childTnLst>
                              <p:par>
                                <p:cTn id="119" presetID="1" presetClass="entr" presetSubtype="0" fill="hold" nodeType="afterEffect">
                                  <p:stCondLst>
                                    <p:cond delay="0"/>
                                  </p:stCondLst>
                                  <p:childTnLst>
                                    <p:set>
                                      <p:cBhvr>
                                        <p:cTn id="120" dur="1" fill="hold">
                                          <p:stCondLst>
                                            <p:cond delay="0"/>
                                          </p:stCondLst>
                                        </p:cTn>
                                        <p:tgtEl>
                                          <p:spTgt spid="278"/>
                                        </p:tgtEl>
                                        <p:attrNameLst>
                                          <p:attrName>style.visibility</p:attrName>
                                        </p:attrNameLst>
                                      </p:cBhvr>
                                      <p:to>
                                        <p:strVal val="visible"/>
                                      </p:to>
                                    </p:set>
                                  </p:childTnLst>
                                </p:cTn>
                              </p:par>
                            </p:childTnLst>
                          </p:cTn>
                        </p:par>
                        <p:par>
                          <p:cTn id="121" fill="hold">
                            <p:stCondLst>
                              <p:cond delay="700"/>
                            </p:stCondLst>
                            <p:childTnLst>
                              <p:par>
                                <p:cTn id="122" presetID="1" presetClass="exit" presetSubtype="0" fill="hold" nodeType="afterEffect">
                                  <p:stCondLst>
                                    <p:cond delay="50"/>
                                  </p:stCondLst>
                                  <p:childTnLst>
                                    <p:set>
                                      <p:cBhvr>
                                        <p:cTn id="123" dur="1" fill="hold">
                                          <p:stCondLst>
                                            <p:cond delay="0"/>
                                          </p:stCondLst>
                                        </p:cTn>
                                        <p:tgtEl>
                                          <p:spTgt spid="278"/>
                                        </p:tgtEl>
                                        <p:attrNameLst>
                                          <p:attrName>style.visibility</p:attrName>
                                        </p:attrNameLst>
                                      </p:cBhvr>
                                      <p:to>
                                        <p:strVal val="hidden"/>
                                      </p:to>
                                    </p:set>
                                  </p:childTnLst>
                                </p:cTn>
                              </p:par>
                            </p:childTnLst>
                          </p:cTn>
                        </p:par>
                        <p:par>
                          <p:cTn id="124" fill="hold">
                            <p:stCondLst>
                              <p:cond delay="750"/>
                            </p:stCondLst>
                            <p:childTnLst>
                              <p:par>
                                <p:cTn id="125" presetID="1" presetClass="entr" presetSubtype="0" fill="hold" nodeType="afterEffect">
                                  <p:stCondLst>
                                    <p:cond delay="0"/>
                                  </p:stCondLst>
                                  <p:childTnLst>
                                    <p:set>
                                      <p:cBhvr>
                                        <p:cTn id="126" dur="1" fill="hold">
                                          <p:stCondLst>
                                            <p:cond delay="0"/>
                                          </p:stCondLst>
                                        </p:cTn>
                                        <p:tgtEl>
                                          <p:spTgt spid="279"/>
                                        </p:tgtEl>
                                        <p:attrNameLst>
                                          <p:attrName>style.visibility</p:attrName>
                                        </p:attrNameLst>
                                      </p:cBhvr>
                                      <p:to>
                                        <p:strVal val="visible"/>
                                      </p:to>
                                    </p:set>
                                  </p:childTnLst>
                                </p:cTn>
                              </p:par>
                            </p:childTnLst>
                          </p:cTn>
                        </p:par>
                        <p:par>
                          <p:cTn id="127" fill="hold">
                            <p:stCondLst>
                              <p:cond delay="750"/>
                            </p:stCondLst>
                            <p:childTnLst>
                              <p:par>
                                <p:cTn id="128" presetID="1" presetClass="exit" presetSubtype="0" fill="hold" nodeType="afterEffect">
                                  <p:stCondLst>
                                    <p:cond delay="50"/>
                                  </p:stCondLst>
                                  <p:childTnLst>
                                    <p:set>
                                      <p:cBhvr>
                                        <p:cTn id="129" dur="1" fill="hold">
                                          <p:stCondLst>
                                            <p:cond delay="0"/>
                                          </p:stCondLst>
                                        </p:cTn>
                                        <p:tgtEl>
                                          <p:spTgt spid="279"/>
                                        </p:tgtEl>
                                        <p:attrNameLst>
                                          <p:attrName>style.visibility</p:attrName>
                                        </p:attrNameLst>
                                      </p:cBhvr>
                                      <p:to>
                                        <p:strVal val="hidden"/>
                                      </p:to>
                                    </p:set>
                                  </p:childTnLst>
                                </p:cTn>
                              </p:par>
                            </p:childTnLst>
                          </p:cTn>
                        </p:par>
                        <p:par>
                          <p:cTn id="130" fill="hold">
                            <p:stCondLst>
                              <p:cond delay="800"/>
                            </p:stCondLst>
                            <p:childTnLst>
                              <p:par>
                                <p:cTn id="131" presetID="1" presetClass="exit" presetSubtype="0" fill="hold" nodeType="afterEffect">
                                  <p:stCondLst>
                                    <p:cond delay="50"/>
                                  </p:stCondLst>
                                  <p:childTnLst>
                                    <p:set>
                                      <p:cBhvr>
                                        <p:cTn id="132" dur="1" fill="hold">
                                          <p:stCondLst>
                                            <p:cond delay="0"/>
                                          </p:stCondLst>
                                        </p:cTn>
                                        <p:tgtEl>
                                          <p:spTgt spid="271"/>
                                        </p:tgtEl>
                                        <p:attrNameLst>
                                          <p:attrName>style.visibility</p:attrName>
                                        </p:attrNameLst>
                                      </p:cBhvr>
                                      <p:to>
                                        <p:strVal val="hidden"/>
                                      </p:to>
                                    </p:set>
                                  </p:childTnLst>
                                </p:cTn>
                              </p:par>
                            </p:childTnLst>
                          </p:cTn>
                        </p:par>
                        <p:par>
                          <p:cTn id="133" fill="hold">
                            <p:stCondLst>
                              <p:cond delay="850"/>
                            </p:stCondLst>
                            <p:childTnLst>
                              <p:par>
                                <p:cTn id="134" presetID="1" presetClass="entr" presetSubtype="0" fill="hold" nodeType="afterEffect">
                                  <p:stCondLst>
                                    <p:cond delay="0"/>
                                  </p:stCondLst>
                                  <p:childTnLst>
                                    <p:set>
                                      <p:cBhvr>
                                        <p:cTn id="135" dur="1" fill="hold">
                                          <p:stCondLst>
                                            <p:cond delay="0"/>
                                          </p:stCondLst>
                                        </p:cTn>
                                        <p:tgtEl>
                                          <p:spTgt spid="280"/>
                                        </p:tgtEl>
                                        <p:attrNameLst>
                                          <p:attrName>style.visibility</p:attrName>
                                        </p:attrNameLst>
                                      </p:cBhvr>
                                      <p:to>
                                        <p:strVal val="visible"/>
                                      </p:to>
                                    </p:set>
                                  </p:childTnLst>
                                </p:cTn>
                              </p:par>
                            </p:childTnLst>
                          </p:cTn>
                        </p:par>
                        <p:par>
                          <p:cTn id="136" fill="hold">
                            <p:stCondLst>
                              <p:cond delay="850"/>
                            </p:stCondLst>
                            <p:childTnLst>
                              <p:par>
                                <p:cTn id="137" presetID="1" presetClass="exit" presetSubtype="0" fill="hold" nodeType="afterEffect">
                                  <p:stCondLst>
                                    <p:cond delay="50"/>
                                  </p:stCondLst>
                                  <p:childTnLst>
                                    <p:set>
                                      <p:cBhvr>
                                        <p:cTn id="138" dur="1" fill="hold">
                                          <p:stCondLst>
                                            <p:cond delay="0"/>
                                          </p:stCondLst>
                                        </p:cTn>
                                        <p:tgtEl>
                                          <p:spTgt spid="280"/>
                                        </p:tgtEl>
                                        <p:attrNameLst>
                                          <p:attrName>style.visibility</p:attrName>
                                        </p:attrNameLst>
                                      </p:cBhvr>
                                      <p:to>
                                        <p:strVal val="hidden"/>
                                      </p:to>
                                    </p:set>
                                  </p:childTnLst>
                                </p:cTn>
                              </p:par>
                            </p:childTnLst>
                          </p:cTn>
                        </p:par>
                        <p:par>
                          <p:cTn id="139" fill="hold">
                            <p:stCondLst>
                              <p:cond delay="900"/>
                            </p:stCondLst>
                            <p:childTnLst>
                              <p:par>
                                <p:cTn id="140" presetID="1" presetClass="entr" presetSubtype="0" fill="hold" nodeType="afterEffect">
                                  <p:stCondLst>
                                    <p:cond delay="0"/>
                                  </p:stCondLst>
                                  <p:childTnLst>
                                    <p:set>
                                      <p:cBhvr>
                                        <p:cTn id="141" dur="1" fill="hold">
                                          <p:stCondLst>
                                            <p:cond delay="0"/>
                                          </p:stCondLst>
                                        </p:cTn>
                                        <p:tgtEl>
                                          <p:spTgt spid="281"/>
                                        </p:tgtEl>
                                        <p:attrNameLst>
                                          <p:attrName>style.visibility</p:attrName>
                                        </p:attrNameLst>
                                      </p:cBhvr>
                                      <p:to>
                                        <p:strVal val="visible"/>
                                      </p:to>
                                    </p:set>
                                  </p:childTnLst>
                                </p:cTn>
                              </p:par>
                            </p:childTnLst>
                          </p:cTn>
                        </p:par>
                        <p:par>
                          <p:cTn id="142" fill="hold">
                            <p:stCondLst>
                              <p:cond delay="900"/>
                            </p:stCondLst>
                            <p:childTnLst>
                              <p:par>
                                <p:cTn id="143" presetID="1" presetClass="exit" presetSubtype="0" fill="hold" nodeType="afterEffect">
                                  <p:stCondLst>
                                    <p:cond delay="50"/>
                                  </p:stCondLst>
                                  <p:childTnLst>
                                    <p:set>
                                      <p:cBhvr>
                                        <p:cTn id="144" dur="1" fill="hold">
                                          <p:stCondLst>
                                            <p:cond delay="0"/>
                                          </p:stCondLst>
                                        </p:cTn>
                                        <p:tgtEl>
                                          <p:spTgt spid="281"/>
                                        </p:tgtEl>
                                        <p:attrNameLst>
                                          <p:attrName>style.visibility</p:attrName>
                                        </p:attrNameLst>
                                      </p:cBhvr>
                                      <p:to>
                                        <p:strVal val="hidden"/>
                                      </p:to>
                                    </p:set>
                                  </p:childTnLst>
                                </p:cTn>
                              </p:par>
                            </p:childTnLst>
                          </p:cTn>
                        </p:par>
                        <p:par>
                          <p:cTn id="145" fill="hold">
                            <p:stCondLst>
                              <p:cond delay="950"/>
                            </p:stCondLst>
                            <p:childTnLst>
                              <p:par>
                                <p:cTn id="146" presetID="1" presetClass="entr" presetSubtype="0" fill="hold" nodeType="afterEffect">
                                  <p:stCondLst>
                                    <p:cond delay="0"/>
                                  </p:stCondLst>
                                  <p:childTnLst>
                                    <p:set>
                                      <p:cBhvr>
                                        <p:cTn id="147" dur="1" fill="hold">
                                          <p:stCondLst>
                                            <p:cond delay="0"/>
                                          </p:stCondLst>
                                        </p:cTn>
                                        <p:tgtEl>
                                          <p:spTgt spid="282"/>
                                        </p:tgtEl>
                                        <p:attrNameLst>
                                          <p:attrName>style.visibility</p:attrName>
                                        </p:attrNameLst>
                                      </p:cBhvr>
                                      <p:to>
                                        <p:strVal val="visible"/>
                                      </p:to>
                                    </p:set>
                                  </p:childTnLst>
                                </p:cTn>
                              </p:par>
                            </p:childTnLst>
                          </p:cTn>
                        </p:par>
                        <p:par>
                          <p:cTn id="148" fill="hold">
                            <p:stCondLst>
                              <p:cond delay="950"/>
                            </p:stCondLst>
                            <p:childTnLst>
                              <p:par>
                                <p:cTn id="149" presetID="1" presetClass="exit" presetSubtype="0" fill="hold" nodeType="afterEffect">
                                  <p:stCondLst>
                                    <p:cond delay="50"/>
                                  </p:stCondLst>
                                  <p:childTnLst>
                                    <p:set>
                                      <p:cBhvr>
                                        <p:cTn id="150" dur="1" fill="hold">
                                          <p:stCondLst>
                                            <p:cond delay="0"/>
                                          </p:stCondLst>
                                        </p:cTn>
                                        <p:tgtEl>
                                          <p:spTgt spid="282"/>
                                        </p:tgtEl>
                                        <p:attrNameLst>
                                          <p:attrName>style.visibility</p:attrName>
                                        </p:attrNameLst>
                                      </p:cBhvr>
                                      <p:to>
                                        <p:strVal val="hidden"/>
                                      </p:to>
                                    </p:set>
                                  </p:childTnLst>
                                </p:cTn>
                              </p:par>
                            </p:childTnLst>
                          </p:cTn>
                        </p:par>
                        <p:par>
                          <p:cTn id="151" fill="hold">
                            <p:stCondLst>
                              <p:cond delay="1000"/>
                            </p:stCondLst>
                            <p:childTnLst>
                              <p:par>
                                <p:cTn id="152" presetID="1" presetClass="entr" presetSubtype="0" fill="hold" nodeType="afterEffect">
                                  <p:stCondLst>
                                    <p:cond delay="0"/>
                                  </p:stCondLst>
                                  <p:childTnLst>
                                    <p:set>
                                      <p:cBhvr>
                                        <p:cTn id="153" dur="1" fill="hold">
                                          <p:stCondLst>
                                            <p:cond delay="0"/>
                                          </p:stCondLst>
                                        </p:cTn>
                                        <p:tgtEl>
                                          <p:spTgt spid="283"/>
                                        </p:tgtEl>
                                        <p:attrNameLst>
                                          <p:attrName>style.visibility</p:attrName>
                                        </p:attrNameLst>
                                      </p:cBhvr>
                                      <p:to>
                                        <p:strVal val="visible"/>
                                      </p:to>
                                    </p:set>
                                  </p:childTnLst>
                                </p:cTn>
                              </p:par>
                            </p:childTnLst>
                          </p:cTn>
                        </p:par>
                        <p:par>
                          <p:cTn id="154" fill="hold">
                            <p:stCondLst>
                              <p:cond delay="1000"/>
                            </p:stCondLst>
                            <p:childTnLst>
                              <p:par>
                                <p:cTn id="155" presetID="1" presetClass="entr" presetSubtype="0" fill="hold" nodeType="afterEffect">
                                  <p:stCondLst>
                                    <p:cond delay="0"/>
                                  </p:stCondLst>
                                  <p:childTnLst>
                                    <p:set>
                                      <p:cBhvr>
                                        <p:cTn id="156" dur="1" fill="hold">
                                          <p:stCondLst>
                                            <p:cond delay="0"/>
                                          </p:stCondLst>
                                        </p:cTn>
                                        <p:tgtEl>
                                          <p:spTgt spid="272"/>
                                        </p:tgtEl>
                                        <p:attrNameLst>
                                          <p:attrName>style.visibility</p:attrName>
                                        </p:attrNameLst>
                                      </p:cBhvr>
                                      <p:to>
                                        <p:strVal val="visible"/>
                                      </p:to>
                                    </p:set>
                                  </p:childTnLst>
                                </p:cTn>
                              </p:par>
                            </p:childTnLst>
                          </p:cTn>
                        </p:par>
                        <p:par>
                          <p:cTn id="157" fill="hold">
                            <p:stCondLst>
                              <p:cond delay="1000"/>
                            </p:stCondLst>
                            <p:childTnLst>
                              <p:par>
                                <p:cTn id="158" presetID="1" presetClass="exit" presetSubtype="0" fill="hold" nodeType="afterEffect">
                                  <p:stCondLst>
                                    <p:cond delay="50"/>
                                  </p:stCondLst>
                                  <p:childTnLst>
                                    <p:set>
                                      <p:cBhvr>
                                        <p:cTn id="159" dur="1" fill="hold">
                                          <p:stCondLst>
                                            <p:cond delay="0"/>
                                          </p:stCondLst>
                                        </p:cTn>
                                        <p:tgtEl>
                                          <p:spTgt spid="272"/>
                                        </p:tgtEl>
                                        <p:attrNameLst>
                                          <p:attrName>style.visibility</p:attrName>
                                        </p:attrNameLst>
                                      </p:cBhvr>
                                      <p:to>
                                        <p:strVal val="hidden"/>
                                      </p:to>
                                    </p:set>
                                  </p:childTnLst>
                                </p:cTn>
                              </p:par>
                            </p:childTnLst>
                          </p:cTn>
                        </p:par>
                        <p:par>
                          <p:cTn id="160" fill="hold">
                            <p:stCondLst>
                              <p:cond delay="1050"/>
                            </p:stCondLst>
                            <p:childTnLst>
                              <p:par>
                                <p:cTn id="161" presetID="1" presetClass="entr" presetSubtype="0" fill="hold" nodeType="afterEffect">
                                  <p:stCondLst>
                                    <p:cond delay="0"/>
                                  </p:stCondLst>
                                  <p:childTnLst>
                                    <p:set>
                                      <p:cBhvr>
                                        <p:cTn id="162" dur="1" fill="hold">
                                          <p:stCondLst>
                                            <p:cond delay="0"/>
                                          </p:stCondLst>
                                        </p:cTn>
                                        <p:tgtEl>
                                          <p:spTgt spid="273"/>
                                        </p:tgtEl>
                                        <p:attrNameLst>
                                          <p:attrName>style.visibility</p:attrName>
                                        </p:attrNameLst>
                                      </p:cBhvr>
                                      <p:to>
                                        <p:strVal val="visible"/>
                                      </p:to>
                                    </p:set>
                                  </p:childTnLst>
                                </p:cTn>
                              </p:par>
                            </p:childTnLst>
                          </p:cTn>
                        </p:par>
                        <p:par>
                          <p:cTn id="163" fill="hold">
                            <p:stCondLst>
                              <p:cond delay="1050"/>
                            </p:stCondLst>
                            <p:childTnLst>
                              <p:par>
                                <p:cTn id="164" presetID="1" presetClass="exit" presetSubtype="0" fill="hold" nodeType="afterEffect">
                                  <p:stCondLst>
                                    <p:cond delay="50"/>
                                  </p:stCondLst>
                                  <p:childTnLst>
                                    <p:set>
                                      <p:cBhvr>
                                        <p:cTn id="165" dur="1" fill="hold">
                                          <p:stCondLst>
                                            <p:cond delay="0"/>
                                          </p:stCondLst>
                                        </p:cTn>
                                        <p:tgtEl>
                                          <p:spTgt spid="273"/>
                                        </p:tgtEl>
                                        <p:attrNameLst>
                                          <p:attrName>style.visibility</p:attrName>
                                        </p:attrNameLst>
                                      </p:cBhvr>
                                      <p:to>
                                        <p:strVal val="hidden"/>
                                      </p:to>
                                    </p:set>
                                  </p:childTnLst>
                                </p:cTn>
                              </p:par>
                            </p:childTnLst>
                          </p:cTn>
                        </p:par>
                        <p:par>
                          <p:cTn id="166" fill="hold">
                            <p:stCondLst>
                              <p:cond delay="1100"/>
                            </p:stCondLst>
                            <p:childTnLst>
                              <p:par>
                                <p:cTn id="167" presetID="1" presetClass="entr" presetSubtype="0" fill="hold" nodeType="afterEffect">
                                  <p:stCondLst>
                                    <p:cond delay="0"/>
                                  </p:stCondLst>
                                  <p:childTnLst>
                                    <p:set>
                                      <p:cBhvr>
                                        <p:cTn id="168" dur="1" fill="hold">
                                          <p:stCondLst>
                                            <p:cond delay="0"/>
                                          </p:stCondLst>
                                        </p:cTn>
                                        <p:tgtEl>
                                          <p:spTgt spid="274"/>
                                        </p:tgtEl>
                                        <p:attrNameLst>
                                          <p:attrName>style.visibility</p:attrName>
                                        </p:attrNameLst>
                                      </p:cBhvr>
                                      <p:to>
                                        <p:strVal val="visible"/>
                                      </p:to>
                                    </p:set>
                                  </p:childTnLst>
                                </p:cTn>
                              </p:par>
                            </p:childTnLst>
                          </p:cTn>
                        </p:par>
                        <p:par>
                          <p:cTn id="169" fill="hold">
                            <p:stCondLst>
                              <p:cond delay="1100"/>
                            </p:stCondLst>
                            <p:childTnLst>
                              <p:par>
                                <p:cTn id="170" presetID="1" presetClass="exit" presetSubtype="0" fill="hold" nodeType="afterEffect">
                                  <p:stCondLst>
                                    <p:cond delay="50"/>
                                  </p:stCondLst>
                                  <p:childTnLst>
                                    <p:set>
                                      <p:cBhvr>
                                        <p:cTn id="171" dur="1" fill="hold">
                                          <p:stCondLst>
                                            <p:cond delay="0"/>
                                          </p:stCondLst>
                                        </p:cTn>
                                        <p:tgtEl>
                                          <p:spTgt spid="274"/>
                                        </p:tgtEl>
                                        <p:attrNameLst>
                                          <p:attrName>style.visibility</p:attrName>
                                        </p:attrNameLst>
                                      </p:cBhvr>
                                      <p:to>
                                        <p:strVal val="hidden"/>
                                      </p:to>
                                    </p:set>
                                  </p:childTnLst>
                                </p:cTn>
                              </p:par>
                            </p:childTnLst>
                          </p:cTn>
                        </p:par>
                        <p:par>
                          <p:cTn id="172" fill="hold">
                            <p:stCondLst>
                              <p:cond delay="1150"/>
                            </p:stCondLst>
                            <p:childTnLst>
                              <p:par>
                                <p:cTn id="173" presetID="1" presetClass="entr" presetSubtype="0" fill="hold" nodeType="afterEffect">
                                  <p:stCondLst>
                                    <p:cond delay="0"/>
                                  </p:stCondLst>
                                  <p:childTnLst>
                                    <p:set>
                                      <p:cBhvr>
                                        <p:cTn id="174" dur="1" fill="hold">
                                          <p:stCondLst>
                                            <p:cond delay="0"/>
                                          </p:stCondLst>
                                        </p:cTn>
                                        <p:tgtEl>
                                          <p:spTgt spid="275"/>
                                        </p:tgtEl>
                                        <p:attrNameLst>
                                          <p:attrName>style.visibility</p:attrName>
                                        </p:attrNameLst>
                                      </p:cBhvr>
                                      <p:to>
                                        <p:strVal val="visible"/>
                                      </p:to>
                                    </p:set>
                                  </p:childTnLst>
                                </p:cTn>
                              </p:par>
                            </p:childTnLst>
                          </p:cTn>
                        </p:par>
                        <p:par>
                          <p:cTn id="175" fill="hold">
                            <p:stCondLst>
                              <p:cond delay="1150"/>
                            </p:stCondLst>
                            <p:childTnLst>
                              <p:par>
                                <p:cTn id="176" presetID="1" presetClass="exit" presetSubtype="0" fill="hold" nodeType="afterEffect">
                                  <p:stCondLst>
                                    <p:cond delay="50"/>
                                  </p:stCondLst>
                                  <p:childTnLst>
                                    <p:set>
                                      <p:cBhvr>
                                        <p:cTn id="177" dur="1" fill="hold">
                                          <p:stCondLst>
                                            <p:cond delay="0"/>
                                          </p:stCondLst>
                                        </p:cTn>
                                        <p:tgtEl>
                                          <p:spTgt spid="275"/>
                                        </p:tgtEl>
                                        <p:attrNameLst>
                                          <p:attrName>style.visibility</p:attrName>
                                        </p:attrNameLst>
                                      </p:cBhvr>
                                      <p:to>
                                        <p:strVal val="hidden"/>
                                      </p:to>
                                    </p:set>
                                  </p:childTnLst>
                                </p:cTn>
                              </p:par>
                            </p:childTnLst>
                          </p:cTn>
                        </p:par>
                        <p:par>
                          <p:cTn id="178" fill="hold">
                            <p:stCondLst>
                              <p:cond delay="1200"/>
                            </p:stCondLst>
                            <p:childTnLst>
                              <p:par>
                                <p:cTn id="179" presetID="1" presetClass="entr" presetSubtype="0" fill="hold" nodeType="afterEffect">
                                  <p:stCondLst>
                                    <p:cond delay="0"/>
                                  </p:stCondLst>
                                  <p:childTnLst>
                                    <p:set>
                                      <p:cBhvr>
                                        <p:cTn id="180" dur="1" fill="hold">
                                          <p:stCondLst>
                                            <p:cond delay="0"/>
                                          </p:stCondLst>
                                        </p:cTn>
                                        <p:tgtEl>
                                          <p:spTgt spid="276"/>
                                        </p:tgtEl>
                                        <p:attrNameLst>
                                          <p:attrName>style.visibility</p:attrName>
                                        </p:attrNameLst>
                                      </p:cBhvr>
                                      <p:to>
                                        <p:strVal val="visible"/>
                                      </p:to>
                                    </p:set>
                                  </p:childTnLst>
                                </p:cTn>
                              </p:par>
                            </p:childTnLst>
                          </p:cTn>
                        </p:par>
                        <p:par>
                          <p:cTn id="181" fill="hold">
                            <p:stCondLst>
                              <p:cond delay="1200"/>
                            </p:stCondLst>
                            <p:childTnLst>
                              <p:par>
                                <p:cTn id="182" presetID="1" presetClass="exit" presetSubtype="0" fill="hold" nodeType="afterEffect">
                                  <p:stCondLst>
                                    <p:cond delay="50"/>
                                  </p:stCondLst>
                                  <p:childTnLst>
                                    <p:set>
                                      <p:cBhvr>
                                        <p:cTn id="183" dur="1" fill="hold">
                                          <p:stCondLst>
                                            <p:cond delay="0"/>
                                          </p:stCondLst>
                                        </p:cTn>
                                        <p:tgtEl>
                                          <p:spTgt spid="276"/>
                                        </p:tgtEl>
                                        <p:attrNameLst>
                                          <p:attrName>style.visibility</p:attrName>
                                        </p:attrNameLst>
                                      </p:cBhvr>
                                      <p:to>
                                        <p:strVal val="hidden"/>
                                      </p:to>
                                    </p:set>
                                  </p:childTnLst>
                                </p:cTn>
                              </p:par>
                            </p:childTnLst>
                          </p:cTn>
                        </p:par>
                        <p:par>
                          <p:cTn id="184" fill="hold">
                            <p:stCondLst>
                              <p:cond delay="1250"/>
                            </p:stCondLst>
                            <p:childTnLst>
                              <p:par>
                                <p:cTn id="185" presetID="1" presetClass="entr" presetSubtype="0" fill="hold" nodeType="afterEffect">
                                  <p:stCondLst>
                                    <p:cond delay="0"/>
                                  </p:stCondLst>
                                  <p:childTnLst>
                                    <p:set>
                                      <p:cBhvr>
                                        <p:cTn id="186" dur="1" fill="hold">
                                          <p:stCondLst>
                                            <p:cond delay="0"/>
                                          </p:stCondLst>
                                        </p:cTn>
                                        <p:tgtEl>
                                          <p:spTgt spid="277"/>
                                        </p:tgtEl>
                                        <p:attrNameLst>
                                          <p:attrName>style.visibility</p:attrName>
                                        </p:attrNameLst>
                                      </p:cBhvr>
                                      <p:to>
                                        <p:strVal val="visible"/>
                                      </p:to>
                                    </p:set>
                                  </p:childTnLst>
                                </p:cTn>
                              </p:par>
                            </p:childTnLst>
                          </p:cTn>
                        </p:par>
                        <p:par>
                          <p:cTn id="187" fill="hold">
                            <p:stCondLst>
                              <p:cond delay="1250"/>
                            </p:stCondLst>
                            <p:childTnLst>
                              <p:par>
                                <p:cTn id="188" presetID="1" presetClass="exit" presetSubtype="0" fill="hold" nodeType="afterEffect">
                                  <p:stCondLst>
                                    <p:cond delay="50"/>
                                  </p:stCondLst>
                                  <p:childTnLst>
                                    <p:set>
                                      <p:cBhvr>
                                        <p:cTn id="189" dur="1" fill="hold">
                                          <p:stCondLst>
                                            <p:cond delay="0"/>
                                          </p:stCondLst>
                                        </p:cTn>
                                        <p:tgtEl>
                                          <p:spTgt spid="277"/>
                                        </p:tgtEl>
                                        <p:attrNameLst>
                                          <p:attrName>style.visibility</p:attrName>
                                        </p:attrNameLst>
                                      </p:cBhvr>
                                      <p:to>
                                        <p:strVal val="hidden"/>
                                      </p:to>
                                    </p:set>
                                  </p:childTnLst>
                                </p:cTn>
                              </p:par>
                            </p:childTnLst>
                          </p:cTn>
                        </p:par>
                        <p:par>
                          <p:cTn id="190" fill="hold">
                            <p:stCondLst>
                              <p:cond delay="1300"/>
                            </p:stCondLst>
                            <p:childTnLst>
                              <p:par>
                                <p:cTn id="191" presetID="1" presetClass="entr" presetSubtype="0" fill="hold" nodeType="afterEffect">
                                  <p:stCondLst>
                                    <p:cond delay="0"/>
                                  </p:stCondLst>
                                  <p:childTnLst>
                                    <p:set>
                                      <p:cBhvr>
                                        <p:cTn id="192" dur="1" fill="hold">
                                          <p:stCondLst>
                                            <p:cond delay="0"/>
                                          </p:stCondLst>
                                        </p:cTn>
                                        <p:tgtEl>
                                          <p:spTgt spid="278"/>
                                        </p:tgtEl>
                                        <p:attrNameLst>
                                          <p:attrName>style.visibility</p:attrName>
                                        </p:attrNameLst>
                                      </p:cBhvr>
                                      <p:to>
                                        <p:strVal val="visible"/>
                                      </p:to>
                                    </p:set>
                                  </p:childTnLst>
                                </p:cTn>
                              </p:par>
                            </p:childTnLst>
                          </p:cTn>
                        </p:par>
                        <p:par>
                          <p:cTn id="193" fill="hold">
                            <p:stCondLst>
                              <p:cond delay="1300"/>
                            </p:stCondLst>
                            <p:childTnLst>
                              <p:par>
                                <p:cTn id="194" presetID="1" presetClass="exit" presetSubtype="0" fill="hold" nodeType="afterEffect">
                                  <p:stCondLst>
                                    <p:cond delay="50"/>
                                  </p:stCondLst>
                                  <p:childTnLst>
                                    <p:set>
                                      <p:cBhvr>
                                        <p:cTn id="195" dur="1" fill="hold">
                                          <p:stCondLst>
                                            <p:cond delay="0"/>
                                          </p:stCondLst>
                                        </p:cTn>
                                        <p:tgtEl>
                                          <p:spTgt spid="278"/>
                                        </p:tgtEl>
                                        <p:attrNameLst>
                                          <p:attrName>style.visibility</p:attrName>
                                        </p:attrNameLst>
                                      </p:cBhvr>
                                      <p:to>
                                        <p:strVal val="hidden"/>
                                      </p:to>
                                    </p:set>
                                  </p:childTnLst>
                                </p:cTn>
                              </p:par>
                            </p:childTnLst>
                          </p:cTn>
                        </p:par>
                        <p:par>
                          <p:cTn id="196" fill="hold">
                            <p:stCondLst>
                              <p:cond delay="1350"/>
                            </p:stCondLst>
                            <p:childTnLst>
                              <p:par>
                                <p:cTn id="197" presetID="1" presetClass="entr" presetSubtype="0" fill="hold" nodeType="afterEffect">
                                  <p:stCondLst>
                                    <p:cond delay="0"/>
                                  </p:stCondLst>
                                  <p:childTnLst>
                                    <p:set>
                                      <p:cBhvr>
                                        <p:cTn id="198" dur="1" fill="hold">
                                          <p:stCondLst>
                                            <p:cond delay="0"/>
                                          </p:stCondLst>
                                        </p:cTn>
                                        <p:tgtEl>
                                          <p:spTgt spid="279"/>
                                        </p:tgtEl>
                                        <p:attrNameLst>
                                          <p:attrName>style.visibility</p:attrName>
                                        </p:attrNameLst>
                                      </p:cBhvr>
                                      <p:to>
                                        <p:strVal val="visible"/>
                                      </p:to>
                                    </p:set>
                                  </p:childTnLst>
                                </p:cTn>
                              </p:par>
                            </p:childTnLst>
                          </p:cTn>
                        </p:par>
                        <p:par>
                          <p:cTn id="199" fill="hold">
                            <p:stCondLst>
                              <p:cond delay="1350"/>
                            </p:stCondLst>
                            <p:childTnLst>
                              <p:par>
                                <p:cTn id="200" presetID="1" presetClass="exit" presetSubtype="0" fill="hold" nodeType="afterEffect">
                                  <p:stCondLst>
                                    <p:cond delay="50"/>
                                  </p:stCondLst>
                                  <p:childTnLst>
                                    <p:set>
                                      <p:cBhvr>
                                        <p:cTn id="201" dur="1" fill="hold">
                                          <p:stCondLst>
                                            <p:cond delay="0"/>
                                          </p:stCondLst>
                                        </p:cTn>
                                        <p:tgtEl>
                                          <p:spTgt spid="279"/>
                                        </p:tgtEl>
                                        <p:attrNameLst>
                                          <p:attrName>style.visibility</p:attrName>
                                        </p:attrNameLst>
                                      </p:cBhvr>
                                      <p:to>
                                        <p:strVal val="hidden"/>
                                      </p:to>
                                    </p:set>
                                  </p:childTnLst>
                                </p:cTn>
                              </p:par>
                            </p:childTnLst>
                          </p:cTn>
                        </p:par>
                        <p:par>
                          <p:cTn id="202" fill="hold">
                            <p:stCondLst>
                              <p:cond delay="1400"/>
                            </p:stCondLst>
                            <p:childTnLst>
                              <p:par>
                                <p:cTn id="203" presetID="1" presetClass="exit" presetSubtype="0" fill="hold" nodeType="afterEffect">
                                  <p:stCondLst>
                                    <p:cond delay="50"/>
                                  </p:stCondLst>
                                  <p:childTnLst>
                                    <p:set>
                                      <p:cBhvr>
                                        <p:cTn id="204" dur="1" fill="hold">
                                          <p:stCondLst>
                                            <p:cond delay="0"/>
                                          </p:stCondLst>
                                        </p:cTn>
                                        <p:tgtEl>
                                          <p:spTgt spid="283"/>
                                        </p:tgtEl>
                                        <p:attrNameLst>
                                          <p:attrName>style.visibility</p:attrName>
                                        </p:attrNameLst>
                                      </p:cBhvr>
                                      <p:to>
                                        <p:strVal val="hidden"/>
                                      </p:to>
                                    </p:set>
                                  </p:childTnLst>
                                </p:cTn>
                              </p:par>
                            </p:childTnLst>
                          </p:cTn>
                        </p:par>
                        <p:par>
                          <p:cTn id="205" fill="hold">
                            <p:stCondLst>
                              <p:cond delay="1450"/>
                            </p:stCondLst>
                            <p:childTnLst>
                              <p:par>
                                <p:cTn id="206" presetID="1" presetClass="exit" presetSubtype="0" fill="hold" nodeType="afterEffect">
                                  <p:stCondLst>
                                    <p:cond delay="50"/>
                                  </p:stCondLst>
                                  <p:childTnLst>
                                    <p:set>
                                      <p:cBhvr>
                                        <p:cTn id="207" dur="1" fill="hold">
                                          <p:stCondLst>
                                            <p:cond delay="0"/>
                                          </p:stCondLst>
                                        </p:cTn>
                                        <p:tgtEl>
                                          <p:spTgt spid="267"/>
                                        </p:tgtEl>
                                        <p:attrNameLst>
                                          <p:attrName>style.visibility</p:attrName>
                                        </p:attrNameLst>
                                      </p:cBhvr>
                                      <p:to>
                                        <p:strVal val="hidden"/>
                                      </p:to>
                                    </p:set>
                                  </p:childTnLst>
                                </p:cTn>
                              </p:par>
                            </p:childTnLst>
                          </p:cTn>
                        </p:par>
                        <p:par>
                          <p:cTn id="208" fill="hold">
                            <p:stCondLst>
                              <p:cond delay="1500"/>
                            </p:stCondLst>
                            <p:childTnLst>
                              <p:par>
                                <p:cTn id="209" presetID="1" presetClass="entr" presetSubtype="0" fill="hold" nodeType="afterEffect">
                                  <p:stCondLst>
                                    <p:cond delay="0"/>
                                  </p:stCondLst>
                                  <p:childTnLst>
                                    <p:set>
                                      <p:cBhvr>
                                        <p:cTn id="210" dur="1" fill="hold">
                                          <p:stCondLst>
                                            <p:cond delay="0"/>
                                          </p:stCondLst>
                                        </p:cTn>
                                        <p:tgtEl>
                                          <p:spTgt spid="284"/>
                                        </p:tgtEl>
                                        <p:attrNameLst>
                                          <p:attrName>style.visibility</p:attrName>
                                        </p:attrNameLst>
                                      </p:cBhvr>
                                      <p:to>
                                        <p:strVal val="visible"/>
                                      </p:to>
                                    </p:set>
                                  </p:childTnLst>
                                </p:cTn>
                              </p:par>
                            </p:childTnLst>
                          </p:cTn>
                        </p:par>
                        <p:par>
                          <p:cTn id="211" fill="hold">
                            <p:stCondLst>
                              <p:cond delay="1500"/>
                            </p:stCondLst>
                            <p:childTnLst>
                              <p:par>
                                <p:cTn id="212" presetID="1" presetClass="exit" presetSubtype="0" fill="hold" nodeType="afterEffect">
                                  <p:stCondLst>
                                    <p:cond delay="50"/>
                                  </p:stCondLst>
                                  <p:childTnLst>
                                    <p:set>
                                      <p:cBhvr>
                                        <p:cTn id="213" dur="1" fill="hold">
                                          <p:stCondLst>
                                            <p:cond delay="0"/>
                                          </p:stCondLst>
                                        </p:cTn>
                                        <p:tgtEl>
                                          <p:spTgt spid="284"/>
                                        </p:tgtEl>
                                        <p:attrNameLst>
                                          <p:attrName>style.visibility</p:attrName>
                                        </p:attrNameLst>
                                      </p:cBhvr>
                                      <p:to>
                                        <p:strVal val="hidden"/>
                                      </p:to>
                                    </p:set>
                                  </p:childTnLst>
                                </p:cTn>
                              </p:par>
                            </p:childTnLst>
                          </p:cTn>
                        </p:par>
                        <p:par>
                          <p:cTn id="214" fill="hold">
                            <p:stCondLst>
                              <p:cond delay="1550"/>
                            </p:stCondLst>
                            <p:childTnLst>
                              <p:par>
                                <p:cTn id="215" presetID="1" presetClass="entr" presetSubtype="0" fill="hold" nodeType="afterEffect">
                                  <p:stCondLst>
                                    <p:cond delay="0"/>
                                  </p:stCondLst>
                                  <p:childTnLst>
                                    <p:set>
                                      <p:cBhvr>
                                        <p:cTn id="216" dur="1" fill="hold">
                                          <p:stCondLst>
                                            <p:cond delay="0"/>
                                          </p:stCondLst>
                                        </p:cTn>
                                        <p:tgtEl>
                                          <p:spTgt spid="285"/>
                                        </p:tgtEl>
                                        <p:attrNameLst>
                                          <p:attrName>style.visibility</p:attrName>
                                        </p:attrNameLst>
                                      </p:cBhvr>
                                      <p:to>
                                        <p:strVal val="visible"/>
                                      </p:to>
                                    </p:set>
                                  </p:childTnLst>
                                </p:cTn>
                              </p:par>
                            </p:childTnLst>
                          </p:cTn>
                        </p:par>
                        <p:par>
                          <p:cTn id="217" fill="hold">
                            <p:stCondLst>
                              <p:cond delay="1550"/>
                            </p:stCondLst>
                            <p:childTnLst>
                              <p:par>
                                <p:cTn id="218" presetID="1" presetClass="exit" presetSubtype="0" fill="hold" nodeType="afterEffect">
                                  <p:stCondLst>
                                    <p:cond delay="50"/>
                                  </p:stCondLst>
                                  <p:childTnLst>
                                    <p:set>
                                      <p:cBhvr>
                                        <p:cTn id="219" dur="1" fill="hold">
                                          <p:stCondLst>
                                            <p:cond delay="0"/>
                                          </p:stCondLst>
                                        </p:cTn>
                                        <p:tgtEl>
                                          <p:spTgt spid="285"/>
                                        </p:tgtEl>
                                        <p:attrNameLst>
                                          <p:attrName>style.visibility</p:attrName>
                                        </p:attrNameLst>
                                      </p:cBhvr>
                                      <p:to>
                                        <p:strVal val="hidden"/>
                                      </p:to>
                                    </p:set>
                                  </p:childTnLst>
                                </p:cTn>
                              </p:par>
                            </p:childTnLst>
                          </p:cTn>
                        </p:par>
                        <p:par>
                          <p:cTn id="220" fill="hold">
                            <p:stCondLst>
                              <p:cond delay="1600"/>
                            </p:stCondLst>
                            <p:childTnLst>
                              <p:par>
                                <p:cTn id="221" presetID="1" presetClass="entr" presetSubtype="0" fill="hold" nodeType="afterEffect">
                                  <p:stCondLst>
                                    <p:cond delay="0"/>
                                  </p:stCondLst>
                                  <p:childTnLst>
                                    <p:set>
                                      <p:cBhvr>
                                        <p:cTn id="222" dur="1" fill="hold">
                                          <p:stCondLst>
                                            <p:cond delay="0"/>
                                          </p:stCondLst>
                                        </p:cTn>
                                        <p:tgtEl>
                                          <p:spTgt spid="286"/>
                                        </p:tgtEl>
                                        <p:attrNameLst>
                                          <p:attrName>style.visibility</p:attrName>
                                        </p:attrNameLst>
                                      </p:cBhvr>
                                      <p:to>
                                        <p:strVal val="visible"/>
                                      </p:to>
                                    </p:set>
                                  </p:childTnLst>
                                </p:cTn>
                              </p:par>
                            </p:childTnLst>
                          </p:cTn>
                        </p:par>
                        <p:par>
                          <p:cTn id="223" fill="hold">
                            <p:stCondLst>
                              <p:cond delay="1600"/>
                            </p:stCondLst>
                            <p:childTnLst>
                              <p:par>
                                <p:cTn id="224" presetID="1" presetClass="exit" presetSubtype="0" fill="hold" nodeType="afterEffect">
                                  <p:stCondLst>
                                    <p:cond delay="50"/>
                                  </p:stCondLst>
                                  <p:childTnLst>
                                    <p:set>
                                      <p:cBhvr>
                                        <p:cTn id="225" dur="1" fill="hold">
                                          <p:stCondLst>
                                            <p:cond delay="0"/>
                                          </p:stCondLst>
                                        </p:cTn>
                                        <p:tgtEl>
                                          <p:spTgt spid="286"/>
                                        </p:tgtEl>
                                        <p:attrNameLst>
                                          <p:attrName>style.visibility</p:attrName>
                                        </p:attrNameLst>
                                      </p:cBhvr>
                                      <p:to>
                                        <p:strVal val="hidden"/>
                                      </p:to>
                                    </p:set>
                                  </p:childTnLst>
                                </p:cTn>
                              </p:par>
                            </p:childTnLst>
                          </p:cTn>
                        </p:par>
                        <p:par>
                          <p:cTn id="226" fill="hold">
                            <p:stCondLst>
                              <p:cond delay="1650"/>
                            </p:stCondLst>
                            <p:childTnLst>
                              <p:par>
                                <p:cTn id="227" presetID="1" presetClass="entr" presetSubtype="0" fill="hold" nodeType="afterEffect">
                                  <p:stCondLst>
                                    <p:cond delay="0"/>
                                  </p:stCondLst>
                                  <p:childTnLst>
                                    <p:set>
                                      <p:cBhvr>
                                        <p:cTn id="228" dur="1" fill="hold">
                                          <p:stCondLst>
                                            <p:cond delay="0"/>
                                          </p:stCondLst>
                                        </p:cTn>
                                        <p:tgtEl>
                                          <p:spTgt spid="287"/>
                                        </p:tgtEl>
                                        <p:attrNameLst>
                                          <p:attrName>style.visibility</p:attrName>
                                        </p:attrNameLst>
                                      </p:cBhvr>
                                      <p:to>
                                        <p:strVal val="visible"/>
                                      </p:to>
                                    </p:set>
                                  </p:childTnLst>
                                </p:cTn>
                              </p:par>
                            </p:childTnLst>
                          </p:cTn>
                        </p:par>
                        <p:par>
                          <p:cTn id="229" fill="hold">
                            <p:stCondLst>
                              <p:cond delay="1650"/>
                            </p:stCondLst>
                            <p:childTnLst>
                              <p:par>
                                <p:cTn id="230" presetID="1" presetClass="exit" presetSubtype="0" fill="hold" nodeType="afterEffect">
                                  <p:stCondLst>
                                    <p:cond delay="50"/>
                                  </p:stCondLst>
                                  <p:childTnLst>
                                    <p:set>
                                      <p:cBhvr>
                                        <p:cTn id="231" dur="1" fill="hold">
                                          <p:stCondLst>
                                            <p:cond delay="0"/>
                                          </p:stCondLst>
                                        </p:cTn>
                                        <p:tgtEl>
                                          <p:spTgt spid="287"/>
                                        </p:tgtEl>
                                        <p:attrNameLst>
                                          <p:attrName>style.visibility</p:attrName>
                                        </p:attrNameLst>
                                      </p:cBhvr>
                                      <p:to>
                                        <p:strVal val="hidden"/>
                                      </p:to>
                                    </p:set>
                                  </p:childTnLst>
                                </p:cTn>
                              </p:par>
                            </p:childTnLst>
                          </p:cTn>
                        </p:par>
                        <p:par>
                          <p:cTn id="232" fill="hold">
                            <p:stCondLst>
                              <p:cond delay="1700"/>
                            </p:stCondLst>
                            <p:childTnLst>
                              <p:par>
                                <p:cTn id="233" presetID="1" presetClass="entr" presetSubtype="0" fill="hold" nodeType="afterEffect">
                                  <p:stCondLst>
                                    <p:cond delay="0"/>
                                  </p:stCondLst>
                                  <p:childTnLst>
                                    <p:set>
                                      <p:cBhvr>
                                        <p:cTn id="234" dur="1" fill="hold">
                                          <p:stCondLst>
                                            <p:cond delay="0"/>
                                          </p:stCondLst>
                                        </p:cTn>
                                        <p:tgtEl>
                                          <p:spTgt spid="288"/>
                                        </p:tgtEl>
                                        <p:attrNameLst>
                                          <p:attrName>style.visibility</p:attrName>
                                        </p:attrNameLst>
                                      </p:cBhvr>
                                      <p:to>
                                        <p:strVal val="visible"/>
                                      </p:to>
                                    </p:set>
                                  </p:childTnLst>
                                </p:cTn>
                              </p:par>
                            </p:childTnLst>
                          </p:cTn>
                        </p:par>
                        <p:par>
                          <p:cTn id="235" fill="hold">
                            <p:stCondLst>
                              <p:cond delay="1700"/>
                            </p:stCondLst>
                            <p:childTnLst>
                              <p:par>
                                <p:cTn id="236" presetID="1" presetClass="entr" presetSubtype="0" fill="hold" nodeType="afterEffect">
                                  <p:stCondLst>
                                    <p:cond delay="0"/>
                                  </p:stCondLst>
                                  <p:childTnLst>
                                    <p:set>
                                      <p:cBhvr>
                                        <p:cTn id="237" dur="1" fill="hold">
                                          <p:stCondLst>
                                            <p:cond delay="0"/>
                                          </p:stCondLst>
                                        </p:cTn>
                                        <p:tgtEl>
                                          <p:spTgt spid="268"/>
                                        </p:tgtEl>
                                        <p:attrNameLst>
                                          <p:attrName>style.visibility</p:attrName>
                                        </p:attrNameLst>
                                      </p:cBhvr>
                                      <p:to>
                                        <p:strVal val="visible"/>
                                      </p:to>
                                    </p:set>
                                  </p:childTnLst>
                                </p:cTn>
                              </p:par>
                            </p:childTnLst>
                          </p:cTn>
                        </p:par>
                        <p:par>
                          <p:cTn id="238" fill="hold">
                            <p:stCondLst>
                              <p:cond delay="1700"/>
                            </p:stCondLst>
                            <p:childTnLst>
                              <p:par>
                                <p:cTn id="239" presetID="1" presetClass="exit" presetSubtype="0" fill="hold" nodeType="afterEffect">
                                  <p:stCondLst>
                                    <p:cond delay="50"/>
                                  </p:stCondLst>
                                  <p:childTnLst>
                                    <p:set>
                                      <p:cBhvr>
                                        <p:cTn id="240" dur="1" fill="hold">
                                          <p:stCondLst>
                                            <p:cond delay="0"/>
                                          </p:stCondLst>
                                        </p:cTn>
                                        <p:tgtEl>
                                          <p:spTgt spid="268"/>
                                        </p:tgtEl>
                                        <p:attrNameLst>
                                          <p:attrName>style.visibility</p:attrName>
                                        </p:attrNameLst>
                                      </p:cBhvr>
                                      <p:to>
                                        <p:strVal val="hidden"/>
                                      </p:to>
                                    </p:set>
                                  </p:childTnLst>
                                </p:cTn>
                              </p:par>
                            </p:childTnLst>
                          </p:cTn>
                        </p:par>
                        <p:par>
                          <p:cTn id="241" fill="hold">
                            <p:stCondLst>
                              <p:cond delay="1750"/>
                            </p:stCondLst>
                            <p:childTnLst>
                              <p:par>
                                <p:cTn id="242" presetID="1" presetClass="entr" presetSubtype="0" fill="hold" nodeType="afterEffect">
                                  <p:stCondLst>
                                    <p:cond delay="0"/>
                                  </p:stCondLst>
                                  <p:childTnLst>
                                    <p:set>
                                      <p:cBhvr>
                                        <p:cTn id="243" dur="1" fill="hold">
                                          <p:stCondLst>
                                            <p:cond delay="0"/>
                                          </p:stCondLst>
                                        </p:cTn>
                                        <p:tgtEl>
                                          <p:spTgt spid="269"/>
                                        </p:tgtEl>
                                        <p:attrNameLst>
                                          <p:attrName>style.visibility</p:attrName>
                                        </p:attrNameLst>
                                      </p:cBhvr>
                                      <p:to>
                                        <p:strVal val="visible"/>
                                      </p:to>
                                    </p:set>
                                  </p:childTnLst>
                                </p:cTn>
                              </p:par>
                            </p:childTnLst>
                          </p:cTn>
                        </p:par>
                        <p:par>
                          <p:cTn id="244" fill="hold">
                            <p:stCondLst>
                              <p:cond delay="1750"/>
                            </p:stCondLst>
                            <p:childTnLst>
                              <p:par>
                                <p:cTn id="245" presetID="1" presetClass="entr" presetSubtype="0" fill="hold" nodeType="afterEffect">
                                  <p:stCondLst>
                                    <p:cond delay="0"/>
                                  </p:stCondLst>
                                  <p:childTnLst>
                                    <p:set>
                                      <p:cBhvr>
                                        <p:cTn id="246" dur="1" fill="hold">
                                          <p:stCondLst>
                                            <p:cond delay="0"/>
                                          </p:stCondLst>
                                        </p:cTn>
                                        <p:tgtEl>
                                          <p:spTgt spid="272"/>
                                        </p:tgtEl>
                                        <p:attrNameLst>
                                          <p:attrName>style.visibility</p:attrName>
                                        </p:attrNameLst>
                                      </p:cBhvr>
                                      <p:to>
                                        <p:strVal val="visible"/>
                                      </p:to>
                                    </p:set>
                                  </p:childTnLst>
                                </p:cTn>
                              </p:par>
                            </p:childTnLst>
                          </p:cTn>
                        </p:par>
                        <p:par>
                          <p:cTn id="247" fill="hold">
                            <p:stCondLst>
                              <p:cond delay="1750"/>
                            </p:stCondLst>
                            <p:childTnLst>
                              <p:par>
                                <p:cTn id="248" presetID="1" presetClass="exit" presetSubtype="0" fill="hold" nodeType="afterEffect">
                                  <p:stCondLst>
                                    <p:cond delay="50"/>
                                  </p:stCondLst>
                                  <p:childTnLst>
                                    <p:set>
                                      <p:cBhvr>
                                        <p:cTn id="249" dur="1" fill="hold">
                                          <p:stCondLst>
                                            <p:cond delay="0"/>
                                          </p:stCondLst>
                                        </p:cTn>
                                        <p:tgtEl>
                                          <p:spTgt spid="272"/>
                                        </p:tgtEl>
                                        <p:attrNameLst>
                                          <p:attrName>style.visibility</p:attrName>
                                        </p:attrNameLst>
                                      </p:cBhvr>
                                      <p:to>
                                        <p:strVal val="hidden"/>
                                      </p:to>
                                    </p:set>
                                  </p:childTnLst>
                                </p:cTn>
                              </p:par>
                            </p:childTnLst>
                          </p:cTn>
                        </p:par>
                        <p:par>
                          <p:cTn id="250" fill="hold">
                            <p:stCondLst>
                              <p:cond delay="1800"/>
                            </p:stCondLst>
                            <p:childTnLst>
                              <p:par>
                                <p:cTn id="251" presetID="1" presetClass="entr" presetSubtype="0" fill="hold" nodeType="afterEffect">
                                  <p:stCondLst>
                                    <p:cond delay="0"/>
                                  </p:stCondLst>
                                  <p:childTnLst>
                                    <p:set>
                                      <p:cBhvr>
                                        <p:cTn id="252" dur="1" fill="hold">
                                          <p:stCondLst>
                                            <p:cond delay="0"/>
                                          </p:stCondLst>
                                        </p:cTn>
                                        <p:tgtEl>
                                          <p:spTgt spid="273"/>
                                        </p:tgtEl>
                                        <p:attrNameLst>
                                          <p:attrName>style.visibility</p:attrName>
                                        </p:attrNameLst>
                                      </p:cBhvr>
                                      <p:to>
                                        <p:strVal val="visible"/>
                                      </p:to>
                                    </p:set>
                                  </p:childTnLst>
                                </p:cTn>
                              </p:par>
                            </p:childTnLst>
                          </p:cTn>
                        </p:par>
                        <p:par>
                          <p:cTn id="253" fill="hold">
                            <p:stCondLst>
                              <p:cond delay="1800"/>
                            </p:stCondLst>
                            <p:childTnLst>
                              <p:par>
                                <p:cTn id="254" presetID="1" presetClass="exit" presetSubtype="0" fill="hold" nodeType="afterEffect">
                                  <p:stCondLst>
                                    <p:cond delay="50"/>
                                  </p:stCondLst>
                                  <p:childTnLst>
                                    <p:set>
                                      <p:cBhvr>
                                        <p:cTn id="255" dur="1" fill="hold">
                                          <p:stCondLst>
                                            <p:cond delay="0"/>
                                          </p:stCondLst>
                                        </p:cTn>
                                        <p:tgtEl>
                                          <p:spTgt spid="273"/>
                                        </p:tgtEl>
                                        <p:attrNameLst>
                                          <p:attrName>style.visibility</p:attrName>
                                        </p:attrNameLst>
                                      </p:cBhvr>
                                      <p:to>
                                        <p:strVal val="hidden"/>
                                      </p:to>
                                    </p:set>
                                  </p:childTnLst>
                                </p:cTn>
                              </p:par>
                            </p:childTnLst>
                          </p:cTn>
                        </p:par>
                        <p:par>
                          <p:cTn id="256" fill="hold">
                            <p:stCondLst>
                              <p:cond delay="1850"/>
                            </p:stCondLst>
                            <p:childTnLst>
                              <p:par>
                                <p:cTn id="257" presetID="1" presetClass="entr" presetSubtype="0" fill="hold" nodeType="afterEffect">
                                  <p:stCondLst>
                                    <p:cond delay="0"/>
                                  </p:stCondLst>
                                  <p:childTnLst>
                                    <p:set>
                                      <p:cBhvr>
                                        <p:cTn id="258" dur="1" fill="hold">
                                          <p:stCondLst>
                                            <p:cond delay="0"/>
                                          </p:stCondLst>
                                        </p:cTn>
                                        <p:tgtEl>
                                          <p:spTgt spid="274"/>
                                        </p:tgtEl>
                                        <p:attrNameLst>
                                          <p:attrName>style.visibility</p:attrName>
                                        </p:attrNameLst>
                                      </p:cBhvr>
                                      <p:to>
                                        <p:strVal val="visible"/>
                                      </p:to>
                                    </p:set>
                                  </p:childTnLst>
                                </p:cTn>
                              </p:par>
                            </p:childTnLst>
                          </p:cTn>
                        </p:par>
                        <p:par>
                          <p:cTn id="259" fill="hold">
                            <p:stCondLst>
                              <p:cond delay="1850"/>
                            </p:stCondLst>
                            <p:childTnLst>
                              <p:par>
                                <p:cTn id="260" presetID="1" presetClass="exit" presetSubtype="0" fill="hold" nodeType="afterEffect">
                                  <p:stCondLst>
                                    <p:cond delay="50"/>
                                  </p:stCondLst>
                                  <p:childTnLst>
                                    <p:set>
                                      <p:cBhvr>
                                        <p:cTn id="261" dur="1" fill="hold">
                                          <p:stCondLst>
                                            <p:cond delay="0"/>
                                          </p:stCondLst>
                                        </p:cTn>
                                        <p:tgtEl>
                                          <p:spTgt spid="274"/>
                                        </p:tgtEl>
                                        <p:attrNameLst>
                                          <p:attrName>style.visibility</p:attrName>
                                        </p:attrNameLst>
                                      </p:cBhvr>
                                      <p:to>
                                        <p:strVal val="hidden"/>
                                      </p:to>
                                    </p:set>
                                  </p:childTnLst>
                                </p:cTn>
                              </p:par>
                            </p:childTnLst>
                          </p:cTn>
                        </p:par>
                        <p:par>
                          <p:cTn id="262" fill="hold">
                            <p:stCondLst>
                              <p:cond delay="1900"/>
                            </p:stCondLst>
                            <p:childTnLst>
                              <p:par>
                                <p:cTn id="263" presetID="1" presetClass="entr" presetSubtype="0" fill="hold" nodeType="afterEffect">
                                  <p:stCondLst>
                                    <p:cond delay="0"/>
                                  </p:stCondLst>
                                  <p:childTnLst>
                                    <p:set>
                                      <p:cBhvr>
                                        <p:cTn id="264" dur="1" fill="hold">
                                          <p:stCondLst>
                                            <p:cond delay="0"/>
                                          </p:stCondLst>
                                        </p:cTn>
                                        <p:tgtEl>
                                          <p:spTgt spid="275"/>
                                        </p:tgtEl>
                                        <p:attrNameLst>
                                          <p:attrName>style.visibility</p:attrName>
                                        </p:attrNameLst>
                                      </p:cBhvr>
                                      <p:to>
                                        <p:strVal val="visible"/>
                                      </p:to>
                                    </p:set>
                                  </p:childTnLst>
                                </p:cTn>
                              </p:par>
                            </p:childTnLst>
                          </p:cTn>
                        </p:par>
                        <p:par>
                          <p:cTn id="265" fill="hold">
                            <p:stCondLst>
                              <p:cond delay="1900"/>
                            </p:stCondLst>
                            <p:childTnLst>
                              <p:par>
                                <p:cTn id="266" presetID="1" presetClass="entr" presetSubtype="0" fill="hold" nodeType="afterEffect">
                                  <p:stCondLst>
                                    <p:cond delay="0"/>
                                  </p:stCondLst>
                                  <p:childTnLst>
                                    <p:set>
                                      <p:cBhvr>
                                        <p:cTn id="267" dur="1" fill="hold">
                                          <p:stCondLst>
                                            <p:cond delay="0"/>
                                          </p:stCondLst>
                                        </p:cTn>
                                        <p:tgtEl>
                                          <p:spTgt spid="289"/>
                                        </p:tgtEl>
                                        <p:attrNameLst>
                                          <p:attrName>style.visibility</p:attrName>
                                        </p:attrNameLst>
                                      </p:cBhvr>
                                      <p:to>
                                        <p:strVal val="visible"/>
                                      </p:to>
                                    </p:set>
                                  </p:childTnLst>
                                </p:cTn>
                              </p:par>
                            </p:childTnLst>
                          </p:cTn>
                        </p:par>
                        <p:par>
                          <p:cTn id="268" fill="hold">
                            <p:stCondLst>
                              <p:cond delay="1900"/>
                            </p:stCondLst>
                            <p:childTnLst>
                              <p:par>
                                <p:cTn id="269" presetID="1" presetClass="exit" presetSubtype="0" fill="hold" nodeType="afterEffect">
                                  <p:stCondLst>
                                    <p:cond delay="50"/>
                                  </p:stCondLst>
                                  <p:childTnLst>
                                    <p:set>
                                      <p:cBhvr>
                                        <p:cTn id="270" dur="1" fill="hold">
                                          <p:stCondLst>
                                            <p:cond delay="0"/>
                                          </p:stCondLst>
                                        </p:cTn>
                                        <p:tgtEl>
                                          <p:spTgt spid="289"/>
                                        </p:tgtEl>
                                        <p:attrNameLst>
                                          <p:attrName>style.visibility</p:attrName>
                                        </p:attrNameLst>
                                      </p:cBhvr>
                                      <p:to>
                                        <p:strVal val="hidden"/>
                                      </p:to>
                                    </p:set>
                                  </p:childTnLst>
                                </p:cTn>
                              </p:par>
                            </p:childTnLst>
                          </p:cTn>
                        </p:par>
                        <p:par>
                          <p:cTn id="271" fill="hold">
                            <p:stCondLst>
                              <p:cond delay="1950"/>
                            </p:stCondLst>
                            <p:childTnLst>
                              <p:par>
                                <p:cTn id="272" presetID="1" presetClass="entr" presetSubtype="0" fill="hold" nodeType="afterEffect">
                                  <p:stCondLst>
                                    <p:cond delay="0"/>
                                  </p:stCondLst>
                                  <p:childTnLst>
                                    <p:set>
                                      <p:cBhvr>
                                        <p:cTn id="273" dur="1" fill="hold">
                                          <p:stCondLst>
                                            <p:cond delay="0"/>
                                          </p:stCondLst>
                                        </p:cTn>
                                        <p:tgtEl>
                                          <p:spTgt spid="290"/>
                                        </p:tgtEl>
                                        <p:attrNameLst>
                                          <p:attrName>style.visibility</p:attrName>
                                        </p:attrNameLst>
                                      </p:cBhvr>
                                      <p:to>
                                        <p:strVal val="visible"/>
                                      </p:to>
                                    </p:set>
                                  </p:childTnLst>
                                </p:cTn>
                              </p:par>
                            </p:childTnLst>
                          </p:cTn>
                        </p:par>
                        <p:par>
                          <p:cTn id="274" fill="hold">
                            <p:stCondLst>
                              <p:cond delay="1950"/>
                            </p:stCondLst>
                            <p:childTnLst>
                              <p:par>
                                <p:cTn id="275" presetID="1" presetClass="exit" presetSubtype="0" fill="hold" nodeType="afterEffect">
                                  <p:stCondLst>
                                    <p:cond delay="50"/>
                                  </p:stCondLst>
                                  <p:childTnLst>
                                    <p:set>
                                      <p:cBhvr>
                                        <p:cTn id="276" dur="1" fill="hold">
                                          <p:stCondLst>
                                            <p:cond delay="0"/>
                                          </p:stCondLst>
                                        </p:cTn>
                                        <p:tgtEl>
                                          <p:spTgt spid="290"/>
                                        </p:tgtEl>
                                        <p:attrNameLst>
                                          <p:attrName>style.visibility</p:attrName>
                                        </p:attrNameLst>
                                      </p:cBhvr>
                                      <p:to>
                                        <p:strVal val="hidden"/>
                                      </p:to>
                                    </p:set>
                                  </p:childTnLst>
                                </p:cTn>
                              </p:par>
                            </p:childTnLst>
                          </p:cTn>
                        </p:par>
                        <p:par>
                          <p:cTn id="277" fill="hold">
                            <p:stCondLst>
                              <p:cond delay="2000"/>
                            </p:stCondLst>
                            <p:childTnLst>
                              <p:par>
                                <p:cTn id="278" presetID="1" presetClass="entr" presetSubtype="0" fill="hold" nodeType="afterEffect">
                                  <p:stCondLst>
                                    <p:cond delay="0"/>
                                  </p:stCondLst>
                                  <p:childTnLst>
                                    <p:set>
                                      <p:cBhvr>
                                        <p:cTn id="279" dur="1" fill="hold">
                                          <p:stCondLst>
                                            <p:cond delay="0"/>
                                          </p:stCondLst>
                                        </p:cTn>
                                        <p:tgtEl>
                                          <p:spTgt spid="291"/>
                                        </p:tgtEl>
                                        <p:attrNameLst>
                                          <p:attrName>style.visibility</p:attrName>
                                        </p:attrNameLst>
                                      </p:cBhvr>
                                      <p:to>
                                        <p:strVal val="visible"/>
                                      </p:to>
                                    </p:set>
                                  </p:childTnLst>
                                </p:cTn>
                              </p:par>
                            </p:childTnLst>
                          </p:cTn>
                        </p:par>
                        <p:par>
                          <p:cTn id="280" fill="hold">
                            <p:stCondLst>
                              <p:cond delay="2000"/>
                            </p:stCondLst>
                            <p:childTnLst>
                              <p:par>
                                <p:cTn id="281" presetID="1" presetClass="exit" presetSubtype="0" fill="hold" nodeType="afterEffect">
                                  <p:stCondLst>
                                    <p:cond delay="50"/>
                                  </p:stCondLst>
                                  <p:childTnLst>
                                    <p:set>
                                      <p:cBhvr>
                                        <p:cTn id="282" dur="1" fill="hold">
                                          <p:stCondLst>
                                            <p:cond delay="0"/>
                                          </p:stCondLst>
                                        </p:cTn>
                                        <p:tgtEl>
                                          <p:spTgt spid="291"/>
                                        </p:tgtEl>
                                        <p:attrNameLst>
                                          <p:attrName>style.visibility</p:attrName>
                                        </p:attrNameLst>
                                      </p:cBhvr>
                                      <p:to>
                                        <p:strVal val="hidden"/>
                                      </p:to>
                                    </p:set>
                                  </p:childTnLst>
                                </p:cTn>
                              </p:par>
                            </p:childTnLst>
                          </p:cTn>
                        </p:par>
                        <p:par>
                          <p:cTn id="283" fill="hold">
                            <p:stCondLst>
                              <p:cond delay="2050"/>
                            </p:stCondLst>
                            <p:childTnLst>
                              <p:par>
                                <p:cTn id="284" presetID="1" presetClass="entr" presetSubtype="0" fill="hold" nodeType="afterEffect">
                                  <p:stCondLst>
                                    <p:cond delay="0"/>
                                  </p:stCondLst>
                                  <p:childTnLst>
                                    <p:set>
                                      <p:cBhvr>
                                        <p:cTn id="285" dur="1" fill="hold">
                                          <p:stCondLst>
                                            <p:cond delay="0"/>
                                          </p:stCondLst>
                                        </p:cTn>
                                        <p:tgtEl>
                                          <p:spTgt spid="292"/>
                                        </p:tgtEl>
                                        <p:attrNameLst>
                                          <p:attrName>style.visibility</p:attrName>
                                        </p:attrNameLst>
                                      </p:cBhvr>
                                      <p:to>
                                        <p:strVal val="visible"/>
                                      </p:to>
                                    </p:set>
                                  </p:childTnLst>
                                </p:cTn>
                              </p:par>
                            </p:childTnLst>
                          </p:cTn>
                        </p:par>
                        <p:par>
                          <p:cTn id="286" fill="hold">
                            <p:stCondLst>
                              <p:cond delay="2050"/>
                            </p:stCondLst>
                            <p:childTnLst>
                              <p:par>
                                <p:cTn id="287" presetID="1" presetClass="exit" presetSubtype="0" fill="hold" nodeType="afterEffect">
                                  <p:stCondLst>
                                    <p:cond delay="50"/>
                                  </p:stCondLst>
                                  <p:childTnLst>
                                    <p:set>
                                      <p:cBhvr>
                                        <p:cTn id="288" dur="1" fill="hold">
                                          <p:stCondLst>
                                            <p:cond delay="0"/>
                                          </p:stCondLst>
                                        </p:cTn>
                                        <p:tgtEl>
                                          <p:spTgt spid="292"/>
                                        </p:tgtEl>
                                        <p:attrNameLst>
                                          <p:attrName>style.visibility</p:attrName>
                                        </p:attrNameLst>
                                      </p:cBhvr>
                                      <p:to>
                                        <p:strVal val="hidden"/>
                                      </p:to>
                                    </p:set>
                                  </p:childTnLst>
                                </p:cTn>
                              </p:par>
                            </p:childTnLst>
                          </p:cTn>
                        </p:par>
                        <p:par>
                          <p:cTn id="289" fill="hold">
                            <p:stCondLst>
                              <p:cond delay="2100"/>
                            </p:stCondLst>
                            <p:childTnLst>
                              <p:par>
                                <p:cTn id="290" presetID="1" presetClass="entr" presetSubtype="0" fill="hold" nodeType="afterEffect">
                                  <p:stCondLst>
                                    <p:cond delay="0"/>
                                  </p:stCondLst>
                                  <p:childTnLst>
                                    <p:set>
                                      <p:cBhvr>
                                        <p:cTn id="291" dur="1" fill="hold">
                                          <p:stCondLst>
                                            <p:cond delay="0"/>
                                          </p:stCondLst>
                                        </p:cTn>
                                        <p:tgtEl>
                                          <p:spTgt spid="293"/>
                                        </p:tgtEl>
                                        <p:attrNameLst>
                                          <p:attrName>style.visibility</p:attrName>
                                        </p:attrNameLst>
                                      </p:cBhvr>
                                      <p:to>
                                        <p:strVal val="visible"/>
                                      </p:to>
                                    </p:set>
                                  </p:childTnLst>
                                </p:cTn>
                              </p:par>
                            </p:childTnLst>
                          </p:cTn>
                        </p:par>
                        <p:par>
                          <p:cTn id="292" fill="hold">
                            <p:stCondLst>
                              <p:cond delay="2100"/>
                            </p:stCondLst>
                            <p:childTnLst>
                              <p:par>
                                <p:cTn id="293" presetID="1" presetClass="exit" presetSubtype="0" fill="hold" nodeType="afterEffect">
                                  <p:stCondLst>
                                    <p:cond delay="50"/>
                                  </p:stCondLst>
                                  <p:childTnLst>
                                    <p:set>
                                      <p:cBhvr>
                                        <p:cTn id="294" dur="1" fill="hold">
                                          <p:stCondLst>
                                            <p:cond delay="0"/>
                                          </p:stCondLst>
                                        </p:cTn>
                                        <p:tgtEl>
                                          <p:spTgt spid="293"/>
                                        </p:tgtEl>
                                        <p:attrNameLst>
                                          <p:attrName>style.visibility</p:attrName>
                                        </p:attrNameLst>
                                      </p:cBhvr>
                                      <p:to>
                                        <p:strVal val="hidden"/>
                                      </p:to>
                                    </p:set>
                                  </p:childTnLst>
                                </p:cTn>
                              </p:par>
                            </p:childTnLst>
                          </p:cTn>
                        </p:par>
                        <p:par>
                          <p:cTn id="295" fill="hold">
                            <p:stCondLst>
                              <p:cond delay="2150"/>
                            </p:stCondLst>
                            <p:childTnLst>
                              <p:par>
                                <p:cTn id="296" presetID="1" presetClass="entr" presetSubtype="0" fill="hold" nodeType="afterEffect">
                                  <p:stCondLst>
                                    <p:cond delay="0"/>
                                  </p:stCondLst>
                                  <p:childTnLst>
                                    <p:set>
                                      <p:cBhvr>
                                        <p:cTn id="297" dur="1" fill="hold">
                                          <p:stCondLst>
                                            <p:cond delay="0"/>
                                          </p:stCondLst>
                                        </p:cTn>
                                        <p:tgtEl>
                                          <p:spTgt spid="294"/>
                                        </p:tgtEl>
                                        <p:attrNameLst>
                                          <p:attrName>style.visibility</p:attrName>
                                        </p:attrNameLst>
                                      </p:cBhvr>
                                      <p:to>
                                        <p:strVal val="visible"/>
                                      </p:to>
                                    </p:set>
                                  </p:childTnLst>
                                </p:cTn>
                              </p:par>
                            </p:childTnLst>
                          </p:cTn>
                        </p:par>
                        <p:par>
                          <p:cTn id="298" fill="hold">
                            <p:stCondLst>
                              <p:cond delay="2150"/>
                            </p:stCondLst>
                            <p:childTnLst>
                              <p:par>
                                <p:cTn id="299" presetID="1" presetClass="entr" presetSubtype="0" fill="hold" nodeType="afterEffect">
                                  <p:stCondLst>
                                    <p:cond delay="0"/>
                                  </p:stCondLst>
                                  <p:childTnLst>
                                    <p:set>
                                      <p:cBhvr>
                                        <p:cTn id="300" dur="1" fill="hold">
                                          <p:stCondLst>
                                            <p:cond delay="0"/>
                                          </p:stCondLst>
                                        </p:cTn>
                                        <p:tgtEl>
                                          <p:spTgt spid="295"/>
                                        </p:tgtEl>
                                        <p:attrNameLst>
                                          <p:attrName>style.visibility</p:attrName>
                                        </p:attrNameLst>
                                      </p:cBhvr>
                                      <p:to>
                                        <p:strVal val="visible"/>
                                      </p:to>
                                    </p:set>
                                  </p:childTnLst>
                                </p:cTn>
                              </p:par>
                            </p:childTnLst>
                          </p:cTn>
                        </p:par>
                        <p:par>
                          <p:cTn id="301" fill="hold">
                            <p:stCondLst>
                              <p:cond delay="2150"/>
                            </p:stCondLst>
                            <p:childTnLst>
                              <p:par>
                                <p:cTn id="302" presetID="1" presetClass="exit" presetSubtype="0" fill="hold" nodeType="afterEffect">
                                  <p:stCondLst>
                                    <p:cond delay="50"/>
                                  </p:stCondLst>
                                  <p:childTnLst>
                                    <p:set>
                                      <p:cBhvr>
                                        <p:cTn id="303" dur="1" fill="hold">
                                          <p:stCondLst>
                                            <p:cond delay="0"/>
                                          </p:stCondLst>
                                        </p:cTn>
                                        <p:tgtEl>
                                          <p:spTgt spid="295"/>
                                        </p:tgtEl>
                                        <p:attrNameLst>
                                          <p:attrName>style.visibility</p:attrName>
                                        </p:attrNameLst>
                                      </p:cBhvr>
                                      <p:to>
                                        <p:strVal val="hidden"/>
                                      </p:to>
                                    </p:set>
                                  </p:childTnLst>
                                </p:cTn>
                              </p:par>
                            </p:childTnLst>
                          </p:cTn>
                        </p:par>
                        <p:par>
                          <p:cTn id="304" fill="hold">
                            <p:stCondLst>
                              <p:cond delay="2200"/>
                            </p:stCondLst>
                            <p:childTnLst>
                              <p:par>
                                <p:cTn id="305" presetID="1" presetClass="entr" presetSubtype="0" fill="hold" nodeType="afterEffect">
                                  <p:stCondLst>
                                    <p:cond delay="0"/>
                                  </p:stCondLst>
                                  <p:childTnLst>
                                    <p:set>
                                      <p:cBhvr>
                                        <p:cTn id="306" dur="1" fill="hold">
                                          <p:stCondLst>
                                            <p:cond delay="0"/>
                                          </p:stCondLst>
                                        </p:cTn>
                                        <p:tgtEl>
                                          <p:spTgt spid="296"/>
                                        </p:tgtEl>
                                        <p:attrNameLst>
                                          <p:attrName>style.visibility</p:attrName>
                                        </p:attrNameLst>
                                      </p:cBhvr>
                                      <p:to>
                                        <p:strVal val="visible"/>
                                      </p:to>
                                    </p:set>
                                  </p:childTnLst>
                                </p:cTn>
                              </p:par>
                            </p:childTnLst>
                          </p:cTn>
                        </p:par>
                        <p:par>
                          <p:cTn id="307" fill="hold">
                            <p:stCondLst>
                              <p:cond delay="2200"/>
                            </p:stCondLst>
                            <p:childTnLst>
                              <p:par>
                                <p:cTn id="308" presetID="1" presetClass="exit" presetSubtype="0" fill="hold" nodeType="afterEffect">
                                  <p:stCondLst>
                                    <p:cond delay="50"/>
                                  </p:stCondLst>
                                  <p:childTnLst>
                                    <p:set>
                                      <p:cBhvr>
                                        <p:cTn id="309" dur="1" fill="hold">
                                          <p:stCondLst>
                                            <p:cond delay="0"/>
                                          </p:stCondLst>
                                        </p:cTn>
                                        <p:tgtEl>
                                          <p:spTgt spid="296"/>
                                        </p:tgtEl>
                                        <p:attrNameLst>
                                          <p:attrName>style.visibility</p:attrName>
                                        </p:attrNameLst>
                                      </p:cBhvr>
                                      <p:to>
                                        <p:strVal val="hidden"/>
                                      </p:to>
                                    </p:set>
                                  </p:childTnLst>
                                </p:cTn>
                              </p:par>
                            </p:childTnLst>
                          </p:cTn>
                        </p:par>
                        <p:par>
                          <p:cTn id="310" fill="hold">
                            <p:stCondLst>
                              <p:cond delay="2250"/>
                            </p:stCondLst>
                            <p:childTnLst>
                              <p:par>
                                <p:cTn id="311" presetID="1" presetClass="entr" presetSubtype="0" fill="hold" nodeType="afterEffect">
                                  <p:stCondLst>
                                    <p:cond delay="0"/>
                                  </p:stCondLst>
                                  <p:childTnLst>
                                    <p:set>
                                      <p:cBhvr>
                                        <p:cTn id="312" dur="1" fill="hold">
                                          <p:stCondLst>
                                            <p:cond delay="0"/>
                                          </p:stCondLst>
                                        </p:cTn>
                                        <p:tgtEl>
                                          <p:spTgt spid="297"/>
                                        </p:tgtEl>
                                        <p:attrNameLst>
                                          <p:attrName>style.visibility</p:attrName>
                                        </p:attrNameLst>
                                      </p:cBhvr>
                                      <p:to>
                                        <p:strVal val="visible"/>
                                      </p:to>
                                    </p:set>
                                  </p:childTnLst>
                                </p:cTn>
                              </p:par>
                            </p:childTnLst>
                          </p:cTn>
                        </p:par>
                        <p:par>
                          <p:cTn id="313" fill="hold">
                            <p:stCondLst>
                              <p:cond delay="2250"/>
                            </p:stCondLst>
                            <p:childTnLst>
                              <p:par>
                                <p:cTn id="314" presetID="1" presetClass="exit" presetSubtype="0" fill="hold" nodeType="afterEffect">
                                  <p:stCondLst>
                                    <p:cond delay="50"/>
                                  </p:stCondLst>
                                  <p:childTnLst>
                                    <p:set>
                                      <p:cBhvr>
                                        <p:cTn id="315" dur="1" fill="hold">
                                          <p:stCondLst>
                                            <p:cond delay="0"/>
                                          </p:stCondLst>
                                        </p:cTn>
                                        <p:tgtEl>
                                          <p:spTgt spid="297"/>
                                        </p:tgtEl>
                                        <p:attrNameLst>
                                          <p:attrName>style.visibility</p:attrName>
                                        </p:attrNameLst>
                                      </p:cBhvr>
                                      <p:to>
                                        <p:strVal val="hidden"/>
                                      </p:to>
                                    </p:set>
                                  </p:childTnLst>
                                </p:cTn>
                              </p:par>
                            </p:childTnLst>
                          </p:cTn>
                        </p:par>
                        <p:par>
                          <p:cTn id="316" fill="hold">
                            <p:stCondLst>
                              <p:cond delay="2300"/>
                            </p:stCondLst>
                            <p:childTnLst>
                              <p:par>
                                <p:cTn id="317" presetID="1" presetClass="entr" presetSubtype="0" fill="hold" nodeType="afterEffect">
                                  <p:stCondLst>
                                    <p:cond delay="0"/>
                                  </p:stCondLst>
                                  <p:childTnLst>
                                    <p:set>
                                      <p:cBhvr>
                                        <p:cTn id="318" dur="1" fill="hold">
                                          <p:stCondLst>
                                            <p:cond delay="0"/>
                                          </p:stCondLst>
                                        </p:cTn>
                                        <p:tgtEl>
                                          <p:spTgt spid="298"/>
                                        </p:tgtEl>
                                        <p:attrNameLst>
                                          <p:attrName>style.visibility</p:attrName>
                                        </p:attrNameLst>
                                      </p:cBhvr>
                                      <p:to>
                                        <p:strVal val="visible"/>
                                      </p:to>
                                    </p:set>
                                  </p:childTnLst>
                                </p:cTn>
                              </p:par>
                            </p:childTnLst>
                          </p:cTn>
                        </p:par>
                        <p:par>
                          <p:cTn id="319" fill="hold">
                            <p:stCondLst>
                              <p:cond delay="2300"/>
                            </p:stCondLst>
                            <p:childTnLst>
                              <p:par>
                                <p:cTn id="320" presetID="1" presetClass="exit" presetSubtype="0" fill="hold" nodeType="afterEffect">
                                  <p:stCondLst>
                                    <p:cond delay="50"/>
                                  </p:stCondLst>
                                  <p:childTnLst>
                                    <p:set>
                                      <p:cBhvr>
                                        <p:cTn id="321" dur="1" fill="hold">
                                          <p:stCondLst>
                                            <p:cond delay="0"/>
                                          </p:stCondLst>
                                        </p:cTn>
                                        <p:tgtEl>
                                          <p:spTgt spid="298"/>
                                        </p:tgtEl>
                                        <p:attrNameLst>
                                          <p:attrName>style.visibility</p:attrName>
                                        </p:attrNameLst>
                                      </p:cBhvr>
                                      <p:to>
                                        <p:strVal val="hidden"/>
                                      </p:to>
                                    </p:set>
                                  </p:childTnLst>
                                </p:cTn>
                              </p:par>
                            </p:childTnLst>
                          </p:cTn>
                        </p:par>
                        <p:par>
                          <p:cTn id="322" fill="hold">
                            <p:stCondLst>
                              <p:cond delay="2350"/>
                            </p:stCondLst>
                            <p:childTnLst>
                              <p:par>
                                <p:cTn id="323" presetID="1" presetClass="entr" presetSubtype="0" fill="hold" nodeType="afterEffect">
                                  <p:stCondLst>
                                    <p:cond delay="0"/>
                                  </p:stCondLst>
                                  <p:childTnLst>
                                    <p:set>
                                      <p:cBhvr>
                                        <p:cTn id="324" dur="1" fill="hold">
                                          <p:stCondLst>
                                            <p:cond delay="0"/>
                                          </p:stCondLst>
                                        </p:cTn>
                                        <p:tgtEl>
                                          <p:spTgt spid="299"/>
                                        </p:tgtEl>
                                        <p:attrNameLst>
                                          <p:attrName>style.visibility</p:attrName>
                                        </p:attrNameLst>
                                      </p:cBhvr>
                                      <p:to>
                                        <p:strVal val="visible"/>
                                      </p:to>
                                    </p:set>
                                  </p:childTnLst>
                                </p:cTn>
                              </p:par>
                            </p:childTnLst>
                          </p:cTn>
                        </p:par>
                        <p:par>
                          <p:cTn id="325" fill="hold">
                            <p:stCondLst>
                              <p:cond delay="2350"/>
                            </p:stCondLst>
                            <p:childTnLst>
                              <p:par>
                                <p:cTn id="326" presetID="1" presetClass="exit" presetSubtype="0" fill="hold" nodeType="afterEffect">
                                  <p:stCondLst>
                                    <p:cond delay="50"/>
                                  </p:stCondLst>
                                  <p:childTnLst>
                                    <p:set>
                                      <p:cBhvr>
                                        <p:cTn id="327" dur="1" fill="hold">
                                          <p:stCondLst>
                                            <p:cond delay="0"/>
                                          </p:stCondLst>
                                        </p:cTn>
                                        <p:tgtEl>
                                          <p:spTgt spid="299"/>
                                        </p:tgtEl>
                                        <p:attrNameLst>
                                          <p:attrName>style.visibility</p:attrName>
                                        </p:attrNameLst>
                                      </p:cBhvr>
                                      <p:to>
                                        <p:strVal val="hidden"/>
                                      </p:to>
                                    </p:set>
                                  </p:childTnLst>
                                </p:cTn>
                              </p:par>
                            </p:childTnLst>
                          </p:cTn>
                        </p:par>
                        <p:par>
                          <p:cTn id="328" fill="hold">
                            <p:stCondLst>
                              <p:cond delay="2400"/>
                            </p:stCondLst>
                            <p:childTnLst>
                              <p:par>
                                <p:cTn id="329" presetID="1" presetClass="entr" presetSubtype="0" fill="hold" nodeType="afterEffect">
                                  <p:stCondLst>
                                    <p:cond delay="0"/>
                                  </p:stCondLst>
                                  <p:childTnLst>
                                    <p:set>
                                      <p:cBhvr>
                                        <p:cTn id="330" dur="1" fill="hold">
                                          <p:stCondLst>
                                            <p:cond delay="0"/>
                                          </p:stCondLst>
                                        </p:cTn>
                                        <p:tgtEl>
                                          <p:spTgt spid="300"/>
                                        </p:tgtEl>
                                        <p:attrNameLst>
                                          <p:attrName>style.visibility</p:attrName>
                                        </p:attrNameLst>
                                      </p:cBhvr>
                                      <p:to>
                                        <p:strVal val="visible"/>
                                      </p:to>
                                    </p:set>
                                  </p:childTnLst>
                                </p:cTn>
                              </p:par>
                            </p:childTnLst>
                          </p:cTn>
                        </p:par>
                        <p:par>
                          <p:cTn id="331" fill="hold">
                            <p:stCondLst>
                              <p:cond delay="2400"/>
                            </p:stCondLst>
                            <p:childTnLst>
                              <p:par>
                                <p:cTn id="332" presetID="1" presetClass="exit" presetSubtype="0" fill="hold" nodeType="afterEffect">
                                  <p:stCondLst>
                                    <p:cond delay="50"/>
                                  </p:stCondLst>
                                  <p:childTnLst>
                                    <p:set>
                                      <p:cBhvr>
                                        <p:cTn id="333" dur="1" fill="hold">
                                          <p:stCondLst>
                                            <p:cond delay="0"/>
                                          </p:stCondLst>
                                        </p:cTn>
                                        <p:tgtEl>
                                          <p:spTgt spid="300"/>
                                        </p:tgtEl>
                                        <p:attrNameLst>
                                          <p:attrName>style.visibility</p:attrName>
                                        </p:attrNameLst>
                                      </p:cBhvr>
                                      <p:to>
                                        <p:strVal val="hidden"/>
                                      </p:to>
                                    </p:set>
                                  </p:childTnLst>
                                </p:cTn>
                              </p:par>
                            </p:childTnLst>
                          </p:cTn>
                        </p:par>
                        <p:par>
                          <p:cTn id="334" fill="hold">
                            <p:stCondLst>
                              <p:cond delay="2450"/>
                            </p:stCondLst>
                            <p:childTnLst>
                              <p:par>
                                <p:cTn id="335" presetID="1" presetClass="entr" presetSubtype="0" fill="hold" nodeType="afterEffect">
                                  <p:stCondLst>
                                    <p:cond delay="0"/>
                                  </p:stCondLst>
                                  <p:childTnLst>
                                    <p:set>
                                      <p:cBhvr>
                                        <p:cTn id="336" dur="1" fill="hold">
                                          <p:stCondLst>
                                            <p:cond delay="0"/>
                                          </p:stCondLst>
                                        </p:cTn>
                                        <p:tgtEl>
                                          <p:spTgt spid="301"/>
                                        </p:tgtEl>
                                        <p:attrNameLst>
                                          <p:attrName>style.visibility</p:attrName>
                                        </p:attrNameLst>
                                      </p:cBhvr>
                                      <p:to>
                                        <p:strVal val="visible"/>
                                      </p:to>
                                    </p:set>
                                  </p:childTnLst>
                                </p:cTn>
                              </p:par>
                            </p:childTnLst>
                          </p:cTn>
                        </p:par>
                        <p:par>
                          <p:cTn id="337" fill="hold">
                            <p:stCondLst>
                              <p:cond delay="2450"/>
                            </p:stCondLst>
                            <p:childTnLst>
                              <p:par>
                                <p:cTn id="338" presetID="1" presetClass="exit" presetSubtype="0" fill="hold" nodeType="afterEffect">
                                  <p:stCondLst>
                                    <p:cond delay="50"/>
                                  </p:stCondLst>
                                  <p:childTnLst>
                                    <p:set>
                                      <p:cBhvr>
                                        <p:cTn id="339" dur="1" fill="hold">
                                          <p:stCondLst>
                                            <p:cond delay="0"/>
                                          </p:stCondLst>
                                        </p:cTn>
                                        <p:tgtEl>
                                          <p:spTgt spid="301"/>
                                        </p:tgtEl>
                                        <p:attrNameLst>
                                          <p:attrName>style.visibility</p:attrName>
                                        </p:attrNameLst>
                                      </p:cBhvr>
                                      <p:to>
                                        <p:strVal val="hidden"/>
                                      </p:to>
                                    </p:set>
                                  </p:childTnLst>
                                </p:cTn>
                              </p:par>
                            </p:childTnLst>
                          </p:cTn>
                        </p:par>
                        <p:par>
                          <p:cTn id="340" fill="hold">
                            <p:stCondLst>
                              <p:cond delay="2500"/>
                            </p:stCondLst>
                            <p:childTnLst>
                              <p:par>
                                <p:cTn id="341" presetID="1" presetClass="entr" presetSubtype="0" fill="hold" nodeType="afterEffect">
                                  <p:stCondLst>
                                    <p:cond delay="0"/>
                                  </p:stCondLst>
                                  <p:childTnLst>
                                    <p:set>
                                      <p:cBhvr>
                                        <p:cTn id="342" dur="1" fill="hold">
                                          <p:stCondLst>
                                            <p:cond delay="0"/>
                                          </p:stCondLst>
                                        </p:cTn>
                                        <p:tgtEl>
                                          <p:spTgt spid="302"/>
                                        </p:tgtEl>
                                        <p:attrNameLst>
                                          <p:attrName>style.visibility</p:attrName>
                                        </p:attrNameLst>
                                      </p:cBhvr>
                                      <p:to>
                                        <p:strVal val="visible"/>
                                      </p:to>
                                    </p:set>
                                  </p:childTnLst>
                                </p:cTn>
                              </p:par>
                            </p:childTnLst>
                          </p:cTn>
                        </p:par>
                        <p:par>
                          <p:cTn id="343" fill="hold">
                            <p:stCondLst>
                              <p:cond delay="2500"/>
                            </p:stCondLst>
                            <p:childTnLst>
                              <p:par>
                                <p:cTn id="344" presetID="1" presetClass="exit" presetSubtype="0" fill="hold" nodeType="afterEffect">
                                  <p:stCondLst>
                                    <p:cond delay="50"/>
                                  </p:stCondLst>
                                  <p:childTnLst>
                                    <p:set>
                                      <p:cBhvr>
                                        <p:cTn id="345" dur="1" fill="hold">
                                          <p:stCondLst>
                                            <p:cond delay="0"/>
                                          </p:stCondLst>
                                        </p:cTn>
                                        <p:tgtEl>
                                          <p:spTgt spid="302"/>
                                        </p:tgtEl>
                                        <p:attrNameLst>
                                          <p:attrName>style.visibility</p:attrName>
                                        </p:attrNameLst>
                                      </p:cBhvr>
                                      <p:to>
                                        <p:strVal val="hidden"/>
                                      </p:to>
                                    </p:set>
                                  </p:childTnLst>
                                </p:cTn>
                              </p:par>
                            </p:childTnLst>
                          </p:cTn>
                        </p:par>
                        <p:par>
                          <p:cTn id="346" fill="hold">
                            <p:stCondLst>
                              <p:cond delay="2550"/>
                            </p:stCondLst>
                            <p:childTnLst>
                              <p:par>
                                <p:cTn id="347" presetID="1" presetClass="exit" presetSubtype="0" fill="hold" nodeType="afterEffect">
                                  <p:stCondLst>
                                    <p:cond delay="50"/>
                                  </p:stCondLst>
                                  <p:childTnLst>
                                    <p:set>
                                      <p:cBhvr>
                                        <p:cTn id="348" dur="1" fill="hold">
                                          <p:stCondLst>
                                            <p:cond delay="0"/>
                                          </p:stCondLst>
                                        </p:cTn>
                                        <p:tgtEl>
                                          <p:spTgt spid="294"/>
                                        </p:tgtEl>
                                        <p:attrNameLst>
                                          <p:attrName>style.visibility</p:attrName>
                                        </p:attrNameLst>
                                      </p:cBhvr>
                                      <p:to>
                                        <p:strVal val="hidden"/>
                                      </p:to>
                                    </p:set>
                                  </p:childTnLst>
                                </p:cTn>
                              </p:par>
                            </p:childTnLst>
                          </p:cTn>
                        </p:par>
                        <p:par>
                          <p:cTn id="349" fill="hold">
                            <p:stCondLst>
                              <p:cond delay="2600"/>
                            </p:stCondLst>
                            <p:childTnLst>
                              <p:par>
                                <p:cTn id="350" presetID="1" presetClass="entr" presetSubtype="0" fill="hold" nodeType="afterEffect">
                                  <p:stCondLst>
                                    <p:cond delay="0"/>
                                  </p:stCondLst>
                                  <p:childTnLst>
                                    <p:set>
                                      <p:cBhvr>
                                        <p:cTn id="351" dur="1" fill="hold">
                                          <p:stCondLst>
                                            <p:cond delay="0"/>
                                          </p:stCondLst>
                                        </p:cTn>
                                        <p:tgtEl>
                                          <p:spTgt spid="303"/>
                                        </p:tgtEl>
                                        <p:attrNameLst>
                                          <p:attrName>style.visibility</p:attrName>
                                        </p:attrNameLst>
                                      </p:cBhvr>
                                      <p:to>
                                        <p:strVal val="visible"/>
                                      </p:to>
                                    </p:set>
                                  </p:childTnLst>
                                </p:cTn>
                              </p:par>
                            </p:childTnLst>
                          </p:cTn>
                        </p:par>
                        <p:par>
                          <p:cTn id="352" fill="hold">
                            <p:stCondLst>
                              <p:cond delay="2600"/>
                            </p:stCondLst>
                            <p:childTnLst>
                              <p:par>
                                <p:cTn id="353" presetID="1" presetClass="exit" presetSubtype="0" fill="hold" nodeType="afterEffect">
                                  <p:stCondLst>
                                    <p:cond delay="50"/>
                                  </p:stCondLst>
                                  <p:childTnLst>
                                    <p:set>
                                      <p:cBhvr>
                                        <p:cTn id="354" dur="1" fill="hold">
                                          <p:stCondLst>
                                            <p:cond delay="0"/>
                                          </p:stCondLst>
                                        </p:cTn>
                                        <p:tgtEl>
                                          <p:spTgt spid="303"/>
                                        </p:tgtEl>
                                        <p:attrNameLst>
                                          <p:attrName>style.visibility</p:attrName>
                                        </p:attrNameLst>
                                      </p:cBhvr>
                                      <p:to>
                                        <p:strVal val="hidden"/>
                                      </p:to>
                                    </p:set>
                                  </p:childTnLst>
                                </p:cTn>
                              </p:par>
                            </p:childTnLst>
                          </p:cTn>
                        </p:par>
                        <p:par>
                          <p:cTn id="355" fill="hold">
                            <p:stCondLst>
                              <p:cond delay="2650"/>
                            </p:stCondLst>
                            <p:childTnLst>
                              <p:par>
                                <p:cTn id="356" presetID="1" presetClass="entr" presetSubtype="0" fill="hold" nodeType="afterEffect">
                                  <p:stCondLst>
                                    <p:cond delay="0"/>
                                  </p:stCondLst>
                                  <p:childTnLst>
                                    <p:set>
                                      <p:cBhvr>
                                        <p:cTn id="357" dur="1" fill="hold">
                                          <p:stCondLst>
                                            <p:cond delay="0"/>
                                          </p:stCondLst>
                                        </p:cTn>
                                        <p:tgtEl>
                                          <p:spTgt spid="304"/>
                                        </p:tgtEl>
                                        <p:attrNameLst>
                                          <p:attrName>style.visibility</p:attrName>
                                        </p:attrNameLst>
                                      </p:cBhvr>
                                      <p:to>
                                        <p:strVal val="visible"/>
                                      </p:to>
                                    </p:set>
                                  </p:childTnLst>
                                </p:cTn>
                              </p:par>
                            </p:childTnLst>
                          </p:cTn>
                        </p:par>
                        <p:par>
                          <p:cTn id="358" fill="hold">
                            <p:stCondLst>
                              <p:cond delay="2650"/>
                            </p:stCondLst>
                            <p:childTnLst>
                              <p:par>
                                <p:cTn id="359" presetID="1" presetClass="exit" presetSubtype="0" fill="hold" nodeType="afterEffect">
                                  <p:stCondLst>
                                    <p:cond delay="50"/>
                                  </p:stCondLst>
                                  <p:childTnLst>
                                    <p:set>
                                      <p:cBhvr>
                                        <p:cTn id="360" dur="1" fill="hold">
                                          <p:stCondLst>
                                            <p:cond delay="0"/>
                                          </p:stCondLst>
                                        </p:cTn>
                                        <p:tgtEl>
                                          <p:spTgt spid="304"/>
                                        </p:tgtEl>
                                        <p:attrNameLst>
                                          <p:attrName>style.visibility</p:attrName>
                                        </p:attrNameLst>
                                      </p:cBhvr>
                                      <p:to>
                                        <p:strVal val="hidden"/>
                                      </p:to>
                                    </p:set>
                                  </p:childTnLst>
                                </p:cTn>
                              </p:par>
                            </p:childTnLst>
                          </p:cTn>
                        </p:par>
                        <p:par>
                          <p:cTn id="361" fill="hold">
                            <p:stCondLst>
                              <p:cond delay="2700"/>
                            </p:stCondLst>
                            <p:childTnLst>
                              <p:par>
                                <p:cTn id="362" presetID="1" presetClass="exit" presetSubtype="0" fill="hold" nodeType="afterEffect">
                                  <p:stCondLst>
                                    <p:cond delay="50"/>
                                  </p:stCondLst>
                                  <p:childTnLst>
                                    <p:set>
                                      <p:cBhvr>
                                        <p:cTn id="363" dur="1" fill="hold">
                                          <p:stCondLst>
                                            <p:cond delay="0"/>
                                          </p:stCondLst>
                                        </p:cTn>
                                        <p:tgtEl>
                                          <p:spTgt spid="275"/>
                                        </p:tgtEl>
                                        <p:attrNameLst>
                                          <p:attrName>style.visibility</p:attrName>
                                        </p:attrNameLst>
                                      </p:cBhvr>
                                      <p:to>
                                        <p:strVal val="hidden"/>
                                      </p:to>
                                    </p:set>
                                  </p:childTnLst>
                                </p:cTn>
                              </p:par>
                            </p:childTnLst>
                          </p:cTn>
                        </p:par>
                        <p:par>
                          <p:cTn id="364" fill="hold">
                            <p:stCondLst>
                              <p:cond delay="2750"/>
                            </p:stCondLst>
                            <p:childTnLst>
                              <p:par>
                                <p:cTn id="365" presetID="1" presetClass="entr" presetSubtype="0" fill="hold" nodeType="afterEffect">
                                  <p:stCondLst>
                                    <p:cond delay="0"/>
                                  </p:stCondLst>
                                  <p:childTnLst>
                                    <p:set>
                                      <p:cBhvr>
                                        <p:cTn id="366" dur="1" fill="hold">
                                          <p:stCondLst>
                                            <p:cond delay="0"/>
                                          </p:stCondLst>
                                        </p:cTn>
                                        <p:tgtEl>
                                          <p:spTgt spid="276"/>
                                        </p:tgtEl>
                                        <p:attrNameLst>
                                          <p:attrName>style.visibility</p:attrName>
                                        </p:attrNameLst>
                                      </p:cBhvr>
                                      <p:to>
                                        <p:strVal val="visible"/>
                                      </p:to>
                                    </p:set>
                                  </p:childTnLst>
                                </p:cTn>
                              </p:par>
                            </p:childTnLst>
                          </p:cTn>
                        </p:par>
                        <p:par>
                          <p:cTn id="367" fill="hold">
                            <p:stCondLst>
                              <p:cond delay="2750"/>
                            </p:stCondLst>
                            <p:childTnLst>
                              <p:par>
                                <p:cTn id="368" presetID="1" presetClass="exit" presetSubtype="0" fill="hold" nodeType="afterEffect">
                                  <p:stCondLst>
                                    <p:cond delay="50"/>
                                  </p:stCondLst>
                                  <p:childTnLst>
                                    <p:set>
                                      <p:cBhvr>
                                        <p:cTn id="369" dur="1" fill="hold">
                                          <p:stCondLst>
                                            <p:cond delay="0"/>
                                          </p:stCondLst>
                                        </p:cTn>
                                        <p:tgtEl>
                                          <p:spTgt spid="276"/>
                                        </p:tgtEl>
                                        <p:attrNameLst>
                                          <p:attrName>style.visibility</p:attrName>
                                        </p:attrNameLst>
                                      </p:cBhvr>
                                      <p:to>
                                        <p:strVal val="hidden"/>
                                      </p:to>
                                    </p:set>
                                  </p:childTnLst>
                                </p:cTn>
                              </p:par>
                            </p:childTnLst>
                          </p:cTn>
                        </p:par>
                        <p:par>
                          <p:cTn id="370" fill="hold">
                            <p:stCondLst>
                              <p:cond delay="2800"/>
                            </p:stCondLst>
                            <p:childTnLst>
                              <p:par>
                                <p:cTn id="371" presetID="1" presetClass="entr" presetSubtype="0" fill="hold" nodeType="afterEffect">
                                  <p:stCondLst>
                                    <p:cond delay="0"/>
                                  </p:stCondLst>
                                  <p:childTnLst>
                                    <p:set>
                                      <p:cBhvr>
                                        <p:cTn id="372" dur="1" fill="hold">
                                          <p:stCondLst>
                                            <p:cond delay="0"/>
                                          </p:stCondLst>
                                        </p:cTn>
                                        <p:tgtEl>
                                          <p:spTgt spid="277"/>
                                        </p:tgtEl>
                                        <p:attrNameLst>
                                          <p:attrName>style.visibility</p:attrName>
                                        </p:attrNameLst>
                                      </p:cBhvr>
                                      <p:to>
                                        <p:strVal val="visible"/>
                                      </p:to>
                                    </p:set>
                                  </p:childTnLst>
                                </p:cTn>
                              </p:par>
                            </p:childTnLst>
                          </p:cTn>
                        </p:par>
                        <p:par>
                          <p:cTn id="373" fill="hold">
                            <p:stCondLst>
                              <p:cond delay="2800"/>
                            </p:stCondLst>
                            <p:childTnLst>
                              <p:par>
                                <p:cTn id="374" presetID="1" presetClass="exit" presetSubtype="0" fill="hold" nodeType="afterEffect">
                                  <p:stCondLst>
                                    <p:cond delay="50"/>
                                  </p:stCondLst>
                                  <p:childTnLst>
                                    <p:set>
                                      <p:cBhvr>
                                        <p:cTn id="375" dur="1" fill="hold">
                                          <p:stCondLst>
                                            <p:cond delay="0"/>
                                          </p:stCondLst>
                                        </p:cTn>
                                        <p:tgtEl>
                                          <p:spTgt spid="277"/>
                                        </p:tgtEl>
                                        <p:attrNameLst>
                                          <p:attrName>style.visibility</p:attrName>
                                        </p:attrNameLst>
                                      </p:cBhvr>
                                      <p:to>
                                        <p:strVal val="hidden"/>
                                      </p:to>
                                    </p:set>
                                  </p:childTnLst>
                                </p:cTn>
                              </p:par>
                            </p:childTnLst>
                          </p:cTn>
                        </p:par>
                        <p:par>
                          <p:cTn id="376" fill="hold">
                            <p:stCondLst>
                              <p:cond delay="2850"/>
                            </p:stCondLst>
                            <p:childTnLst>
                              <p:par>
                                <p:cTn id="377" presetID="1" presetClass="entr" presetSubtype="0" fill="hold" nodeType="afterEffect">
                                  <p:stCondLst>
                                    <p:cond delay="0"/>
                                  </p:stCondLst>
                                  <p:childTnLst>
                                    <p:set>
                                      <p:cBhvr>
                                        <p:cTn id="378" dur="1" fill="hold">
                                          <p:stCondLst>
                                            <p:cond delay="0"/>
                                          </p:stCondLst>
                                        </p:cTn>
                                        <p:tgtEl>
                                          <p:spTgt spid="278"/>
                                        </p:tgtEl>
                                        <p:attrNameLst>
                                          <p:attrName>style.visibility</p:attrName>
                                        </p:attrNameLst>
                                      </p:cBhvr>
                                      <p:to>
                                        <p:strVal val="visible"/>
                                      </p:to>
                                    </p:set>
                                  </p:childTnLst>
                                </p:cTn>
                              </p:par>
                            </p:childTnLst>
                          </p:cTn>
                        </p:par>
                        <p:par>
                          <p:cTn id="379" fill="hold">
                            <p:stCondLst>
                              <p:cond delay="2850"/>
                            </p:stCondLst>
                            <p:childTnLst>
                              <p:par>
                                <p:cTn id="380" presetID="1" presetClass="exit" presetSubtype="0" fill="hold" nodeType="afterEffect">
                                  <p:stCondLst>
                                    <p:cond delay="50"/>
                                  </p:stCondLst>
                                  <p:childTnLst>
                                    <p:set>
                                      <p:cBhvr>
                                        <p:cTn id="381" dur="1" fill="hold">
                                          <p:stCondLst>
                                            <p:cond delay="0"/>
                                          </p:stCondLst>
                                        </p:cTn>
                                        <p:tgtEl>
                                          <p:spTgt spid="278"/>
                                        </p:tgtEl>
                                        <p:attrNameLst>
                                          <p:attrName>style.visibility</p:attrName>
                                        </p:attrNameLst>
                                      </p:cBhvr>
                                      <p:to>
                                        <p:strVal val="hidden"/>
                                      </p:to>
                                    </p:set>
                                  </p:childTnLst>
                                </p:cTn>
                              </p:par>
                            </p:childTnLst>
                          </p:cTn>
                        </p:par>
                        <p:par>
                          <p:cTn id="382" fill="hold">
                            <p:stCondLst>
                              <p:cond delay="2900"/>
                            </p:stCondLst>
                            <p:childTnLst>
                              <p:par>
                                <p:cTn id="383" presetID="1" presetClass="entr" presetSubtype="0" fill="hold" nodeType="afterEffect">
                                  <p:stCondLst>
                                    <p:cond delay="0"/>
                                  </p:stCondLst>
                                  <p:childTnLst>
                                    <p:set>
                                      <p:cBhvr>
                                        <p:cTn id="384" dur="1" fill="hold">
                                          <p:stCondLst>
                                            <p:cond delay="0"/>
                                          </p:stCondLst>
                                        </p:cTn>
                                        <p:tgtEl>
                                          <p:spTgt spid="279"/>
                                        </p:tgtEl>
                                        <p:attrNameLst>
                                          <p:attrName>style.visibility</p:attrName>
                                        </p:attrNameLst>
                                      </p:cBhvr>
                                      <p:to>
                                        <p:strVal val="visible"/>
                                      </p:to>
                                    </p:set>
                                  </p:childTnLst>
                                </p:cTn>
                              </p:par>
                            </p:childTnLst>
                          </p:cTn>
                        </p:par>
                        <p:par>
                          <p:cTn id="385" fill="hold">
                            <p:stCondLst>
                              <p:cond delay="2900"/>
                            </p:stCondLst>
                            <p:childTnLst>
                              <p:par>
                                <p:cTn id="386" presetID="1" presetClass="exit" presetSubtype="0" fill="hold" nodeType="afterEffect">
                                  <p:stCondLst>
                                    <p:cond delay="50"/>
                                  </p:stCondLst>
                                  <p:childTnLst>
                                    <p:set>
                                      <p:cBhvr>
                                        <p:cTn id="387" dur="1" fill="hold">
                                          <p:stCondLst>
                                            <p:cond delay="0"/>
                                          </p:stCondLst>
                                        </p:cTn>
                                        <p:tgtEl>
                                          <p:spTgt spid="279"/>
                                        </p:tgtEl>
                                        <p:attrNameLst>
                                          <p:attrName>style.visibility</p:attrName>
                                        </p:attrNameLst>
                                      </p:cBhvr>
                                      <p:to>
                                        <p:strVal val="hidden"/>
                                      </p:to>
                                    </p:set>
                                  </p:childTnLst>
                                </p:cTn>
                              </p:par>
                            </p:childTnLst>
                          </p:cTn>
                        </p:par>
                        <p:par>
                          <p:cTn id="388" fill="hold">
                            <p:stCondLst>
                              <p:cond delay="2950"/>
                            </p:stCondLst>
                            <p:childTnLst>
                              <p:par>
                                <p:cTn id="389" presetID="1" presetClass="exit" presetSubtype="0" fill="hold" nodeType="afterEffect">
                                  <p:stCondLst>
                                    <p:cond delay="50"/>
                                  </p:stCondLst>
                                  <p:childTnLst>
                                    <p:set>
                                      <p:cBhvr>
                                        <p:cTn id="390" dur="1" fill="hold">
                                          <p:stCondLst>
                                            <p:cond delay="0"/>
                                          </p:stCondLst>
                                        </p:cTn>
                                        <p:tgtEl>
                                          <p:spTgt spid="269"/>
                                        </p:tgtEl>
                                        <p:attrNameLst>
                                          <p:attrName>style.visibility</p:attrName>
                                        </p:attrNameLst>
                                      </p:cBhvr>
                                      <p:to>
                                        <p:strVal val="hidden"/>
                                      </p:to>
                                    </p:set>
                                  </p:childTnLst>
                                </p:cTn>
                              </p:par>
                            </p:childTnLst>
                          </p:cTn>
                        </p:par>
                        <p:par>
                          <p:cTn id="391" fill="hold">
                            <p:stCondLst>
                              <p:cond delay="3000"/>
                            </p:stCondLst>
                            <p:childTnLst>
                              <p:par>
                                <p:cTn id="392" presetID="1" presetClass="entr" presetSubtype="0" fill="hold" nodeType="afterEffect">
                                  <p:stCondLst>
                                    <p:cond delay="0"/>
                                  </p:stCondLst>
                                  <p:childTnLst>
                                    <p:set>
                                      <p:cBhvr>
                                        <p:cTn id="393" dur="1" fill="hold">
                                          <p:stCondLst>
                                            <p:cond delay="0"/>
                                          </p:stCondLst>
                                        </p:cTn>
                                        <p:tgtEl>
                                          <p:spTgt spid="270"/>
                                        </p:tgtEl>
                                        <p:attrNameLst>
                                          <p:attrName>style.visibility</p:attrName>
                                        </p:attrNameLst>
                                      </p:cBhvr>
                                      <p:to>
                                        <p:strVal val="visible"/>
                                      </p:to>
                                    </p:set>
                                  </p:childTnLst>
                                </p:cTn>
                              </p:par>
                            </p:childTnLst>
                          </p:cTn>
                        </p:par>
                        <p:par>
                          <p:cTn id="394" fill="hold">
                            <p:stCondLst>
                              <p:cond delay="3000"/>
                            </p:stCondLst>
                            <p:childTnLst>
                              <p:par>
                                <p:cTn id="395" presetID="1" presetClass="exit" presetSubtype="0" fill="hold" nodeType="afterEffect">
                                  <p:stCondLst>
                                    <p:cond delay="50"/>
                                  </p:stCondLst>
                                  <p:childTnLst>
                                    <p:set>
                                      <p:cBhvr>
                                        <p:cTn id="396" dur="1" fill="hold">
                                          <p:stCondLst>
                                            <p:cond delay="0"/>
                                          </p:stCondLst>
                                        </p:cTn>
                                        <p:tgtEl>
                                          <p:spTgt spid="270"/>
                                        </p:tgtEl>
                                        <p:attrNameLst>
                                          <p:attrName>style.visibility</p:attrName>
                                        </p:attrNameLst>
                                      </p:cBhvr>
                                      <p:to>
                                        <p:strVal val="hidden"/>
                                      </p:to>
                                    </p:set>
                                  </p:childTnLst>
                                </p:cTn>
                              </p:par>
                            </p:childTnLst>
                          </p:cTn>
                        </p:par>
                        <p:par>
                          <p:cTn id="397" fill="hold">
                            <p:stCondLst>
                              <p:cond delay="3050"/>
                            </p:stCondLst>
                            <p:childTnLst>
                              <p:par>
                                <p:cTn id="398" presetID="1" presetClass="entr" presetSubtype="0" fill="hold" nodeType="afterEffect">
                                  <p:stCondLst>
                                    <p:cond delay="0"/>
                                  </p:stCondLst>
                                  <p:childTnLst>
                                    <p:set>
                                      <p:cBhvr>
                                        <p:cTn id="399" dur="1" fill="hold">
                                          <p:stCondLst>
                                            <p:cond delay="0"/>
                                          </p:stCondLst>
                                        </p:cTn>
                                        <p:tgtEl>
                                          <p:spTgt spid="271"/>
                                        </p:tgtEl>
                                        <p:attrNameLst>
                                          <p:attrName>style.visibility</p:attrName>
                                        </p:attrNameLst>
                                      </p:cBhvr>
                                      <p:to>
                                        <p:strVal val="visible"/>
                                      </p:to>
                                    </p:set>
                                  </p:childTnLst>
                                </p:cTn>
                              </p:par>
                            </p:childTnLst>
                          </p:cTn>
                        </p:par>
                        <p:par>
                          <p:cTn id="400" fill="hold">
                            <p:stCondLst>
                              <p:cond delay="3050"/>
                            </p:stCondLst>
                            <p:childTnLst>
                              <p:par>
                                <p:cTn id="401" presetID="1" presetClass="entr" presetSubtype="0" fill="hold" nodeType="afterEffect">
                                  <p:stCondLst>
                                    <p:cond delay="0"/>
                                  </p:stCondLst>
                                  <p:childTnLst>
                                    <p:set>
                                      <p:cBhvr>
                                        <p:cTn id="402" dur="1" fill="hold">
                                          <p:stCondLst>
                                            <p:cond delay="0"/>
                                          </p:stCondLst>
                                        </p:cTn>
                                        <p:tgtEl>
                                          <p:spTgt spid="272"/>
                                        </p:tgtEl>
                                        <p:attrNameLst>
                                          <p:attrName>style.visibility</p:attrName>
                                        </p:attrNameLst>
                                      </p:cBhvr>
                                      <p:to>
                                        <p:strVal val="visible"/>
                                      </p:to>
                                    </p:set>
                                  </p:childTnLst>
                                </p:cTn>
                              </p:par>
                            </p:childTnLst>
                          </p:cTn>
                        </p:par>
                        <p:par>
                          <p:cTn id="403" fill="hold">
                            <p:stCondLst>
                              <p:cond delay="3050"/>
                            </p:stCondLst>
                            <p:childTnLst>
                              <p:par>
                                <p:cTn id="404" presetID="1" presetClass="exit" presetSubtype="0" fill="hold" nodeType="afterEffect">
                                  <p:stCondLst>
                                    <p:cond delay="50"/>
                                  </p:stCondLst>
                                  <p:childTnLst>
                                    <p:set>
                                      <p:cBhvr>
                                        <p:cTn id="405" dur="1" fill="hold">
                                          <p:stCondLst>
                                            <p:cond delay="0"/>
                                          </p:stCondLst>
                                        </p:cTn>
                                        <p:tgtEl>
                                          <p:spTgt spid="272"/>
                                        </p:tgtEl>
                                        <p:attrNameLst>
                                          <p:attrName>style.visibility</p:attrName>
                                        </p:attrNameLst>
                                      </p:cBhvr>
                                      <p:to>
                                        <p:strVal val="hidden"/>
                                      </p:to>
                                    </p:set>
                                  </p:childTnLst>
                                </p:cTn>
                              </p:par>
                            </p:childTnLst>
                          </p:cTn>
                        </p:par>
                        <p:par>
                          <p:cTn id="406" fill="hold">
                            <p:stCondLst>
                              <p:cond delay="3100"/>
                            </p:stCondLst>
                            <p:childTnLst>
                              <p:par>
                                <p:cTn id="407" presetID="1" presetClass="entr" presetSubtype="0" fill="hold" nodeType="afterEffect">
                                  <p:stCondLst>
                                    <p:cond delay="0"/>
                                  </p:stCondLst>
                                  <p:childTnLst>
                                    <p:set>
                                      <p:cBhvr>
                                        <p:cTn id="408" dur="1" fill="hold">
                                          <p:stCondLst>
                                            <p:cond delay="0"/>
                                          </p:stCondLst>
                                        </p:cTn>
                                        <p:tgtEl>
                                          <p:spTgt spid="273"/>
                                        </p:tgtEl>
                                        <p:attrNameLst>
                                          <p:attrName>style.visibility</p:attrName>
                                        </p:attrNameLst>
                                      </p:cBhvr>
                                      <p:to>
                                        <p:strVal val="visible"/>
                                      </p:to>
                                    </p:set>
                                  </p:childTnLst>
                                </p:cTn>
                              </p:par>
                            </p:childTnLst>
                          </p:cTn>
                        </p:par>
                        <p:par>
                          <p:cTn id="409" fill="hold">
                            <p:stCondLst>
                              <p:cond delay="3100"/>
                            </p:stCondLst>
                            <p:childTnLst>
                              <p:par>
                                <p:cTn id="410" presetID="1" presetClass="exit" presetSubtype="0" fill="hold" nodeType="afterEffect">
                                  <p:stCondLst>
                                    <p:cond delay="50"/>
                                  </p:stCondLst>
                                  <p:childTnLst>
                                    <p:set>
                                      <p:cBhvr>
                                        <p:cTn id="411" dur="1" fill="hold">
                                          <p:stCondLst>
                                            <p:cond delay="0"/>
                                          </p:stCondLst>
                                        </p:cTn>
                                        <p:tgtEl>
                                          <p:spTgt spid="273"/>
                                        </p:tgtEl>
                                        <p:attrNameLst>
                                          <p:attrName>style.visibility</p:attrName>
                                        </p:attrNameLst>
                                      </p:cBhvr>
                                      <p:to>
                                        <p:strVal val="hidden"/>
                                      </p:to>
                                    </p:set>
                                  </p:childTnLst>
                                </p:cTn>
                              </p:par>
                            </p:childTnLst>
                          </p:cTn>
                        </p:par>
                        <p:par>
                          <p:cTn id="412" fill="hold">
                            <p:stCondLst>
                              <p:cond delay="3150"/>
                            </p:stCondLst>
                            <p:childTnLst>
                              <p:par>
                                <p:cTn id="413" presetID="1" presetClass="entr" presetSubtype="0" fill="hold" nodeType="afterEffect">
                                  <p:stCondLst>
                                    <p:cond delay="0"/>
                                  </p:stCondLst>
                                  <p:childTnLst>
                                    <p:set>
                                      <p:cBhvr>
                                        <p:cTn id="414" dur="1" fill="hold">
                                          <p:stCondLst>
                                            <p:cond delay="0"/>
                                          </p:stCondLst>
                                        </p:cTn>
                                        <p:tgtEl>
                                          <p:spTgt spid="274"/>
                                        </p:tgtEl>
                                        <p:attrNameLst>
                                          <p:attrName>style.visibility</p:attrName>
                                        </p:attrNameLst>
                                      </p:cBhvr>
                                      <p:to>
                                        <p:strVal val="visible"/>
                                      </p:to>
                                    </p:set>
                                  </p:childTnLst>
                                </p:cTn>
                              </p:par>
                            </p:childTnLst>
                          </p:cTn>
                        </p:par>
                        <p:par>
                          <p:cTn id="415" fill="hold">
                            <p:stCondLst>
                              <p:cond delay="3150"/>
                            </p:stCondLst>
                            <p:childTnLst>
                              <p:par>
                                <p:cTn id="416" presetID="1" presetClass="exit" presetSubtype="0" fill="hold" nodeType="afterEffect">
                                  <p:stCondLst>
                                    <p:cond delay="50"/>
                                  </p:stCondLst>
                                  <p:childTnLst>
                                    <p:set>
                                      <p:cBhvr>
                                        <p:cTn id="417" dur="1" fill="hold">
                                          <p:stCondLst>
                                            <p:cond delay="0"/>
                                          </p:stCondLst>
                                        </p:cTn>
                                        <p:tgtEl>
                                          <p:spTgt spid="274"/>
                                        </p:tgtEl>
                                        <p:attrNameLst>
                                          <p:attrName>style.visibility</p:attrName>
                                        </p:attrNameLst>
                                      </p:cBhvr>
                                      <p:to>
                                        <p:strVal val="hidden"/>
                                      </p:to>
                                    </p:set>
                                  </p:childTnLst>
                                </p:cTn>
                              </p:par>
                            </p:childTnLst>
                          </p:cTn>
                        </p:par>
                        <p:par>
                          <p:cTn id="418" fill="hold">
                            <p:stCondLst>
                              <p:cond delay="3200"/>
                            </p:stCondLst>
                            <p:childTnLst>
                              <p:par>
                                <p:cTn id="419" presetID="1" presetClass="entr" presetSubtype="0" fill="hold" nodeType="afterEffect">
                                  <p:stCondLst>
                                    <p:cond delay="0"/>
                                  </p:stCondLst>
                                  <p:childTnLst>
                                    <p:set>
                                      <p:cBhvr>
                                        <p:cTn id="420" dur="1" fill="hold">
                                          <p:stCondLst>
                                            <p:cond delay="0"/>
                                          </p:stCondLst>
                                        </p:cTn>
                                        <p:tgtEl>
                                          <p:spTgt spid="275"/>
                                        </p:tgtEl>
                                        <p:attrNameLst>
                                          <p:attrName>style.visibility</p:attrName>
                                        </p:attrNameLst>
                                      </p:cBhvr>
                                      <p:to>
                                        <p:strVal val="visible"/>
                                      </p:to>
                                    </p:set>
                                  </p:childTnLst>
                                </p:cTn>
                              </p:par>
                            </p:childTnLst>
                          </p:cTn>
                        </p:par>
                        <p:par>
                          <p:cTn id="421" fill="hold">
                            <p:stCondLst>
                              <p:cond delay="3200"/>
                            </p:stCondLst>
                            <p:childTnLst>
                              <p:par>
                                <p:cTn id="422" presetID="1" presetClass="exit" presetSubtype="0" fill="hold" nodeType="afterEffect">
                                  <p:stCondLst>
                                    <p:cond delay="50"/>
                                  </p:stCondLst>
                                  <p:childTnLst>
                                    <p:set>
                                      <p:cBhvr>
                                        <p:cTn id="423" dur="1" fill="hold">
                                          <p:stCondLst>
                                            <p:cond delay="0"/>
                                          </p:stCondLst>
                                        </p:cTn>
                                        <p:tgtEl>
                                          <p:spTgt spid="275"/>
                                        </p:tgtEl>
                                        <p:attrNameLst>
                                          <p:attrName>style.visibility</p:attrName>
                                        </p:attrNameLst>
                                      </p:cBhvr>
                                      <p:to>
                                        <p:strVal val="hidden"/>
                                      </p:to>
                                    </p:set>
                                  </p:childTnLst>
                                </p:cTn>
                              </p:par>
                            </p:childTnLst>
                          </p:cTn>
                        </p:par>
                        <p:par>
                          <p:cTn id="424" fill="hold">
                            <p:stCondLst>
                              <p:cond delay="3250"/>
                            </p:stCondLst>
                            <p:childTnLst>
                              <p:par>
                                <p:cTn id="425" presetID="1" presetClass="entr" presetSubtype="0" fill="hold" nodeType="afterEffect">
                                  <p:stCondLst>
                                    <p:cond delay="0"/>
                                  </p:stCondLst>
                                  <p:childTnLst>
                                    <p:set>
                                      <p:cBhvr>
                                        <p:cTn id="426" dur="1" fill="hold">
                                          <p:stCondLst>
                                            <p:cond delay="0"/>
                                          </p:stCondLst>
                                        </p:cTn>
                                        <p:tgtEl>
                                          <p:spTgt spid="276"/>
                                        </p:tgtEl>
                                        <p:attrNameLst>
                                          <p:attrName>style.visibility</p:attrName>
                                        </p:attrNameLst>
                                      </p:cBhvr>
                                      <p:to>
                                        <p:strVal val="visible"/>
                                      </p:to>
                                    </p:set>
                                  </p:childTnLst>
                                </p:cTn>
                              </p:par>
                            </p:childTnLst>
                          </p:cTn>
                        </p:par>
                        <p:par>
                          <p:cTn id="427" fill="hold">
                            <p:stCondLst>
                              <p:cond delay="3250"/>
                            </p:stCondLst>
                            <p:childTnLst>
                              <p:par>
                                <p:cTn id="428" presetID="1" presetClass="exit" presetSubtype="0" fill="hold" nodeType="afterEffect">
                                  <p:stCondLst>
                                    <p:cond delay="50"/>
                                  </p:stCondLst>
                                  <p:childTnLst>
                                    <p:set>
                                      <p:cBhvr>
                                        <p:cTn id="429" dur="1" fill="hold">
                                          <p:stCondLst>
                                            <p:cond delay="0"/>
                                          </p:stCondLst>
                                        </p:cTn>
                                        <p:tgtEl>
                                          <p:spTgt spid="276"/>
                                        </p:tgtEl>
                                        <p:attrNameLst>
                                          <p:attrName>style.visibility</p:attrName>
                                        </p:attrNameLst>
                                      </p:cBhvr>
                                      <p:to>
                                        <p:strVal val="hidden"/>
                                      </p:to>
                                    </p:set>
                                  </p:childTnLst>
                                </p:cTn>
                              </p:par>
                            </p:childTnLst>
                          </p:cTn>
                        </p:par>
                        <p:par>
                          <p:cTn id="430" fill="hold">
                            <p:stCondLst>
                              <p:cond delay="3300"/>
                            </p:stCondLst>
                            <p:childTnLst>
                              <p:par>
                                <p:cTn id="431" presetID="1" presetClass="entr" presetSubtype="0" fill="hold" nodeType="afterEffect">
                                  <p:stCondLst>
                                    <p:cond delay="0"/>
                                  </p:stCondLst>
                                  <p:childTnLst>
                                    <p:set>
                                      <p:cBhvr>
                                        <p:cTn id="432" dur="1" fill="hold">
                                          <p:stCondLst>
                                            <p:cond delay="0"/>
                                          </p:stCondLst>
                                        </p:cTn>
                                        <p:tgtEl>
                                          <p:spTgt spid="277"/>
                                        </p:tgtEl>
                                        <p:attrNameLst>
                                          <p:attrName>style.visibility</p:attrName>
                                        </p:attrNameLst>
                                      </p:cBhvr>
                                      <p:to>
                                        <p:strVal val="visible"/>
                                      </p:to>
                                    </p:set>
                                  </p:childTnLst>
                                </p:cTn>
                              </p:par>
                            </p:childTnLst>
                          </p:cTn>
                        </p:par>
                        <p:par>
                          <p:cTn id="433" fill="hold">
                            <p:stCondLst>
                              <p:cond delay="3300"/>
                            </p:stCondLst>
                            <p:childTnLst>
                              <p:par>
                                <p:cTn id="434" presetID="1" presetClass="exit" presetSubtype="0" fill="hold" nodeType="afterEffect">
                                  <p:stCondLst>
                                    <p:cond delay="50"/>
                                  </p:stCondLst>
                                  <p:childTnLst>
                                    <p:set>
                                      <p:cBhvr>
                                        <p:cTn id="435" dur="1" fill="hold">
                                          <p:stCondLst>
                                            <p:cond delay="0"/>
                                          </p:stCondLst>
                                        </p:cTn>
                                        <p:tgtEl>
                                          <p:spTgt spid="277"/>
                                        </p:tgtEl>
                                        <p:attrNameLst>
                                          <p:attrName>style.visibility</p:attrName>
                                        </p:attrNameLst>
                                      </p:cBhvr>
                                      <p:to>
                                        <p:strVal val="hidden"/>
                                      </p:to>
                                    </p:set>
                                  </p:childTnLst>
                                </p:cTn>
                              </p:par>
                            </p:childTnLst>
                          </p:cTn>
                        </p:par>
                        <p:par>
                          <p:cTn id="436" fill="hold">
                            <p:stCondLst>
                              <p:cond delay="3350"/>
                            </p:stCondLst>
                            <p:childTnLst>
                              <p:par>
                                <p:cTn id="437" presetID="1" presetClass="entr" presetSubtype="0" fill="hold" nodeType="afterEffect">
                                  <p:stCondLst>
                                    <p:cond delay="0"/>
                                  </p:stCondLst>
                                  <p:childTnLst>
                                    <p:set>
                                      <p:cBhvr>
                                        <p:cTn id="438" dur="1" fill="hold">
                                          <p:stCondLst>
                                            <p:cond delay="0"/>
                                          </p:stCondLst>
                                        </p:cTn>
                                        <p:tgtEl>
                                          <p:spTgt spid="278"/>
                                        </p:tgtEl>
                                        <p:attrNameLst>
                                          <p:attrName>style.visibility</p:attrName>
                                        </p:attrNameLst>
                                      </p:cBhvr>
                                      <p:to>
                                        <p:strVal val="visible"/>
                                      </p:to>
                                    </p:set>
                                  </p:childTnLst>
                                </p:cTn>
                              </p:par>
                            </p:childTnLst>
                          </p:cTn>
                        </p:par>
                        <p:par>
                          <p:cTn id="439" fill="hold">
                            <p:stCondLst>
                              <p:cond delay="3350"/>
                            </p:stCondLst>
                            <p:childTnLst>
                              <p:par>
                                <p:cTn id="440" presetID="1" presetClass="exit" presetSubtype="0" fill="hold" nodeType="afterEffect">
                                  <p:stCondLst>
                                    <p:cond delay="50"/>
                                  </p:stCondLst>
                                  <p:childTnLst>
                                    <p:set>
                                      <p:cBhvr>
                                        <p:cTn id="441" dur="1" fill="hold">
                                          <p:stCondLst>
                                            <p:cond delay="0"/>
                                          </p:stCondLst>
                                        </p:cTn>
                                        <p:tgtEl>
                                          <p:spTgt spid="278"/>
                                        </p:tgtEl>
                                        <p:attrNameLst>
                                          <p:attrName>style.visibility</p:attrName>
                                        </p:attrNameLst>
                                      </p:cBhvr>
                                      <p:to>
                                        <p:strVal val="hidden"/>
                                      </p:to>
                                    </p:set>
                                  </p:childTnLst>
                                </p:cTn>
                              </p:par>
                            </p:childTnLst>
                          </p:cTn>
                        </p:par>
                        <p:par>
                          <p:cTn id="442" fill="hold">
                            <p:stCondLst>
                              <p:cond delay="3400"/>
                            </p:stCondLst>
                            <p:childTnLst>
                              <p:par>
                                <p:cTn id="443" presetID="1" presetClass="entr" presetSubtype="0" fill="hold" nodeType="afterEffect">
                                  <p:stCondLst>
                                    <p:cond delay="0"/>
                                  </p:stCondLst>
                                  <p:childTnLst>
                                    <p:set>
                                      <p:cBhvr>
                                        <p:cTn id="444" dur="1" fill="hold">
                                          <p:stCondLst>
                                            <p:cond delay="0"/>
                                          </p:stCondLst>
                                        </p:cTn>
                                        <p:tgtEl>
                                          <p:spTgt spid="279"/>
                                        </p:tgtEl>
                                        <p:attrNameLst>
                                          <p:attrName>style.visibility</p:attrName>
                                        </p:attrNameLst>
                                      </p:cBhvr>
                                      <p:to>
                                        <p:strVal val="visible"/>
                                      </p:to>
                                    </p:set>
                                  </p:childTnLst>
                                </p:cTn>
                              </p:par>
                            </p:childTnLst>
                          </p:cTn>
                        </p:par>
                        <p:par>
                          <p:cTn id="445" fill="hold">
                            <p:stCondLst>
                              <p:cond delay="3400"/>
                            </p:stCondLst>
                            <p:childTnLst>
                              <p:par>
                                <p:cTn id="446" presetID="1" presetClass="exit" presetSubtype="0" fill="hold" nodeType="afterEffect">
                                  <p:stCondLst>
                                    <p:cond delay="50"/>
                                  </p:stCondLst>
                                  <p:childTnLst>
                                    <p:set>
                                      <p:cBhvr>
                                        <p:cTn id="447" dur="1" fill="hold">
                                          <p:stCondLst>
                                            <p:cond delay="0"/>
                                          </p:stCondLst>
                                        </p:cTn>
                                        <p:tgtEl>
                                          <p:spTgt spid="279"/>
                                        </p:tgtEl>
                                        <p:attrNameLst>
                                          <p:attrName>style.visibility</p:attrName>
                                        </p:attrNameLst>
                                      </p:cBhvr>
                                      <p:to>
                                        <p:strVal val="hidden"/>
                                      </p:to>
                                    </p:set>
                                  </p:childTnLst>
                                </p:cTn>
                              </p:par>
                            </p:childTnLst>
                          </p:cTn>
                        </p:par>
                        <p:par>
                          <p:cTn id="448" fill="hold">
                            <p:stCondLst>
                              <p:cond delay="3450"/>
                            </p:stCondLst>
                            <p:childTnLst>
                              <p:par>
                                <p:cTn id="449" presetID="1" presetClass="exit" presetSubtype="0" fill="hold" nodeType="afterEffect">
                                  <p:stCondLst>
                                    <p:cond delay="50"/>
                                  </p:stCondLst>
                                  <p:childTnLst>
                                    <p:set>
                                      <p:cBhvr>
                                        <p:cTn id="450" dur="1" fill="hold">
                                          <p:stCondLst>
                                            <p:cond delay="0"/>
                                          </p:stCondLst>
                                        </p:cTn>
                                        <p:tgtEl>
                                          <p:spTgt spid="271"/>
                                        </p:tgtEl>
                                        <p:attrNameLst>
                                          <p:attrName>style.visibility</p:attrName>
                                        </p:attrNameLst>
                                      </p:cBhvr>
                                      <p:to>
                                        <p:strVal val="hidden"/>
                                      </p:to>
                                    </p:set>
                                  </p:childTnLst>
                                </p:cTn>
                              </p:par>
                            </p:childTnLst>
                          </p:cTn>
                        </p:par>
                        <p:par>
                          <p:cTn id="451" fill="hold">
                            <p:stCondLst>
                              <p:cond delay="3500"/>
                            </p:stCondLst>
                            <p:childTnLst>
                              <p:par>
                                <p:cTn id="452" presetID="1" presetClass="entr" presetSubtype="0" fill="hold" nodeType="afterEffect">
                                  <p:stCondLst>
                                    <p:cond delay="0"/>
                                  </p:stCondLst>
                                  <p:childTnLst>
                                    <p:set>
                                      <p:cBhvr>
                                        <p:cTn id="453" dur="1" fill="hold">
                                          <p:stCondLst>
                                            <p:cond delay="0"/>
                                          </p:stCondLst>
                                        </p:cTn>
                                        <p:tgtEl>
                                          <p:spTgt spid="280"/>
                                        </p:tgtEl>
                                        <p:attrNameLst>
                                          <p:attrName>style.visibility</p:attrName>
                                        </p:attrNameLst>
                                      </p:cBhvr>
                                      <p:to>
                                        <p:strVal val="visible"/>
                                      </p:to>
                                    </p:set>
                                  </p:childTnLst>
                                </p:cTn>
                              </p:par>
                            </p:childTnLst>
                          </p:cTn>
                        </p:par>
                        <p:par>
                          <p:cTn id="454" fill="hold">
                            <p:stCondLst>
                              <p:cond delay="3500"/>
                            </p:stCondLst>
                            <p:childTnLst>
                              <p:par>
                                <p:cTn id="455" presetID="1" presetClass="exit" presetSubtype="0" fill="hold" nodeType="afterEffect">
                                  <p:stCondLst>
                                    <p:cond delay="50"/>
                                  </p:stCondLst>
                                  <p:childTnLst>
                                    <p:set>
                                      <p:cBhvr>
                                        <p:cTn id="456" dur="1" fill="hold">
                                          <p:stCondLst>
                                            <p:cond delay="0"/>
                                          </p:stCondLst>
                                        </p:cTn>
                                        <p:tgtEl>
                                          <p:spTgt spid="280"/>
                                        </p:tgtEl>
                                        <p:attrNameLst>
                                          <p:attrName>style.visibility</p:attrName>
                                        </p:attrNameLst>
                                      </p:cBhvr>
                                      <p:to>
                                        <p:strVal val="hidden"/>
                                      </p:to>
                                    </p:set>
                                  </p:childTnLst>
                                </p:cTn>
                              </p:par>
                            </p:childTnLst>
                          </p:cTn>
                        </p:par>
                        <p:par>
                          <p:cTn id="457" fill="hold">
                            <p:stCondLst>
                              <p:cond delay="3550"/>
                            </p:stCondLst>
                            <p:childTnLst>
                              <p:par>
                                <p:cTn id="458" presetID="1" presetClass="entr" presetSubtype="0" fill="hold" nodeType="afterEffect">
                                  <p:stCondLst>
                                    <p:cond delay="0"/>
                                  </p:stCondLst>
                                  <p:childTnLst>
                                    <p:set>
                                      <p:cBhvr>
                                        <p:cTn id="459" dur="1" fill="hold">
                                          <p:stCondLst>
                                            <p:cond delay="0"/>
                                          </p:stCondLst>
                                        </p:cTn>
                                        <p:tgtEl>
                                          <p:spTgt spid="281"/>
                                        </p:tgtEl>
                                        <p:attrNameLst>
                                          <p:attrName>style.visibility</p:attrName>
                                        </p:attrNameLst>
                                      </p:cBhvr>
                                      <p:to>
                                        <p:strVal val="visible"/>
                                      </p:to>
                                    </p:set>
                                  </p:childTnLst>
                                </p:cTn>
                              </p:par>
                            </p:childTnLst>
                          </p:cTn>
                        </p:par>
                        <p:par>
                          <p:cTn id="460" fill="hold">
                            <p:stCondLst>
                              <p:cond delay="3550"/>
                            </p:stCondLst>
                            <p:childTnLst>
                              <p:par>
                                <p:cTn id="461" presetID="1" presetClass="exit" presetSubtype="0" fill="hold" nodeType="afterEffect">
                                  <p:stCondLst>
                                    <p:cond delay="50"/>
                                  </p:stCondLst>
                                  <p:childTnLst>
                                    <p:set>
                                      <p:cBhvr>
                                        <p:cTn id="462" dur="1" fill="hold">
                                          <p:stCondLst>
                                            <p:cond delay="0"/>
                                          </p:stCondLst>
                                        </p:cTn>
                                        <p:tgtEl>
                                          <p:spTgt spid="281"/>
                                        </p:tgtEl>
                                        <p:attrNameLst>
                                          <p:attrName>style.visibility</p:attrName>
                                        </p:attrNameLst>
                                      </p:cBhvr>
                                      <p:to>
                                        <p:strVal val="hidden"/>
                                      </p:to>
                                    </p:set>
                                  </p:childTnLst>
                                </p:cTn>
                              </p:par>
                            </p:childTnLst>
                          </p:cTn>
                        </p:par>
                        <p:par>
                          <p:cTn id="463" fill="hold">
                            <p:stCondLst>
                              <p:cond delay="3600"/>
                            </p:stCondLst>
                            <p:childTnLst>
                              <p:par>
                                <p:cTn id="464" presetID="1" presetClass="entr" presetSubtype="0" fill="hold" nodeType="afterEffect">
                                  <p:stCondLst>
                                    <p:cond delay="0"/>
                                  </p:stCondLst>
                                  <p:childTnLst>
                                    <p:set>
                                      <p:cBhvr>
                                        <p:cTn id="465" dur="1" fill="hold">
                                          <p:stCondLst>
                                            <p:cond delay="0"/>
                                          </p:stCondLst>
                                        </p:cTn>
                                        <p:tgtEl>
                                          <p:spTgt spid="282"/>
                                        </p:tgtEl>
                                        <p:attrNameLst>
                                          <p:attrName>style.visibility</p:attrName>
                                        </p:attrNameLst>
                                      </p:cBhvr>
                                      <p:to>
                                        <p:strVal val="visible"/>
                                      </p:to>
                                    </p:set>
                                  </p:childTnLst>
                                </p:cTn>
                              </p:par>
                            </p:childTnLst>
                          </p:cTn>
                        </p:par>
                        <p:par>
                          <p:cTn id="466" fill="hold">
                            <p:stCondLst>
                              <p:cond delay="3600"/>
                            </p:stCondLst>
                            <p:childTnLst>
                              <p:par>
                                <p:cTn id="467" presetID="1" presetClass="exit" presetSubtype="0" fill="hold" nodeType="afterEffect">
                                  <p:stCondLst>
                                    <p:cond delay="50"/>
                                  </p:stCondLst>
                                  <p:childTnLst>
                                    <p:set>
                                      <p:cBhvr>
                                        <p:cTn id="468" dur="1" fill="hold">
                                          <p:stCondLst>
                                            <p:cond delay="0"/>
                                          </p:stCondLst>
                                        </p:cTn>
                                        <p:tgtEl>
                                          <p:spTgt spid="282"/>
                                        </p:tgtEl>
                                        <p:attrNameLst>
                                          <p:attrName>style.visibility</p:attrName>
                                        </p:attrNameLst>
                                      </p:cBhvr>
                                      <p:to>
                                        <p:strVal val="hidden"/>
                                      </p:to>
                                    </p:set>
                                  </p:childTnLst>
                                </p:cTn>
                              </p:par>
                            </p:childTnLst>
                          </p:cTn>
                        </p:par>
                        <p:par>
                          <p:cTn id="469" fill="hold">
                            <p:stCondLst>
                              <p:cond delay="3650"/>
                            </p:stCondLst>
                            <p:childTnLst>
                              <p:par>
                                <p:cTn id="470" presetID="1" presetClass="entr" presetSubtype="0" fill="hold" nodeType="afterEffect">
                                  <p:stCondLst>
                                    <p:cond delay="0"/>
                                  </p:stCondLst>
                                  <p:childTnLst>
                                    <p:set>
                                      <p:cBhvr>
                                        <p:cTn id="471" dur="1" fill="hold">
                                          <p:stCondLst>
                                            <p:cond delay="0"/>
                                          </p:stCondLst>
                                        </p:cTn>
                                        <p:tgtEl>
                                          <p:spTgt spid="283"/>
                                        </p:tgtEl>
                                        <p:attrNameLst>
                                          <p:attrName>style.visibility</p:attrName>
                                        </p:attrNameLst>
                                      </p:cBhvr>
                                      <p:to>
                                        <p:strVal val="visible"/>
                                      </p:to>
                                    </p:set>
                                  </p:childTnLst>
                                </p:cTn>
                              </p:par>
                            </p:childTnLst>
                          </p:cTn>
                        </p:par>
                        <p:par>
                          <p:cTn id="472" fill="hold">
                            <p:stCondLst>
                              <p:cond delay="3650"/>
                            </p:stCondLst>
                            <p:childTnLst>
                              <p:par>
                                <p:cTn id="473" presetID="1" presetClass="exit" presetSubtype="0" fill="hold" nodeType="afterEffect">
                                  <p:stCondLst>
                                    <p:cond delay="50"/>
                                  </p:stCondLst>
                                  <p:childTnLst>
                                    <p:set>
                                      <p:cBhvr>
                                        <p:cTn id="474" dur="1" fill="hold">
                                          <p:stCondLst>
                                            <p:cond delay="0"/>
                                          </p:stCondLst>
                                        </p:cTn>
                                        <p:tgtEl>
                                          <p:spTgt spid="283"/>
                                        </p:tgtEl>
                                        <p:attrNameLst>
                                          <p:attrName>style.visibility</p:attrName>
                                        </p:attrNameLst>
                                      </p:cBhvr>
                                      <p:to>
                                        <p:strVal val="hidden"/>
                                      </p:to>
                                    </p:set>
                                  </p:childTnLst>
                                </p:cTn>
                              </p:par>
                            </p:childTnLst>
                          </p:cTn>
                        </p:par>
                        <p:par>
                          <p:cTn id="475" fill="hold">
                            <p:stCondLst>
                              <p:cond delay="3700"/>
                            </p:stCondLst>
                            <p:childTnLst>
                              <p:par>
                                <p:cTn id="476" presetID="1" presetClass="exit" presetSubtype="0" fill="hold" nodeType="afterEffect">
                                  <p:stCondLst>
                                    <p:cond delay="50"/>
                                  </p:stCondLst>
                                  <p:childTnLst>
                                    <p:set>
                                      <p:cBhvr>
                                        <p:cTn id="477" dur="1" fill="hold">
                                          <p:stCondLst>
                                            <p:cond delay="0"/>
                                          </p:stCondLst>
                                        </p:cTn>
                                        <p:tgtEl>
                                          <p:spTgt spid="288"/>
                                        </p:tgtEl>
                                        <p:attrNameLst>
                                          <p:attrName>style.visibility</p:attrName>
                                        </p:attrNameLst>
                                      </p:cBhvr>
                                      <p:to>
                                        <p:strVal val="hidden"/>
                                      </p:to>
                                    </p:set>
                                  </p:childTnLst>
                                </p:cTn>
                              </p:par>
                            </p:childTnLst>
                          </p:cTn>
                        </p:par>
                        <p:par>
                          <p:cTn id="478" fill="hold">
                            <p:stCondLst>
                              <p:cond delay="3750"/>
                            </p:stCondLst>
                            <p:childTnLst>
                              <p:par>
                                <p:cTn id="479" presetID="1" presetClass="entr" presetSubtype="0" fill="hold" nodeType="afterEffect">
                                  <p:stCondLst>
                                    <p:cond delay="0"/>
                                  </p:stCondLst>
                                  <p:childTnLst>
                                    <p:set>
                                      <p:cBhvr>
                                        <p:cTn id="480" dur="1" fill="hold">
                                          <p:stCondLst>
                                            <p:cond delay="0"/>
                                          </p:stCondLst>
                                        </p:cTn>
                                        <p:tgtEl>
                                          <p:spTgt spid="305"/>
                                        </p:tgtEl>
                                        <p:attrNameLst>
                                          <p:attrName>style.visibility</p:attrName>
                                        </p:attrNameLst>
                                      </p:cBhvr>
                                      <p:to>
                                        <p:strVal val="visible"/>
                                      </p:to>
                                    </p:set>
                                  </p:childTnLst>
                                </p:cTn>
                              </p:par>
                            </p:childTnLst>
                          </p:cTn>
                        </p:par>
                        <p:par>
                          <p:cTn id="481" fill="hold">
                            <p:stCondLst>
                              <p:cond delay="3750"/>
                            </p:stCondLst>
                            <p:childTnLst>
                              <p:par>
                                <p:cTn id="482" presetID="1" presetClass="entr" presetSubtype="0" fill="hold" nodeType="afterEffect">
                                  <p:stCondLst>
                                    <p:cond delay="0"/>
                                  </p:stCondLst>
                                  <p:childTnLst>
                                    <p:set>
                                      <p:cBhvr>
                                        <p:cTn id="483" dur="1" fill="hold">
                                          <p:stCondLst>
                                            <p:cond delay="0"/>
                                          </p:stCondLst>
                                        </p:cTn>
                                        <p:tgtEl>
                                          <p:spTgt spid="268"/>
                                        </p:tgtEl>
                                        <p:attrNameLst>
                                          <p:attrName>style.visibility</p:attrName>
                                        </p:attrNameLst>
                                      </p:cBhvr>
                                      <p:to>
                                        <p:strVal val="visible"/>
                                      </p:to>
                                    </p:set>
                                  </p:childTnLst>
                                </p:cTn>
                              </p:par>
                            </p:childTnLst>
                          </p:cTn>
                        </p:par>
                        <p:par>
                          <p:cTn id="484" fill="hold">
                            <p:stCondLst>
                              <p:cond delay="3750"/>
                            </p:stCondLst>
                            <p:childTnLst>
                              <p:par>
                                <p:cTn id="485" presetID="1" presetClass="exit" presetSubtype="0" fill="hold" nodeType="afterEffect">
                                  <p:stCondLst>
                                    <p:cond delay="50"/>
                                  </p:stCondLst>
                                  <p:childTnLst>
                                    <p:set>
                                      <p:cBhvr>
                                        <p:cTn id="486" dur="1" fill="hold">
                                          <p:stCondLst>
                                            <p:cond delay="0"/>
                                          </p:stCondLst>
                                        </p:cTn>
                                        <p:tgtEl>
                                          <p:spTgt spid="268"/>
                                        </p:tgtEl>
                                        <p:attrNameLst>
                                          <p:attrName>style.visibility</p:attrName>
                                        </p:attrNameLst>
                                      </p:cBhvr>
                                      <p:to>
                                        <p:strVal val="hidden"/>
                                      </p:to>
                                    </p:set>
                                  </p:childTnLst>
                                </p:cTn>
                              </p:par>
                            </p:childTnLst>
                          </p:cTn>
                        </p:par>
                        <p:par>
                          <p:cTn id="487" fill="hold">
                            <p:stCondLst>
                              <p:cond delay="3800"/>
                            </p:stCondLst>
                            <p:childTnLst>
                              <p:par>
                                <p:cTn id="488" presetID="1" presetClass="entr" presetSubtype="0" fill="hold" nodeType="afterEffect">
                                  <p:stCondLst>
                                    <p:cond delay="0"/>
                                  </p:stCondLst>
                                  <p:childTnLst>
                                    <p:set>
                                      <p:cBhvr>
                                        <p:cTn id="489" dur="1" fill="hold">
                                          <p:stCondLst>
                                            <p:cond delay="0"/>
                                          </p:stCondLst>
                                        </p:cTn>
                                        <p:tgtEl>
                                          <p:spTgt spid="269"/>
                                        </p:tgtEl>
                                        <p:attrNameLst>
                                          <p:attrName>style.visibility</p:attrName>
                                        </p:attrNameLst>
                                      </p:cBhvr>
                                      <p:to>
                                        <p:strVal val="visible"/>
                                      </p:to>
                                    </p:set>
                                  </p:childTnLst>
                                </p:cTn>
                              </p:par>
                            </p:childTnLst>
                          </p:cTn>
                        </p:par>
                        <p:par>
                          <p:cTn id="490" fill="hold">
                            <p:stCondLst>
                              <p:cond delay="3800"/>
                            </p:stCondLst>
                            <p:childTnLst>
                              <p:par>
                                <p:cTn id="491" presetID="1" presetClass="entr" presetSubtype="0" fill="hold" nodeType="afterEffect">
                                  <p:stCondLst>
                                    <p:cond delay="0"/>
                                  </p:stCondLst>
                                  <p:childTnLst>
                                    <p:set>
                                      <p:cBhvr>
                                        <p:cTn id="492" dur="1" fill="hold">
                                          <p:stCondLst>
                                            <p:cond delay="0"/>
                                          </p:stCondLst>
                                        </p:cTn>
                                        <p:tgtEl>
                                          <p:spTgt spid="272"/>
                                        </p:tgtEl>
                                        <p:attrNameLst>
                                          <p:attrName>style.visibility</p:attrName>
                                        </p:attrNameLst>
                                      </p:cBhvr>
                                      <p:to>
                                        <p:strVal val="visible"/>
                                      </p:to>
                                    </p:set>
                                  </p:childTnLst>
                                </p:cTn>
                              </p:par>
                            </p:childTnLst>
                          </p:cTn>
                        </p:par>
                        <p:par>
                          <p:cTn id="493" fill="hold">
                            <p:stCondLst>
                              <p:cond delay="3800"/>
                            </p:stCondLst>
                            <p:childTnLst>
                              <p:par>
                                <p:cTn id="494" presetID="1" presetClass="exit" presetSubtype="0" fill="hold" nodeType="afterEffect">
                                  <p:stCondLst>
                                    <p:cond delay="50"/>
                                  </p:stCondLst>
                                  <p:childTnLst>
                                    <p:set>
                                      <p:cBhvr>
                                        <p:cTn id="495" dur="1" fill="hold">
                                          <p:stCondLst>
                                            <p:cond delay="0"/>
                                          </p:stCondLst>
                                        </p:cTn>
                                        <p:tgtEl>
                                          <p:spTgt spid="272"/>
                                        </p:tgtEl>
                                        <p:attrNameLst>
                                          <p:attrName>style.visibility</p:attrName>
                                        </p:attrNameLst>
                                      </p:cBhvr>
                                      <p:to>
                                        <p:strVal val="hidden"/>
                                      </p:to>
                                    </p:set>
                                  </p:childTnLst>
                                </p:cTn>
                              </p:par>
                            </p:childTnLst>
                          </p:cTn>
                        </p:par>
                        <p:par>
                          <p:cTn id="496" fill="hold">
                            <p:stCondLst>
                              <p:cond delay="3850"/>
                            </p:stCondLst>
                            <p:childTnLst>
                              <p:par>
                                <p:cTn id="497" presetID="1" presetClass="entr" presetSubtype="0" fill="hold" nodeType="afterEffect">
                                  <p:stCondLst>
                                    <p:cond delay="0"/>
                                  </p:stCondLst>
                                  <p:childTnLst>
                                    <p:set>
                                      <p:cBhvr>
                                        <p:cTn id="498" dur="1" fill="hold">
                                          <p:stCondLst>
                                            <p:cond delay="0"/>
                                          </p:stCondLst>
                                        </p:cTn>
                                        <p:tgtEl>
                                          <p:spTgt spid="273"/>
                                        </p:tgtEl>
                                        <p:attrNameLst>
                                          <p:attrName>style.visibility</p:attrName>
                                        </p:attrNameLst>
                                      </p:cBhvr>
                                      <p:to>
                                        <p:strVal val="visible"/>
                                      </p:to>
                                    </p:set>
                                  </p:childTnLst>
                                </p:cTn>
                              </p:par>
                            </p:childTnLst>
                          </p:cTn>
                        </p:par>
                        <p:par>
                          <p:cTn id="499" fill="hold">
                            <p:stCondLst>
                              <p:cond delay="3850"/>
                            </p:stCondLst>
                            <p:childTnLst>
                              <p:par>
                                <p:cTn id="500" presetID="1" presetClass="exit" presetSubtype="0" fill="hold" nodeType="afterEffect">
                                  <p:stCondLst>
                                    <p:cond delay="50"/>
                                  </p:stCondLst>
                                  <p:childTnLst>
                                    <p:set>
                                      <p:cBhvr>
                                        <p:cTn id="501" dur="1" fill="hold">
                                          <p:stCondLst>
                                            <p:cond delay="0"/>
                                          </p:stCondLst>
                                        </p:cTn>
                                        <p:tgtEl>
                                          <p:spTgt spid="273"/>
                                        </p:tgtEl>
                                        <p:attrNameLst>
                                          <p:attrName>style.visibility</p:attrName>
                                        </p:attrNameLst>
                                      </p:cBhvr>
                                      <p:to>
                                        <p:strVal val="hidden"/>
                                      </p:to>
                                    </p:set>
                                  </p:childTnLst>
                                </p:cTn>
                              </p:par>
                            </p:childTnLst>
                          </p:cTn>
                        </p:par>
                        <p:par>
                          <p:cTn id="502" fill="hold">
                            <p:stCondLst>
                              <p:cond delay="3900"/>
                            </p:stCondLst>
                            <p:childTnLst>
                              <p:par>
                                <p:cTn id="503" presetID="1" presetClass="entr" presetSubtype="0" fill="hold" nodeType="afterEffect">
                                  <p:stCondLst>
                                    <p:cond delay="0"/>
                                  </p:stCondLst>
                                  <p:childTnLst>
                                    <p:set>
                                      <p:cBhvr>
                                        <p:cTn id="504" dur="1" fill="hold">
                                          <p:stCondLst>
                                            <p:cond delay="0"/>
                                          </p:stCondLst>
                                        </p:cTn>
                                        <p:tgtEl>
                                          <p:spTgt spid="274"/>
                                        </p:tgtEl>
                                        <p:attrNameLst>
                                          <p:attrName>style.visibility</p:attrName>
                                        </p:attrNameLst>
                                      </p:cBhvr>
                                      <p:to>
                                        <p:strVal val="visible"/>
                                      </p:to>
                                    </p:set>
                                  </p:childTnLst>
                                </p:cTn>
                              </p:par>
                            </p:childTnLst>
                          </p:cTn>
                        </p:par>
                        <p:par>
                          <p:cTn id="505" fill="hold">
                            <p:stCondLst>
                              <p:cond delay="3900"/>
                            </p:stCondLst>
                            <p:childTnLst>
                              <p:par>
                                <p:cTn id="506" presetID="1" presetClass="exit" presetSubtype="0" fill="hold" nodeType="afterEffect">
                                  <p:stCondLst>
                                    <p:cond delay="50"/>
                                  </p:stCondLst>
                                  <p:childTnLst>
                                    <p:set>
                                      <p:cBhvr>
                                        <p:cTn id="507" dur="1" fill="hold">
                                          <p:stCondLst>
                                            <p:cond delay="0"/>
                                          </p:stCondLst>
                                        </p:cTn>
                                        <p:tgtEl>
                                          <p:spTgt spid="274"/>
                                        </p:tgtEl>
                                        <p:attrNameLst>
                                          <p:attrName>style.visibility</p:attrName>
                                        </p:attrNameLst>
                                      </p:cBhvr>
                                      <p:to>
                                        <p:strVal val="hidden"/>
                                      </p:to>
                                    </p:set>
                                  </p:childTnLst>
                                </p:cTn>
                              </p:par>
                            </p:childTnLst>
                          </p:cTn>
                        </p:par>
                        <p:par>
                          <p:cTn id="508" fill="hold">
                            <p:stCondLst>
                              <p:cond delay="3950"/>
                            </p:stCondLst>
                            <p:childTnLst>
                              <p:par>
                                <p:cTn id="509" presetID="1" presetClass="entr" presetSubtype="0" fill="hold" nodeType="afterEffect">
                                  <p:stCondLst>
                                    <p:cond delay="0"/>
                                  </p:stCondLst>
                                  <p:childTnLst>
                                    <p:set>
                                      <p:cBhvr>
                                        <p:cTn id="510" dur="1" fill="hold">
                                          <p:stCondLst>
                                            <p:cond delay="0"/>
                                          </p:stCondLst>
                                        </p:cTn>
                                        <p:tgtEl>
                                          <p:spTgt spid="275"/>
                                        </p:tgtEl>
                                        <p:attrNameLst>
                                          <p:attrName>style.visibility</p:attrName>
                                        </p:attrNameLst>
                                      </p:cBhvr>
                                      <p:to>
                                        <p:strVal val="visible"/>
                                      </p:to>
                                    </p:set>
                                  </p:childTnLst>
                                </p:cTn>
                              </p:par>
                            </p:childTnLst>
                          </p:cTn>
                        </p:par>
                        <p:par>
                          <p:cTn id="511" fill="hold">
                            <p:stCondLst>
                              <p:cond delay="3950"/>
                            </p:stCondLst>
                            <p:childTnLst>
                              <p:par>
                                <p:cTn id="512" presetID="1" presetClass="entr" presetSubtype="0" fill="hold" nodeType="afterEffect">
                                  <p:stCondLst>
                                    <p:cond delay="0"/>
                                  </p:stCondLst>
                                  <p:childTnLst>
                                    <p:set>
                                      <p:cBhvr>
                                        <p:cTn id="513" dur="1" fill="hold">
                                          <p:stCondLst>
                                            <p:cond delay="0"/>
                                          </p:stCondLst>
                                        </p:cTn>
                                        <p:tgtEl>
                                          <p:spTgt spid="289"/>
                                        </p:tgtEl>
                                        <p:attrNameLst>
                                          <p:attrName>style.visibility</p:attrName>
                                        </p:attrNameLst>
                                      </p:cBhvr>
                                      <p:to>
                                        <p:strVal val="visible"/>
                                      </p:to>
                                    </p:set>
                                  </p:childTnLst>
                                </p:cTn>
                              </p:par>
                            </p:childTnLst>
                          </p:cTn>
                        </p:par>
                        <p:par>
                          <p:cTn id="514" fill="hold">
                            <p:stCondLst>
                              <p:cond delay="3950"/>
                            </p:stCondLst>
                            <p:childTnLst>
                              <p:par>
                                <p:cTn id="515" presetID="1" presetClass="exit" presetSubtype="0" fill="hold" nodeType="afterEffect">
                                  <p:stCondLst>
                                    <p:cond delay="50"/>
                                  </p:stCondLst>
                                  <p:childTnLst>
                                    <p:set>
                                      <p:cBhvr>
                                        <p:cTn id="516" dur="1" fill="hold">
                                          <p:stCondLst>
                                            <p:cond delay="0"/>
                                          </p:stCondLst>
                                        </p:cTn>
                                        <p:tgtEl>
                                          <p:spTgt spid="289"/>
                                        </p:tgtEl>
                                        <p:attrNameLst>
                                          <p:attrName>style.visibility</p:attrName>
                                        </p:attrNameLst>
                                      </p:cBhvr>
                                      <p:to>
                                        <p:strVal val="hidden"/>
                                      </p:to>
                                    </p:set>
                                  </p:childTnLst>
                                </p:cTn>
                              </p:par>
                            </p:childTnLst>
                          </p:cTn>
                        </p:par>
                        <p:par>
                          <p:cTn id="517" fill="hold">
                            <p:stCondLst>
                              <p:cond delay="4000"/>
                            </p:stCondLst>
                            <p:childTnLst>
                              <p:par>
                                <p:cTn id="518" presetID="1" presetClass="entr" presetSubtype="0" fill="hold" nodeType="afterEffect">
                                  <p:stCondLst>
                                    <p:cond delay="0"/>
                                  </p:stCondLst>
                                  <p:childTnLst>
                                    <p:set>
                                      <p:cBhvr>
                                        <p:cTn id="519" dur="1" fill="hold">
                                          <p:stCondLst>
                                            <p:cond delay="0"/>
                                          </p:stCondLst>
                                        </p:cTn>
                                        <p:tgtEl>
                                          <p:spTgt spid="290"/>
                                        </p:tgtEl>
                                        <p:attrNameLst>
                                          <p:attrName>style.visibility</p:attrName>
                                        </p:attrNameLst>
                                      </p:cBhvr>
                                      <p:to>
                                        <p:strVal val="visible"/>
                                      </p:to>
                                    </p:set>
                                  </p:childTnLst>
                                </p:cTn>
                              </p:par>
                            </p:childTnLst>
                          </p:cTn>
                        </p:par>
                        <p:par>
                          <p:cTn id="520" fill="hold">
                            <p:stCondLst>
                              <p:cond delay="4000"/>
                            </p:stCondLst>
                            <p:childTnLst>
                              <p:par>
                                <p:cTn id="521" presetID="1" presetClass="exit" presetSubtype="0" fill="hold" nodeType="afterEffect">
                                  <p:stCondLst>
                                    <p:cond delay="50"/>
                                  </p:stCondLst>
                                  <p:childTnLst>
                                    <p:set>
                                      <p:cBhvr>
                                        <p:cTn id="522" dur="1" fill="hold">
                                          <p:stCondLst>
                                            <p:cond delay="0"/>
                                          </p:stCondLst>
                                        </p:cTn>
                                        <p:tgtEl>
                                          <p:spTgt spid="290"/>
                                        </p:tgtEl>
                                        <p:attrNameLst>
                                          <p:attrName>style.visibility</p:attrName>
                                        </p:attrNameLst>
                                      </p:cBhvr>
                                      <p:to>
                                        <p:strVal val="hidden"/>
                                      </p:to>
                                    </p:set>
                                  </p:childTnLst>
                                </p:cTn>
                              </p:par>
                            </p:childTnLst>
                          </p:cTn>
                        </p:par>
                        <p:par>
                          <p:cTn id="523" fill="hold">
                            <p:stCondLst>
                              <p:cond delay="4050"/>
                            </p:stCondLst>
                            <p:childTnLst>
                              <p:par>
                                <p:cTn id="524" presetID="1" presetClass="entr" presetSubtype="0" fill="hold" nodeType="afterEffect">
                                  <p:stCondLst>
                                    <p:cond delay="0"/>
                                  </p:stCondLst>
                                  <p:childTnLst>
                                    <p:set>
                                      <p:cBhvr>
                                        <p:cTn id="525" dur="1" fill="hold">
                                          <p:stCondLst>
                                            <p:cond delay="0"/>
                                          </p:stCondLst>
                                        </p:cTn>
                                        <p:tgtEl>
                                          <p:spTgt spid="291"/>
                                        </p:tgtEl>
                                        <p:attrNameLst>
                                          <p:attrName>style.visibility</p:attrName>
                                        </p:attrNameLst>
                                      </p:cBhvr>
                                      <p:to>
                                        <p:strVal val="visible"/>
                                      </p:to>
                                    </p:set>
                                  </p:childTnLst>
                                </p:cTn>
                              </p:par>
                            </p:childTnLst>
                          </p:cTn>
                        </p:par>
                        <p:par>
                          <p:cTn id="526" fill="hold">
                            <p:stCondLst>
                              <p:cond delay="4050"/>
                            </p:stCondLst>
                            <p:childTnLst>
                              <p:par>
                                <p:cTn id="527" presetID="1" presetClass="exit" presetSubtype="0" fill="hold" nodeType="afterEffect">
                                  <p:stCondLst>
                                    <p:cond delay="50"/>
                                  </p:stCondLst>
                                  <p:childTnLst>
                                    <p:set>
                                      <p:cBhvr>
                                        <p:cTn id="528" dur="1" fill="hold">
                                          <p:stCondLst>
                                            <p:cond delay="0"/>
                                          </p:stCondLst>
                                        </p:cTn>
                                        <p:tgtEl>
                                          <p:spTgt spid="291"/>
                                        </p:tgtEl>
                                        <p:attrNameLst>
                                          <p:attrName>style.visibility</p:attrName>
                                        </p:attrNameLst>
                                      </p:cBhvr>
                                      <p:to>
                                        <p:strVal val="hidden"/>
                                      </p:to>
                                    </p:set>
                                  </p:childTnLst>
                                </p:cTn>
                              </p:par>
                            </p:childTnLst>
                          </p:cTn>
                        </p:par>
                        <p:par>
                          <p:cTn id="529" fill="hold">
                            <p:stCondLst>
                              <p:cond delay="4100"/>
                            </p:stCondLst>
                            <p:childTnLst>
                              <p:par>
                                <p:cTn id="530" presetID="1" presetClass="entr" presetSubtype="0" fill="hold" nodeType="afterEffect">
                                  <p:stCondLst>
                                    <p:cond delay="0"/>
                                  </p:stCondLst>
                                  <p:childTnLst>
                                    <p:set>
                                      <p:cBhvr>
                                        <p:cTn id="531" dur="1" fill="hold">
                                          <p:stCondLst>
                                            <p:cond delay="0"/>
                                          </p:stCondLst>
                                        </p:cTn>
                                        <p:tgtEl>
                                          <p:spTgt spid="292"/>
                                        </p:tgtEl>
                                        <p:attrNameLst>
                                          <p:attrName>style.visibility</p:attrName>
                                        </p:attrNameLst>
                                      </p:cBhvr>
                                      <p:to>
                                        <p:strVal val="visible"/>
                                      </p:to>
                                    </p:set>
                                  </p:childTnLst>
                                </p:cTn>
                              </p:par>
                            </p:childTnLst>
                          </p:cTn>
                        </p:par>
                        <p:par>
                          <p:cTn id="532" fill="hold">
                            <p:stCondLst>
                              <p:cond delay="4100"/>
                            </p:stCondLst>
                            <p:childTnLst>
                              <p:par>
                                <p:cTn id="533" presetID="1" presetClass="exit" presetSubtype="0" fill="hold" nodeType="afterEffect">
                                  <p:stCondLst>
                                    <p:cond delay="50"/>
                                  </p:stCondLst>
                                  <p:childTnLst>
                                    <p:set>
                                      <p:cBhvr>
                                        <p:cTn id="534" dur="1" fill="hold">
                                          <p:stCondLst>
                                            <p:cond delay="0"/>
                                          </p:stCondLst>
                                        </p:cTn>
                                        <p:tgtEl>
                                          <p:spTgt spid="292"/>
                                        </p:tgtEl>
                                        <p:attrNameLst>
                                          <p:attrName>style.visibility</p:attrName>
                                        </p:attrNameLst>
                                      </p:cBhvr>
                                      <p:to>
                                        <p:strVal val="hidden"/>
                                      </p:to>
                                    </p:set>
                                  </p:childTnLst>
                                </p:cTn>
                              </p:par>
                            </p:childTnLst>
                          </p:cTn>
                        </p:par>
                        <p:par>
                          <p:cTn id="535" fill="hold">
                            <p:stCondLst>
                              <p:cond delay="4150"/>
                            </p:stCondLst>
                            <p:childTnLst>
                              <p:par>
                                <p:cTn id="536" presetID="1" presetClass="entr" presetSubtype="0" fill="hold" nodeType="afterEffect">
                                  <p:stCondLst>
                                    <p:cond delay="0"/>
                                  </p:stCondLst>
                                  <p:childTnLst>
                                    <p:set>
                                      <p:cBhvr>
                                        <p:cTn id="537" dur="1" fill="hold">
                                          <p:stCondLst>
                                            <p:cond delay="0"/>
                                          </p:stCondLst>
                                        </p:cTn>
                                        <p:tgtEl>
                                          <p:spTgt spid="293"/>
                                        </p:tgtEl>
                                        <p:attrNameLst>
                                          <p:attrName>style.visibility</p:attrName>
                                        </p:attrNameLst>
                                      </p:cBhvr>
                                      <p:to>
                                        <p:strVal val="visible"/>
                                      </p:to>
                                    </p:set>
                                  </p:childTnLst>
                                </p:cTn>
                              </p:par>
                            </p:childTnLst>
                          </p:cTn>
                        </p:par>
                        <p:par>
                          <p:cTn id="538" fill="hold">
                            <p:stCondLst>
                              <p:cond delay="4150"/>
                            </p:stCondLst>
                            <p:childTnLst>
                              <p:par>
                                <p:cTn id="539" presetID="1" presetClass="exit" presetSubtype="0" fill="hold" nodeType="afterEffect">
                                  <p:stCondLst>
                                    <p:cond delay="50"/>
                                  </p:stCondLst>
                                  <p:childTnLst>
                                    <p:set>
                                      <p:cBhvr>
                                        <p:cTn id="540" dur="1" fill="hold">
                                          <p:stCondLst>
                                            <p:cond delay="0"/>
                                          </p:stCondLst>
                                        </p:cTn>
                                        <p:tgtEl>
                                          <p:spTgt spid="293"/>
                                        </p:tgtEl>
                                        <p:attrNameLst>
                                          <p:attrName>style.visibility</p:attrName>
                                        </p:attrNameLst>
                                      </p:cBhvr>
                                      <p:to>
                                        <p:strVal val="hidden"/>
                                      </p:to>
                                    </p:set>
                                  </p:childTnLst>
                                </p:cTn>
                              </p:par>
                            </p:childTnLst>
                          </p:cTn>
                        </p:par>
                        <p:par>
                          <p:cTn id="541" fill="hold">
                            <p:stCondLst>
                              <p:cond delay="4200"/>
                            </p:stCondLst>
                            <p:childTnLst>
                              <p:par>
                                <p:cTn id="542" presetID="1" presetClass="entr" presetSubtype="0" fill="hold" nodeType="afterEffect">
                                  <p:stCondLst>
                                    <p:cond delay="0"/>
                                  </p:stCondLst>
                                  <p:childTnLst>
                                    <p:set>
                                      <p:cBhvr>
                                        <p:cTn id="543" dur="1" fill="hold">
                                          <p:stCondLst>
                                            <p:cond delay="0"/>
                                          </p:stCondLst>
                                        </p:cTn>
                                        <p:tgtEl>
                                          <p:spTgt spid="294"/>
                                        </p:tgtEl>
                                        <p:attrNameLst>
                                          <p:attrName>style.visibility</p:attrName>
                                        </p:attrNameLst>
                                      </p:cBhvr>
                                      <p:to>
                                        <p:strVal val="visible"/>
                                      </p:to>
                                    </p:set>
                                  </p:childTnLst>
                                </p:cTn>
                              </p:par>
                            </p:childTnLst>
                          </p:cTn>
                        </p:par>
                        <p:par>
                          <p:cTn id="544" fill="hold">
                            <p:stCondLst>
                              <p:cond delay="4200"/>
                            </p:stCondLst>
                            <p:childTnLst>
                              <p:par>
                                <p:cTn id="545" presetID="1" presetClass="entr" presetSubtype="0" fill="hold" nodeType="afterEffect">
                                  <p:stCondLst>
                                    <p:cond delay="0"/>
                                  </p:stCondLst>
                                  <p:childTnLst>
                                    <p:set>
                                      <p:cBhvr>
                                        <p:cTn id="546" dur="1" fill="hold">
                                          <p:stCondLst>
                                            <p:cond delay="0"/>
                                          </p:stCondLst>
                                        </p:cTn>
                                        <p:tgtEl>
                                          <p:spTgt spid="295"/>
                                        </p:tgtEl>
                                        <p:attrNameLst>
                                          <p:attrName>style.visibility</p:attrName>
                                        </p:attrNameLst>
                                      </p:cBhvr>
                                      <p:to>
                                        <p:strVal val="visible"/>
                                      </p:to>
                                    </p:set>
                                  </p:childTnLst>
                                </p:cTn>
                              </p:par>
                            </p:childTnLst>
                          </p:cTn>
                        </p:par>
                        <p:par>
                          <p:cTn id="547" fill="hold">
                            <p:stCondLst>
                              <p:cond delay="4200"/>
                            </p:stCondLst>
                            <p:childTnLst>
                              <p:par>
                                <p:cTn id="548" presetID="1" presetClass="exit" presetSubtype="0" fill="hold" nodeType="afterEffect">
                                  <p:stCondLst>
                                    <p:cond delay="50"/>
                                  </p:stCondLst>
                                  <p:childTnLst>
                                    <p:set>
                                      <p:cBhvr>
                                        <p:cTn id="549" dur="1" fill="hold">
                                          <p:stCondLst>
                                            <p:cond delay="0"/>
                                          </p:stCondLst>
                                        </p:cTn>
                                        <p:tgtEl>
                                          <p:spTgt spid="295"/>
                                        </p:tgtEl>
                                        <p:attrNameLst>
                                          <p:attrName>style.visibility</p:attrName>
                                        </p:attrNameLst>
                                      </p:cBhvr>
                                      <p:to>
                                        <p:strVal val="hidden"/>
                                      </p:to>
                                    </p:set>
                                  </p:childTnLst>
                                </p:cTn>
                              </p:par>
                            </p:childTnLst>
                          </p:cTn>
                        </p:par>
                        <p:par>
                          <p:cTn id="550" fill="hold">
                            <p:stCondLst>
                              <p:cond delay="4250"/>
                            </p:stCondLst>
                            <p:childTnLst>
                              <p:par>
                                <p:cTn id="551" presetID="1" presetClass="entr" presetSubtype="0" fill="hold" nodeType="afterEffect">
                                  <p:stCondLst>
                                    <p:cond delay="0"/>
                                  </p:stCondLst>
                                  <p:childTnLst>
                                    <p:set>
                                      <p:cBhvr>
                                        <p:cTn id="552" dur="1" fill="hold">
                                          <p:stCondLst>
                                            <p:cond delay="0"/>
                                          </p:stCondLst>
                                        </p:cTn>
                                        <p:tgtEl>
                                          <p:spTgt spid="296"/>
                                        </p:tgtEl>
                                        <p:attrNameLst>
                                          <p:attrName>style.visibility</p:attrName>
                                        </p:attrNameLst>
                                      </p:cBhvr>
                                      <p:to>
                                        <p:strVal val="visible"/>
                                      </p:to>
                                    </p:set>
                                  </p:childTnLst>
                                </p:cTn>
                              </p:par>
                            </p:childTnLst>
                          </p:cTn>
                        </p:par>
                        <p:par>
                          <p:cTn id="553" fill="hold">
                            <p:stCondLst>
                              <p:cond delay="4250"/>
                            </p:stCondLst>
                            <p:childTnLst>
                              <p:par>
                                <p:cTn id="554" presetID="1" presetClass="exit" presetSubtype="0" fill="hold" nodeType="afterEffect">
                                  <p:stCondLst>
                                    <p:cond delay="50"/>
                                  </p:stCondLst>
                                  <p:childTnLst>
                                    <p:set>
                                      <p:cBhvr>
                                        <p:cTn id="555" dur="1" fill="hold">
                                          <p:stCondLst>
                                            <p:cond delay="0"/>
                                          </p:stCondLst>
                                        </p:cTn>
                                        <p:tgtEl>
                                          <p:spTgt spid="296"/>
                                        </p:tgtEl>
                                        <p:attrNameLst>
                                          <p:attrName>style.visibility</p:attrName>
                                        </p:attrNameLst>
                                      </p:cBhvr>
                                      <p:to>
                                        <p:strVal val="hidden"/>
                                      </p:to>
                                    </p:set>
                                  </p:childTnLst>
                                </p:cTn>
                              </p:par>
                            </p:childTnLst>
                          </p:cTn>
                        </p:par>
                        <p:par>
                          <p:cTn id="556" fill="hold">
                            <p:stCondLst>
                              <p:cond delay="4300"/>
                            </p:stCondLst>
                            <p:childTnLst>
                              <p:par>
                                <p:cTn id="557" presetID="1" presetClass="entr" presetSubtype="0" fill="hold" nodeType="afterEffect">
                                  <p:stCondLst>
                                    <p:cond delay="0"/>
                                  </p:stCondLst>
                                  <p:childTnLst>
                                    <p:set>
                                      <p:cBhvr>
                                        <p:cTn id="558" dur="1" fill="hold">
                                          <p:stCondLst>
                                            <p:cond delay="0"/>
                                          </p:stCondLst>
                                        </p:cTn>
                                        <p:tgtEl>
                                          <p:spTgt spid="297"/>
                                        </p:tgtEl>
                                        <p:attrNameLst>
                                          <p:attrName>style.visibility</p:attrName>
                                        </p:attrNameLst>
                                      </p:cBhvr>
                                      <p:to>
                                        <p:strVal val="visible"/>
                                      </p:to>
                                    </p:set>
                                  </p:childTnLst>
                                </p:cTn>
                              </p:par>
                            </p:childTnLst>
                          </p:cTn>
                        </p:par>
                        <p:par>
                          <p:cTn id="559" fill="hold">
                            <p:stCondLst>
                              <p:cond delay="4300"/>
                            </p:stCondLst>
                            <p:childTnLst>
                              <p:par>
                                <p:cTn id="560" presetID="1" presetClass="exit" presetSubtype="0" fill="hold" nodeType="afterEffect">
                                  <p:stCondLst>
                                    <p:cond delay="50"/>
                                  </p:stCondLst>
                                  <p:childTnLst>
                                    <p:set>
                                      <p:cBhvr>
                                        <p:cTn id="561" dur="1" fill="hold">
                                          <p:stCondLst>
                                            <p:cond delay="0"/>
                                          </p:stCondLst>
                                        </p:cTn>
                                        <p:tgtEl>
                                          <p:spTgt spid="297"/>
                                        </p:tgtEl>
                                        <p:attrNameLst>
                                          <p:attrName>style.visibility</p:attrName>
                                        </p:attrNameLst>
                                      </p:cBhvr>
                                      <p:to>
                                        <p:strVal val="hidden"/>
                                      </p:to>
                                    </p:set>
                                  </p:childTnLst>
                                </p:cTn>
                              </p:par>
                            </p:childTnLst>
                          </p:cTn>
                        </p:par>
                        <p:par>
                          <p:cTn id="562" fill="hold">
                            <p:stCondLst>
                              <p:cond delay="4350"/>
                            </p:stCondLst>
                            <p:childTnLst>
                              <p:par>
                                <p:cTn id="563" presetID="1" presetClass="entr" presetSubtype="0" fill="hold" nodeType="afterEffect">
                                  <p:stCondLst>
                                    <p:cond delay="0"/>
                                  </p:stCondLst>
                                  <p:childTnLst>
                                    <p:set>
                                      <p:cBhvr>
                                        <p:cTn id="564" dur="1" fill="hold">
                                          <p:stCondLst>
                                            <p:cond delay="0"/>
                                          </p:stCondLst>
                                        </p:cTn>
                                        <p:tgtEl>
                                          <p:spTgt spid="298"/>
                                        </p:tgtEl>
                                        <p:attrNameLst>
                                          <p:attrName>style.visibility</p:attrName>
                                        </p:attrNameLst>
                                      </p:cBhvr>
                                      <p:to>
                                        <p:strVal val="visible"/>
                                      </p:to>
                                    </p:set>
                                  </p:childTnLst>
                                </p:cTn>
                              </p:par>
                            </p:childTnLst>
                          </p:cTn>
                        </p:par>
                        <p:par>
                          <p:cTn id="565" fill="hold">
                            <p:stCondLst>
                              <p:cond delay="4350"/>
                            </p:stCondLst>
                            <p:childTnLst>
                              <p:par>
                                <p:cTn id="566" presetID="1" presetClass="exit" presetSubtype="0" fill="hold" nodeType="afterEffect">
                                  <p:stCondLst>
                                    <p:cond delay="50"/>
                                  </p:stCondLst>
                                  <p:childTnLst>
                                    <p:set>
                                      <p:cBhvr>
                                        <p:cTn id="567" dur="1" fill="hold">
                                          <p:stCondLst>
                                            <p:cond delay="0"/>
                                          </p:stCondLst>
                                        </p:cTn>
                                        <p:tgtEl>
                                          <p:spTgt spid="298"/>
                                        </p:tgtEl>
                                        <p:attrNameLst>
                                          <p:attrName>style.visibility</p:attrName>
                                        </p:attrNameLst>
                                      </p:cBhvr>
                                      <p:to>
                                        <p:strVal val="hidden"/>
                                      </p:to>
                                    </p:set>
                                  </p:childTnLst>
                                </p:cTn>
                              </p:par>
                            </p:childTnLst>
                          </p:cTn>
                        </p:par>
                        <p:par>
                          <p:cTn id="568" fill="hold">
                            <p:stCondLst>
                              <p:cond delay="4400"/>
                            </p:stCondLst>
                            <p:childTnLst>
                              <p:par>
                                <p:cTn id="569" presetID="1" presetClass="entr" presetSubtype="0" fill="hold" nodeType="afterEffect">
                                  <p:stCondLst>
                                    <p:cond delay="0"/>
                                  </p:stCondLst>
                                  <p:childTnLst>
                                    <p:set>
                                      <p:cBhvr>
                                        <p:cTn id="570" dur="1" fill="hold">
                                          <p:stCondLst>
                                            <p:cond delay="0"/>
                                          </p:stCondLst>
                                        </p:cTn>
                                        <p:tgtEl>
                                          <p:spTgt spid="299"/>
                                        </p:tgtEl>
                                        <p:attrNameLst>
                                          <p:attrName>style.visibility</p:attrName>
                                        </p:attrNameLst>
                                      </p:cBhvr>
                                      <p:to>
                                        <p:strVal val="visible"/>
                                      </p:to>
                                    </p:set>
                                  </p:childTnLst>
                                </p:cTn>
                              </p:par>
                            </p:childTnLst>
                          </p:cTn>
                        </p:par>
                        <p:par>
                          <p:cTn id="571" fill="hold">
                            <p:stCondLst>
                              <p:cond delay="4400"/>
                            </p:stCondLst>
                            <p:childTnLst>
                              <p:par>
                                <p:cTn id="572" presetID="1" presetClass="exit" presetSubtype="0" fill="hold" nodeType="afterEffect">
                                  <p:stCondLst>
                                    <p:cond delay="50"/>
                                  </p:stCondLst>
                                  <p:childTnLst>
                                    <p:set>
                                      <p:cBhvr>
                                        <p:cTn id="573" dur="1" fill="hold">
                                          <p:stCondLst>
                                            <p:cond delay="0"/>
                                          </p:stCondLst>
                                        </p:cTn>
                                        <p:tgtEl>
                                          <p:spTgt spid="299"/>
                                        </p:tgtEl>
                                        <p:attrNameLst>
                                          <p:attrName>style.visibility</p:attrName>
                                        </p:attrNameLst>
                                      </p:cBhvr>
                                      <p:to>
                                        <p:strVal val="hidden"/>
                                      </p:to>
                                    </p:set>
                                  </p:childTnLst>
                                </p:cTn>
                              </p:par>
                            </p:childTnLst>
                          </p:cTn>
                        </p:par>
                        <p:par>
                          <p:cTn id="574" fill="hold">
                            <p:stCondLst>
                              <p:cond delay="4450"/>
                            </p:stCondLst>
                            <p:childTnLst>
                              <p:par>
                                <p:cTn id="575" presetID="1" presetClass="entr" presetSubtype="0" fill="hold" nodeType="afterEffect">
                                  <p:stCondLst>
                                    <p:cond delay="0"/>
                                  </p:stCondLst>
                                  <p:childTnLst>
                                    <p:set>
                                      <p:cBhvr>
                                        <p:cTn id="576" dur="1" fill="hold">
                                          <p:stCondLst>
                                            <p:cond delay="0"/>
                                          </p:stCondLst>
                                        </p:cTn>
                                        <p:tgtEl>
                                          <p:spTgt spid="300"/>
                                        </p:tgtEl>
                                        <p:attrNameLst>
                                          <p:attrName>style.visibility</p:attrName>
                                        </p:attrNameLst>
                                      </p:cBhvr>
                                      <p:to>
                                        <p:strVal val="visible"/>
                                      </p:to>
                                    </p:set>
                                  </p:childTnLst>
                                </p:cTn>
                              </p:par>
                            </p:childTnLst>
                          </p:cTn>
                        </p:par>
                        <p:par>
                          <p:cTn id="577" fill="hold">
                            <p:stCondLst>
                              <p:cond delay="4450"/>
                            </p:stCondLst>
                            <p:childTnLst>
                              <p:par>
                                <p:cTn id="578" presetID="1" presetClass="exit" presetSubtype="0" fill="hold" nodeType="afterEffect">
                                  <p:stCondLst>
                                    <p:cond delay="50"/>
                                  </p:stCondLst>
                                  <p:childTnLst>
                                    <p:set>
                                      <p:cBhvr>
                                        <p:cTn id="579" dur="1" fill="hold">
                                          <p:stCondLst>
                                            <p:cond delay="0"/>
                                          </p:stCondLst>
                                        </p:cTn>
                                        <p:tgtEl>
                                          <p:spTgt spid="300"/>
                                        </p:tgtEl>
                                        <p:attrNameLst>
                                          <p:attrName>style.visibility</p:attrName>
                                        </p:attrNameLst>
                                      </p:cBhvr>
                                      <p:to>
                                        <p:strVal val="hidden"/>
                                      </p:to>
                                    </p:set>
                                  </p:childTnLst>
                                </p:cTn>
                              </p:par>
                            </p:childTnLst>
                          </p:cTn>
                        </p:par>
                        <p:par>
                          <p:cTn id="580" fill="hold">
                            <p:stCondLst>
                              <p:cond delay="4500"/>
                            </p:stCondLst>
                            <p:childTnLst>
                              <p:par>
                                <p:cTn id="581" presetID="1" presetClass="entr" presetSubtype="0" fill="hold" nodeType="afterEffect">
                                  <p:stCondLst>
                                    <p:cond delay="0"/>
                                  </p:stCondLst>
                                  <p:childTnLst>
                                    <p:set>
                                      <p:cBhvr>
                                        <p:cTn id="582" dur="1" fill="hold">
                                          <p:stCondLst>
                                            <p:cond delay="0"/>
                                          </p:stCondLst>
                                        </p:cTn>
                                        <p:tgtEl>
                                          <p:spTgt spid="301"/>
                                        </p:tgtEl>
                                        <p:attrNameLst>
                                          <p:attrName>style.visibility</p:attrName>
                                        </p:attrNameLst>
                                      </p:cBhvr>
                                      <p:to>
                                        <p:strVal val="visible"/>
                                      </p:to>
                                    </p:set>
                                  </p:childTnLst>
                                </p:cTn>
                              </p:par>
                            </p:childTnLst>
                          </p:cTn>
                        </p:par>
                        <p:par>
                          <p:cTn id="583" fill="hold">
                            <p:stCondLst>
                              <p:cond delay="4500"/>
                            </p:stCondLst>
                            <p:childTnLst>
                              <p:par>
                                <p:cTn id="584" presetID="1" presetClass="exit" presetSubtype="0" fill="hold" nodeType="afterEffect">
                                  <p:stCondLst>
                                    <p:cond delay="50"/>
                                  </p:stCondLst>
                                  <p:childTnLst>
                                    <p:set>
                                      <p:cBhvr>
                                        <p:cTn id="585" dur="1" fill="hold">
                                          <p:stCondLst>
                                            <p:cond delay="0"/>
                                          </p:stCondLst>
                                        </p:cTn>
                                        <p:tgtEl>
                                          <p:spTgt spid="301"/>
                                        </p:tgtEl>
                                        <p:attrNameLst>
                                          <p:attrName>style.visibility</p:attrName>
                                        </p:attrNameLst>
                                      </p:cBhvr>
                                      <p:to>
                                        <p:strVal val="hidden"/>
                                      </p:to>
                                    </p:set>
                                  </p:childTnLst>
                                </p:cTn>
                              </p:par>
                            </p:childTnLst>
                          </p:cTn>
                        </p:par>
                        <p:par>
                          <p:cTn id="586" fill="hold">
                            <p:stCondLst>
                              <p:cond delay="4550"/>
                            </p:stCondLst>
                            <p:childTnLst>
                              <p:par>
                                <p:cTn id="587" presetID="1" presetClass="entr" presetSubtype="0" fill="hold" nodeType="afterEffect">
                                  <p:stCondLst>
                                    <p:cond delay="0"/>
                                  </p:stCondLst>
                                  <p:childTnLst>
                                    <p:set>
                                      <p:cBhvr>
                                        <p:cTn id="588" dur="1" fill="hold">
                                          <p:stCondLst>
                                            <p:cond delay="0"/>
                                          </p:stCondLst>
                                        </p:cTn>
                                        <p:tgtEl>
                                          <p:spTgt spid="302"/>
                                        </p:tgtEl>
                                        <p:attrNameLst>
                                          <p:attrName>style.visibility</p:attrName>
                                        </p:attrNameLst>
                                      </p:cBhvr>
                                      <p:to>
                                        <p:strVal val="visible"/>
                                      </p:to>
                                    </p:set>
                                  </p:childTnLst>
                                </p:cTn>
                              </p:par>
                            </p:childTnLst>
                          </p:cTn>
                        </p:par>
                        <p:par>
                          <p:cTn id="589" fill="hold">
                            <p:stCondLst>
                              <p:cond delay="4550"/>
                            </p:stCondLst>
                            <p:childTnLst>
                              <p:par>
                                <p:cTn id="590" presetID="1" presetClass="exit" presetSubtype="0" fill="hold" nodeType="afterEffect">
                                  <p:stCondLst>
                                    <p:cond delay="50"/>
                                  </p:stCondLst>
                                  <p:childTnLst>
                                    <p:set>
                                      <p:cBhvr>
                                        <p:cTn id="591" dur="1" fill="hold">
                                          <p:stCondLst>
                                            <p:cond delay="0"/>
                                          </p:stCondLst>
                                        </p:cTn>
                                        <p:tgtEl>
                                          <p:spTgt spid="302"/>
                                        </p:tgtEl>
                                        <p:attrNameLst>
                                          <p:attrName>style.visibility</p:attrName>
                                        </p:attrNameLst>
                                      </p:cBhvr>
                                      <p:to>
                                        <p:strVal val="hidden"/>
                                      </p:to>
                                    </p:set>
                                  </p:childTnLst>
                                </p:cTn>
                              </p:par>
                            </p:childTnLst>
                          </p:cTn>
                        </p:par>
                        <p:par>
                          <p:cTn id="592" fill="hold">
                            <p:stCondLst>
                              <p:cond delay="4600"/>
                            </p:stCondLst>
                            <p:childTnLst>
                              <p:par>
                                <p:cTn id="593" presetID="1" presetClass="exit" presetSubtype="0" fill="hold" nodeType="afterEffect">
                                  <p:stCondLst>
                                    <p:cond delay="50"/>
                                  </p:stCondLst>
                                  <p:childTnLst>
                                    <p:set>
                                      <p:cBhvr>
                                        <p:cTn id="594" dur="1" fill="hold">
                                          <p:stCondLst>
                                            <p:cond delay="0"/>
                                          </p:stCondLst>
                                        </p:cTn>
                                        <p:tgtEl>
                                          <p:spTgt spid="294"/>
                                        </p:tgtEl>
                                        <p:attrNameLst>
                                          <p:attrName>style.visibility</p:attrName>
                                        </p:attrNameLst>
                                      </p:cBhvr>
                                      <p:to>
                                        <p:strVal val="hidden"/>
                                      </p:to>
                                    </p:set>
                                  </p:childTnLst>
                                </p:cTn>
                              </p:par>
                            </p:childTnLst>
                          </p:cTn>
                        </p:par>
                        <p:par>
                          <p:cTn id="595" fill="hold">
                            <p:stCondLst>
                              <p:cond delay="4650"/>
                            </p:stCondLst>
                            <p:childTnLst>
                              <p:par>
                                <p:cTn id="596" presetID="1" presetClass="entr" presetSubtype="0" fill="hold" nodeType="afterEffect">
                                  <p:stCondLst>
                                    <p:cond delay="0"/>
                                  </p:stCondLst>
                                  <p:childTnLst>
                                    <p:set>
                                      <p:cBhvr>
                                        <p:cTn id="597" dur="1" fill="hold">
                                          <p:stCondLst>
                                            <p:cond delay="0"/>
                                          </p:stCondLst>
                                        </p:cTn>
                                        <p:tgtEl>
                                          <p:spTgt spid="303"/>
                                        </p:tgtEl>
                                        <p:attrNameLst>
                                          <p:attrName>style.visibility</p:attrName>
                                        </p:attrNameLst>
                                      </p:cBhvr>
                                      <p:to>
                                        <p:strVal val="visible"/>
                                      </p:to>
                                    </p:set>
                                  </p:childTnLst>
                                </p:cTn>
                              </p:par>
                            </p:childTnLst>
                          </p:cTn>
                        </p:par>
                        <p:par>
                          <p:cTn id="598" fill="hold">
                            <p:stCondLst>
                              <p:cond delay="4650"/>
                            </p:stCondLst>
                            <p:childTnLst>
                              <p:par>
                                <p:cTn id="599" presetID="1" presetClass="exit" presetSubtype="0" fill="hold" nodeType="afterEffect">
                                  <p:stCondLst>
                                    <p:cond delay="50"/>
                                  </p:stCondLst>
                                  <p:childTnLst>
                                    <p:set>
                                      <p:cBhvr>
                                        <p:cTn id="600" dur="1" fill="hold">
                                          <p:stCondLst>
                                            <p:cond delay="0"/>
                                          </p:stCondLst>
                                        </p:cTn>
                                        <p:tgtEl>
                                          <p:spTgt spid="303"/>
                                        </p:tgtEl>
                                        <p:attrNameLst>
                                          <p:attrName>style.visibility</p:attrName>
                                        </p:attrNameLst>
                                      </p:cBhvr>
                                      <p:to>
                                        <p:strVal val="hidden"/>
                                      </p:to>
                                    </p:set>
                                  </p:childTnLst>
                                </p:cTn>
                              </p:par>
                            </p:childTnLst>
                          </p:cTn>
                        </p:par>
                        <p:par>
                          <p:cTn id="601" fill="hold">
                            <p:stCondLst>
                              <p:cond delay="4700"/>
                            </p:stCondLst>
                            <p:childTnLst>
                              <p:par>
                                <p:cTn id="602" presetID="1" presetClass="entr" presetSubtype="0" fill="hold" nodeType="afterEffect">
                                  <p:stCondLst>
                                    <p:cond delay="0"/>
                                  </p:stCondLst>
                                  <p:childTnLst>
                                    <p:set>
                                      <p:cBhvr>
                                        <p:cTn id="603" dur="1" fill="hold">
                                          <p:stCondLst>
                                            <p:cond delay="0"/>
                                          </p:stCondLst>
                                        </p:cTn>
                                        <p:tgtEl>
                                          <p:spTgt spid="304"/>
                                        </p:tgtEl>
                                        <p:attrNameLst>
                                          <p:attrName>style.visibility</p:attrName>
                                        </p:attrNameLst>
                                      </p:cBhvr>
                                      <p:to>
                                        <p:strVal val="visible"/>
                                      </p:to>
                                    </p:set>
                                  </p:childTnLst>
                                </p:cTn>
                              </p:par>
                            </p:childTnLst>
                          </p:cTn>
                        </p:par>
                        <p:par>
                          <p:cTn id="604" fill="hold">
                            <p:stCondLst>
                              <p:cond delay="4700"/>
                            </p:stCondLst>
                            <p:childTnLst>
                              <p:par>
                                <p:cTn id="605" presetID="1" presetClass="exit" presetSubtype="0" fill="hold" nodeType="afterEffect">
                                  <p:stCondLst>
                                    <p:cond delay="50"/>
                                  </p:stCondLst>
                                  <p:childTnLst>
                                    <p:set>
                                      <p:cBhvr>
                                        <p:cTn id="606" dur="1" fill="hold">
                                          <p:stCondLst>
                                            <p:cond delay="0"/>
                                          </p:stCondLst>
                                        </p:cTn>
                                        <p:tgtEl>
                                          <p:spTgt spid="304"/>
                                        </p:tgtEl>
                                        <p:attrNameLst>
                                          <p:attrName>style.visibility</p:attrName>
                                        </p:attrNameLst>
                                      </p:cBhvr>
                                      <p:to>
                                        <p:strVal val="hidden"/>
                                      </p:to>
                                    </p:set>
                                  </p:childTnLst>
                                </p:cTn>
                              </p:par>
                            </p:childTnLst>
                          </p:cTn>
                        </p:par>
                        <p:par>
                          <p:cTn id="607" fill="hold">
                            <p:stCondLst>
                              <p:cond delay="4750"/>
                            </p:stCondLst>
                            <p:childTnLst>
                              <p:par>
                                <p:cTn id="608" presetID="1" presetClass="exit" presetSubtype="0" fill="hold" nodeType="afterEffect">
                                  <p:stCondLst>
                                    <p:cond delay="50"/>
                                  </p:stCondLst>
                                  <p:childTnLst>
                                    <p:set>
                                      <p:cBhvr>
                                        <p:cTn id="609" dur="1" fill="hold">
                                          <p:stCondLst>
                                            <p:cond delay="0"/>
                                          </p:stCondLst>
                                        </p:cTn>
                                        <p:tgtEl>
                                          <p:spTgt spid="275"/>
                                        </p:tgtEl>
                                        <p:attrNameLst>
                                          <p:attrName>style.visibility</p:attrName>
                                        </p:attrNameLst>
                                      </p:cBhvr>
                                      <p:to>
                                        <p:strVal val="hidden"/>
                                      </p:to>
                                    </p:set>
                                  </p:childTnLst>
                                </p:cTn>
                              </p:par>
                            </p:childTnLst>
                          </p:cTn>
                        </p:par>
                        <p:par>
                          <p:cTn id="610" fill="hold">
                            <p:stCondLst>
                              <p:cond delay="4800"/>
                            </p:stCondLst>
                            <p:childTnLst>
                              <p:par>
                                <p:cTn id="611" presetID="1" presetClass="entr" presetSubtype="0" fill="hold" nodeType="afterEffect">
                                  <p:stCondLst>
                                    <p:cond delay="0"/>
                                  </p:stCondLst>
                                  <p:childTnLst>
                                    <p:set>
                                      <p:cBhvr>
                                        <p:cTn id="612" dur="1" fill="hold">
                                          <p:stCondLst>
                                            <p:cond delay="0"/>
                                          </p:stCondLst>
                                        </p:cTn>
                                        <p:tgtEl>
                                          <p:spTgt spid="276"/>
                                        </p:tgtEl>
                                        <p:attrNameLst>
                                          <p:attrName>style.visibility</p:attrName>
                                        </p:attrNameLst>
                                      </p:cBhvr>
                                      <p:to>
                                        <p:strVal val="visible"/>
                                      </p:to>
                                    </p:set>
                                  </p:childTnLst>
                                </p:cTn>
                              </p:par>
                            </p:childTnLst>
                          </p:cTn>
                        </p:par>
                        <p:par>
                          <p:cTn id="613" fill="hold">
                            <p:stCondLst>
                              <p:cond delay="4800"/>
                            </p:stCondLst>
                            <p:childTnLst>
                              <p:par>
                                <p:cTn id="614" presetID="1" presetClass="exit" presetSubtype="0" fill="hold" nodeType="afterEffect">
                                  <p:stCondLst>
                                    <p:cond delay="50"/>
                                  </p:stCondLst>
                                  <p:childTnLst>
                                    <p:set>
                                      <p:cBhvr>
                                        <p:cTn id="615" dur="1" fill="hold">
                                          <p:stCondLst>
                                            <p:cond delay="0"/>
                                          </p:stCondLst>
                                        </p:cTn>
                                        <p:tgtEl>
                                          <p:spTgt spid="276"/>
                                        </p:tgtEl>
                                        <p:attrNameLst>
                                          <p:attrName>style.visibility</p:attrName>
                                        </p:attrNameLst>
                                      </p:cBhvr>
                                      <p:to>
                                        <p:strVal val="hidden"/>
                                      </p:to>
                                    </p:set>
                                  </p:childTnLst>
                                </p:cTn>
                              </p:par>
                            </p:childTnLst>
                          </p:cTn>
                        </p:par>
                        <p:par>
                          <p:cTn id="616" fill="hold">
                            <p:stCondLst>
                              <p:cond delay="4850"/>
                            </p:stCondLst>
                            <p:childTnLst>
                              <p:par>
                                <p:cTn id="617" presetID="1" presetClass="entr" presetSubtype="0" fill="hold" nodeType="afterEffect">
                                  <p:stCondLst>
                                    <p:cond delay="0"/>
                                  </p:stCondLst>
                                  <p:childTnLst>
                                    <p:set>
                                      <p:cBhvr>
                                        <p:cTn id="618" dur="1" fill="hold">
                                          <p:stCondLst>
                                            <p:cond delay="0"/>
                                          </p:stCondLst>
                                        </p:cTn>
                                        <p:tgtEl>
                                          <p:spTgt spid="277"/>
                                        </p:tgtEl>
                                        <p:attrNameLst>
                                          <p:attrName>style.visibility</p:attrName>
                                        </p:attrNameLst>
                                      </p:cBhvr>
                                      <p:to>
                                        <p:strVal val="visible"/>
                                      </p:to>
                                    </p:set>
                                  </p:childTnLst>
                                </p:cTn>
                              </p:par>
                            </p:childTnLst>
                          </p:cTn>
                        </p:par>
                        <p:par>
                          <p:cTn id="619" fill="hold">
                            <p:stCondLst>
                              <p:cond delay="4850"/>
                            </p:stCondLst>
                            <p:childTnLst>
                              <p:par>
                                <p:cTn id="620" presetID="1" presetClass="exit" presetSubtype="0" fill="hold" nodeType="afterEffect">
                                  <p:stCondLst>
                                    <p:cond delay="50"/>
                                  </p:stCondLst>
                                  <p:childTnLst>
                                    <p:set>
                                      <p:cBhvr>
                                        <p:cTn id="621" dur="1" fill="hold">
                                          <p:stCondLst>
                                            <p:cond delay="0"/>
                                          </p:stCondLst>
                                        </p:cTn>
                                        <p:tgtEl>
                                          <p:spTgt spid="277"/>
                                        </p:tgtEl>
                                        <p:attrNameLst>
                                          <p:attrName>style.visibility</p:attrName>
                                        </p:attrNameLst>
                                      </p:cBhvr>
                                      <p:to>
                                        <p:strVal val="hidden"/>
                                      </p:to>
                                    </p:set>
                                  </p:childTnLst>
                                </p:cTn>
                              </p:par>
                            </p:childTnLst>
                          </p:cTn>
                        </p:par>
                        <p:par>
                          <p:cTn id="622" fill="hold">
                            <p:stCondLst>
                              <p:cond delay="4900"/>
                            </p:stCondLst>
                            <p:childTnLst>
                              <p:par>
                                <p:cTn id="623" presetID="1" presetClass="entr" presetSubtype="0" fill="hold" nodeType="afterEffect">
                                  <p:stCondLst>
                                    <p:cond delay="0"/>
                                  </p:stCondLst>
                                  <p:childTnLst>
                                    <p:set>
                                      <p:cBhvr>
                                        <p:cTn id="624" dur="1" fill="hold">
                                          <p:stCondLst>
                                            <p:cond delay="0"/>
                                          </p:stCondLst>
                                        </p:cTn>
                                        <p:tgtEl>
                                          <p:spTgt spid="278"/>
                                        </p:tgtEl>
                                        <p:attrNameLst>
                                          <p:attrName>style.visibility</p:attrName>
                                        </p:attrNameLst>
                                      </p:cBhvr>
                                      <p:to>
                                        <p:strVal val="visible"/>
                                      </p:to>
                                    </p:set>
                                  </p:childTnLst>
                                </p:cTn>
                              </p:par>
                            </p:childTnLst>
                          </p:cTn>
                        </p:par>
                        <p:par>
                          <p:cTn id="625" fill="hold">
                            <p:stCondLst>
                              <p:cond delay="4900"/>
                            </p:stCondLst>
                            <p:childTnLst>
                              <p:par>
                                <p:cTn id="626" presetID="1" presetClass="exit" presetSubtype="0" fill="hold" nodeType="afterEffect">
                                  <p:stCondLst>
                                    <p:cond delay="50"/>
                                  </p:stCondLst>
                                  <p:childTnLst>
                                    <p:set>
                                      <p:cBhvr>
                                        <p:cTn id="627" dur="1" fill="hold">
                                          <p:stCondLst>
                                            <p:cond delay="0"/>
                                          </p:stCondLst>
                                        </p:cTn>
                                        <p:tgtEl>
                                          <p:spTgt spid="278"/>
                                        </p:tgtEl>
                                        <p:attrNameLst>
                                          <p:attrName>style.visibility</p:attrName>
                                        </p:attrNameLst>
                                      </p:cBhvr>
                                      <p:to>
                                        <p:strVal val="hidden"/>
                                      </p:to>
                                    </p:set>
                                  </p:childTnLst>
                                </p:cTn>
                              </p:par>
                            </p:childTnLst>
                          </p:cTn>
                        </p:par>
                        <p:par>
                          <p:cTn id="628" fill="hold">
                            <p:stCondLst>
                              <p:cond delay="4950"/>
                            </p:stCondLst>
                            <p:childTnLst>
                              <p:par>
                                <p:cTn id="629" presetID="1" presetClass="entr" presetSubtype="0" fill="hold" nodeType="afterEffect">
                                  <p:stCondLst>
                                    <p:cond delay="0"/>
                                  </p:stCondLst>
                                  <p:childTnLst>
                                    <p:set>
                                      <p:cBhvr>
                                        <p:cTn id="630" dur="1" fill="hold">
                                          <p:stCondLst>
                                            <p:cond delay="0"/>
                                          </p:stCondLst>
                                        </p:cTn>
                                        <p:tgtEl>
                                          <p:spTgt spid="279"/>
                                        </p:tgtEl>
                                        <p:attrNameLst>
                                          <p:attrName>style.visibility</p:attrName>
                                        </p:attrNameLst>
                                      </p:cBhvr>
                                      <p:to>
                                        <p:strVal val="visible"/>
                                      </p:to>
                                    </p:set>
                                  </p:childTnLst>
                                </p:cTn>
                              </p:par>
                            </p:childTnLst>
                          </p:cTn>
                        </p:par>
                        <p:par>
                          <p:cTn id="631" fill="hold">
                            <p:stCondLst>
                              <p:cond delay="4950"/>
                            </p:stCondLst>
                            <p:childTnLst>
                              <p:par>
                                <p:cTn id="632" presetID="1" presetClass="exit" presetSubtype="0" fill="hold" nodeType="afterEffect">
                                  <p:stCondLst>
                                    <p:cond delay="50"/>
                                  </p:stCondLst>
                                  <p:childTnLst>
                                    <p:set>
                                      <p:cBhvr>
                                        <p:cTn id="633" dur="1" fill="hold">
                                          <p:stCondLst>
                                            <p:cond delay="0"/>
                                          </p:stCondLst>
                                        </p:cTn>
                                        <p:tgtEl>
                                          <p:spTgt spid="279"/>
                                        </p:tgtEl>
                                        <p:attrNameLst>
                                          <p:attrName>style.visibility</p:attrName>
                                        </p:attrNameLst>
                                      </p:cBhvr>
                                      <p:to>
                                        <p:strVal val="hidden"/>
                                      </p:to>
                                    </p:set>
                                  </p:childTnLst>
                                </p:cTn>
                              </p:par>
                            </p:childTnLst>
                          </p:cTn>
                        </p:par>
                        <p:par>
                          <p:cTn id="634" fill="hold">
                            <p:stCondLst>
                              <p:cond delay="5000"/>
                            </p:stCondLst>
                            <p:childTnLst>
                              <p:par>
                                <p:cTn id="635" presetID="1" presetClass="exit" presetSubtype="0" fill="hold" nodeType="afterEffect">
                                  <p:stCondLst>
                                    <p:cond delay="50"/>
                                  </p:stCondLst>
                                  <p:childTnLst>
                                    <p:set>
                                      <p:cBhvr>
                                        <p:cTn id="636" dur="1" fill="hold">
                                          <p:stCondLst>
                                            <p:cond delay="0"/>
                                          </p:stCondLst>
                                        </p:cTn>
                                        <p:tgtEl>
                                          <p:spTgt spid="269"/>
                                        </p:tgtEl>
                                        <p:attrNameLst>
                                          <p:attrName>style.visibility</p:attrName>
                                        </p:attrNameLst>
                                      </p:cBhvr>
                                      <p:to>
                                        <p:strVal val="hidden"/>
                                      </p:to>
                                    </p:set>
                                  </p:childTnLst>
                                </p:cTn>
                              </p:par>
                            </p:childTnLst>
                          </p:cTn>
                        </p:par>
                        <p:par>
                          <p:cTn id="637" fill="hold">
                            <p:stCondLst>
                              <p:cond delay="5050"/>
                            </p:stCondLst>
                            <p:childTnLst>
                              <p:par>
                                <p:cTn id="638" presetID="1" presetClass="entr" presetSubtype="0" fill="hold" nodeType="afterEffect">
                                  <p:stCondLst>
                                    <p:cond delay="0"/>
                                  </p:stCondLst>
                                  <p:childTnLst>
                                    <p:set>
                                      <p:cBhvr>
                                        <p:cTn id="639" dur="1" fill="hold">
                                          <p:stCondLst>
                                            <p:cond delay="0"/>
                                          </p:stCondLst>
                                        </p:cTn>
                                        <p:tgtEl>
                                          <p:spTgt spid="270"/>
                                        </p:tgtEl>
                                        <p:attrNameLst>
                                          <p:attrName>style.visibility</p:attrName>
                                        </p:attrNameLst>
                                      </p:cBhvr>
                                      <p:to>
                                        <p:strVal val="visible"/>
                                      </p:to>
                                    </p:set>
                                  </p:childTnLst>
                                </p:cTn>
                              </p:par>
                            </p:childTnLst>
                          </p:cTn>
                        </p:par>
                        <p:par>
                          <p:cTn id="640" fill="hold">
                            <p:stCondLst>
                              <p:cond delay="5050"/>
                            </p:stCondLst>
                            <p:childTnLst>
                              <p:par>
                                <p:cTn id="641" presetID="1" presetClass="exit" presetSubtype="0" fill="hold" nodeType="afterEffect">
                                  <p:stCondLst>
                                    <p:cond delay="50"/>
                                  </p:stCondLst>
                                  <p:childTnLst>
                                    <p:set>
                                      <p:cBhvr>
                                        <p:cTn id="642" dur="1" fill="hold">
                                          <p:stCondLst>
                                            <p:cond delay="0"/>
                                          </p:stCondLst>
                                        </p:cTn>
                                        <p:tgtEl>
                                          <p:spTgt spid="270"/>
                                        </p:tgtEl>
                                        <p:attrNameLst>
                                          <p:attrName>style.visibility</p:attrName>
                                        </p:attrNameLst>
                                      </p:cBhvr>
                                      <p:to>
                                        <p:strVal val="hidden"/>
                                      </p:to>
                                    </p:set>
                                  </p:childTnLst>
                                </p:cTn>
                              </p:par>
                            </p:childTnLst>
                          </p:cTn>
                        </p:par>
                        <p:par>
                          <p:cTn id="643" fill="hold">
                            <p:stCondLst>
                              <p:cond delay="5100"/>
                            </p:stCondLst>
                            <p:childTnLst>
                              <p:par>
                                <p:cTn id="644" presetID="1" presetClass="entr" presetSubtype="0" fill="hold" nodeType="afterEffect">
                                  <p:stCondLst>
                                    <p:cond delay="0"/>
                                  </p:stCondLst>
                                  <p:childTnLst>
                                    <p:set>
                                      <p:cBhvr>
                                        <p:cTn id="645" dur="1" fill="hold">
                                          <p:stCondLst>
                                            <p:cond delay="0"/>
                                          </p:stCondLst>
                                        </p:cTn>
                                        <p:tgtEl>
                                          <p:spTgt spid="271"/>
                                        </p:tgtEl>
                                        <p:attrNameLst>
                                          <p:attrName>style.visibility</p:attrName>
                                        </p:attrNameLst>
                                      </p:cBhvr>
                                      <p:to>
                                        <p:strVal val="visible"/>
                                      </p:to>
                                    </p:set>
                                  </p:childTnLst>
                                </p:cTn>
                              </p:par>
                            </p:childTnLst>
                          </p:cTn>
                        </p:par>
                        <p:par>
                          <p:cTn id="646" fill="hold">
                            <p:stCondLst>
                              <p:cond delay="5100"/>
                            </p:stCondLst>
                            <p:childTnLst>
                              <p:par>
                                <p:cTn id="647" presetID="1" presetClass="entr" presetSubtype="0" fill="hold" nodeType="afterEffect">
                                  <p:stCondLst>
                                    <p:cond delay="0"/>
                                  </p:stCondLst>
                                  <p:childTnLst>
                                    <p:set>
                                      <p:cBhvr>
                                        <p:cTn id="648" dur="1" fill="hold">
                                          <p:stCondLst>
                                            <p:cond delay="0"/>
                                          </p:stCondLst>
                                        </p:cTn>
                                        <p:tgtEl>
                                          <p:spTgt spid="272"/>
                                        </p:tgtEl>
                                        <p:attrNameLst>
                                          <p:attrName>style.visibility</p:attrName>
                                        </p:attrNameLst>
                                      </p:cBhvr>
                                      <p:to>
                                        <p:strVal val="visible"/>
                                      </p:to>
                                    </p:set>
                                  </p:childTnLst>
                                </p:cTn>
                              </p:par>
                            </p:childTnLst>
                          </p:cTn>
                        </p:par>
                        <p:par>
                          <p:cTn id="649" fill="hold">
                            <p:stCondLst>
                              <p:cond delay="5100"/>
                            </p:stCondLst>
                            <p:childTnLst>
                              <p:par>
                                <p:cTn id="650" presetID="1" presetClass="exit" presetSubtype="0" fill="hold" nodeType="afterEffect">
                                  <p:stCondLst>
                                    <p:cond delay="50"/>
                                  </p:stCondLst>
                                  <p:childTnLst>
                                    <p:set>
                                      <p:cBhvr>
                                        <p:cTn id="651" dur="1" fill="hold">
                                          <p:stCondLst>
                                            <p:cond delay="0"/>
                                          </p:stCondLst>
                                        </p:cTn>
                                        <p:tgtEl>
                                          <p:spTgt spid="272"/>
                                        </p:tgtEl>
                                        <p:attrNameLst>
                                          <p:attrName>style.visibility</p:attrName>
                                        </p:attrNameLst>
                                      </p:cBhvr>
                                      <p:to>
                                        <p:strVal val="hidden"/>
                                      </p:to>
                                    </p:set>
                                  </p:childTnLst>
                                </p:cTn>
                              </p:par>
                            </p:childTnLst>
                          </p:cTn>
                        </p:par>
                        <p:par>
                          <p:cTn id="652" fill="hold">
                            <p:stCondLst>
                              <p:cond delay="5150"/>
                            </p:stCondLst>
                            <p:childTnLst>
                              <p:par>
                                <p:cTn id="653" presetID="1" presetClass="entr" presetSubtype="0" fill="hold" nodeType="afterEffect">
                                  <p:stCondLst>
                                    <p:cond delay="0"/>
                                  </p:stCondLst>
                                  <p:childTnLst>
                                    <p:set>
                                      <p:cBhvr>
                                        <p:cTn id="654" dur="1" fill="hold">
                                          <p:stCondLst>
                                            <p:cond delay="0"/>
                                          </p:stCondLst>
                                        </p:cTn>
                                        <p:tgtEl>
                                          <p:spTgt spid="273"/>
                                        </p:tgtEl>
                                        <p:attrNameLst>
                                          <p:attrName>style.visibility</p:attrName>
                                        </p:attrNameLst>
                                      </p:cBhvr>
                                      <p:to>
                                        <p:strVal val="visible"/>
                                      </p:to>
                                    </p:set>
                                  </p:childTnLst>
                                </p:cTn>
                              </p:par>
                            </p:childTnLst>
                          </p:cTn>
                        </p:par>
                        <p:par>
                          <p:cTn id="655" fill="hold">
                            <p:stCondLst>
                              <p:cond delay="5150"/>
                            </p:stCondLst>
                            <p:childTnLst>
                              <p:par>
                                <p:cTn id="656" presetID="1" presetClass="exit" presetSubtype="0" fill="hold" nodeType="afterEffect">
                                  <p:stCondLst>
                                    <p:cond delay="50"/>
                                  </p:stCondLst>
                                  <p:childTnLst>
                                    <p:set>
                                      <p:cBhvr>
                                        <p:cTn id="657" dur="1" fill="hold">
                                          <p:stCondLst>
                                            <p:cond delay="0"/>
                                          </p:stCondLst>
                                        </p:cTn>
                                        <p:tgtEl>
                                          <p:spTgt spid="273"/>
                                        </p:tgtEl>
                                        <p:attrNameLst>
                                          <p:attrName>style.visibility</p:attrName>
                                        </p:attrNameLst>
                                      </p:cBhvr>
                                      <p:to>
                                        <p:strVal val="hidden"/>
                                      </p:to>
                                    </p:set>
                                  </p:childTnLst>
                                </p:cTn>
                              </p:par>
                            </p:childTnLst>
                          </p:cTn>
                        </p:par>
                        <p:par>
                          <p:cTn id="658" fill="hold">
                            <p:stCondLst>
                              <p:cond delay="5200"/>
                            </p:stCondLst>
                            <p:childTnLst>
                              <p:par>
                                <p:cTn id="659" presetID="1" presetClass="entr" presetSubtype="0" fill="hold" nodeType="afterEffect">
                                  <p:stCondLst>
                                    <p:cond delay="0"/>
                                  </p:stCondLst>
                                  <p:childTnLst>
                                    <p:set>
                                      <p:cBhvr>
                                        <p:cTn id="660" dur="1" fill="hold">
                                          <p:stCondLst>
                                            <p:cond delay="0"/>
                                          </p:stCondLst>
                                        </p:cTn>
                                        <p:tgtEl>
                                          <p:spTgt spid="274"/>
                                        </p:tgtEl>
                                        <p:attrNameLst>
                                          <p:attrName>style.visibility</p:attrName>
                                        </p:attrNameLst>
                                      </p:cBhvr>
                                      <p:to>
                                        <p:strVal val="visible"/>
                                      </p:to>
                                    </p:set>
                                  </p:childTnLst>
                                </p:cTn>
                              </p:par>
                            </p:childTnLst>
                          </p:cTn>
                        </p:par>
                        <p:par>
                          <p:cTn id="661" fill="hold">
                            <p:stCondLst>
                              <p:cond delay="5200"/>
                            </p:stCondLst>
                            <p:childTnLst>
                              <p:par>
                                <p:cTn id="662" presetID="1" presetClass="exit" presetSubtype="0" fill="hold" nodeType="afterEffect">
                                  <p:stCondLst>
                                    <p:cond delay="50"/>
                                  </p:stCondLst>
                                  <p:childTnLst>
                                    <p:set>
                                      <p:cBhvr>
                                        <p:cTn id="663" dur="1" fill="hold">
                                          <p:stCondLst>
                                            <p:cond delay="0"/>
                                          </p:stCondLst>
                                        </p:cTn>
                                        <p:tgtEl>
                                          <p:spTgt spid="274"/>
                                        </p:tgtEl>
                                        <p:attrNameLst>
                                          <p:attrName>style.visibility</p:attrName>
                                        </p:attrNameLst>
                                      </p:cBhvr>
                                      <p:to>
                                        <p:strVal val="hidden"/>
                                      </p:to>
                                    </p:set>
                                  </p:childTnLst>
                                </p:cTn>
                              </p:par>
                            </p:childTnLst>
                          </p:cTn>
                        </p:par>
                        <p:par>
                          <p:cTn id="664" fill="hold">
                            <p:stCondLst>
                              <p:cond delay="5250"/>
                            </p:stCondLst>
                            <p:childTnLst>
                              <p:par>
                                <p:cTn id="665" presetID="1" presetClass="entr" presetSubtype="0" fill="hold" nodeType="afterEffect">
                                  <p:stCondLst>
                                    <p:cond delay="0"/>
                                  </p:stCondLst>
                                  <p:childTnLst>
                                    <p:set>
                                      <p:cBhvr>
                                        <p:cTn id="666" dur="1" fill="hold">
                                          <p:stCondLst>
                                            <p:cond delay="0"/>
                                          </p:stCondLst>
                                        </p:cTn>
                                        <p:tgtEl>
                                          <p:spTgt spid="275"/>
                                        </p:tgtEl>
                                        <p:attrNameLst>
                                          <p:attrName>style.visibility</p:attrName>
                                        </p:attrNameLst>
                                      </p:cBhvr>
                                      <p:to>
                                        <p:strVal val="visible"/>
                                      </p:to>
                                    </p:set>
                                  </p:childTnLst>
                                </p:cTn>
                              </p:par>
                            </p:childTnLst>
                          </p:cTn>
                        </p:par>
                        <p:par>
                          <p:cTn id="667" fill="hold">
                            <p:stCondLst>
                              <p:cond delay="5250"/>
                            </p:stCondLst>
                            <p:childTnLst>
                              <p:par>
                                <p:cTn id="668" presetID="1" presetClass="exit" presetSubtype="0" fill="hold" nodeType="afterEffect">
                                  <p:stCondLst>
                                    <p:cond delay="50"/>
                                  </p:stCondLst>
                                  <p:childTnLst>
                                    <p:set>
                                      <p:cBhvr>
                                        <p:cTn id="669" dur="1" fill="hold">
                                          <p:stCondLst>
                                            <p:cond delay="0"/>
                                          </p:stCondLst>
                                        </p:cTn>
                                        <p:tgtEl>
                                          <p:spTgt spid="275"/>
                                        </p:tgtEl>
                                        <p:attrNameLst>
                                          <p:attrName>style.visibility</p:attrName>
                                        </p:attrNameLst>
                                      </p:cBhvr>
                                      <p:to>
                                        <p:strVal val="hidden"/>
                                      </p:to>
                                    </p:set>
                                  </p:childTnLst>
                                </p:cTn>
                              </p:par>
                            </p:childTnLst>
                          </p:cTn>
                        </p:par>
                        <p:par>
                          <p:cTn id="670" fill="hold">
                            <p:stCondLst>
                              <p:cond delay="5300"/>
                            </p:stCondLst>
                            <p:childTnLst>
                              <p:par>
                                <p:cTn id="671" presetID="1" presetClass="entr" presetSubtype="0" fill="hold" nodeType="afterEffect">
                                  <p:stCondLst>
                                    <p:cond delay="0"/>
                                  </p:stCondLst>
                                  <p:childTnLst>
                                    <p:set>
                                      <p:cBhvr>
                                        <p:cTn id="672" dur="1" fill="hold">
                                          <p:stCondLst>
                                            <p:cond delay="0"/>
                                          </p:stCondLst>
                                        </p:cTn>
                                        <p:tgtEl>
                                          <p:spTgt spid="276"/>
                                        </p:tgtEl>
                                        <p:attrNameLst>
                                          <p:attrName>style.visibility</p:attrName>
                                        </p:attrNameLst>
                                      </p:cBhvr>
                                      <p:to>
                                        <p:strVal val="visible"/>
                                      </p:to>
                                    </p:set>
                                  </p:childTnLst>
                                </p:cTn>
                              </p:par>
                            </p:childTnLst>
                          </p:cTn>
                        </p:par>
                        <p:par>
                          <p:cTn id="673" fill="hold">
                            <p:stCondLst>
                              <p:cond delay="5300"/>
                            </p:stCondLst>
                            <p:childTnLst>
                              <p:par>
                                <p:cTn id="674" presetID="1" presetClass="exit" presetSubtype="0" fill="hold" nodeType="afterEffect">
                                  <p:stCondLst>
                                    <p:cond delay="50"/>
                                  </p:stCondLst>
                                  <p:childTnLst>
                                    <p:set>
                                      <p:cBhvr>
                                        <p:cTn id="675" dur="1" fill="hold">
                                          <p:stCondLst>
                                            <p:cond delay="0"/>
                                          </p:stCondLst>
                                        </p:cTn>
                                        <p:tgtEl>
                                          <p:spTgt spid="276"/>
                                        </p:tgtEl>
                                        <p:attrNameLst>
                                          <p:attrName>style.visibility</p:attrName>
                                        </p:attrNameLst>
                                      </p:cBhvr>
                                      <p:to>
                                        <p:strVal val="hidden"/>
                                      </p:to>
                                    </p:set>
                                  </p:childTnLst>
                                </p:cTn>
                              </p:par>
                            </p:childTnLst>
                          </p:cTn>
                        </p:par>
                        <p:par>
                          <p:cTn id="676" fill="hold">
                            <p:stCondLst>
                              <p:cond delay="5350"/>
                            </p:stCondLst>
                            <p:childTnLst>
                              <p:par>
                                <p:cTn id="677" presetID="1" presetClass="entr" presetSubtype="0" fill="hold" nodeType="afterEffect">
                                  <p:stCondLst>
                                    <p:cond delay="0"/>
                                  </p:stCondLst>
                                  <p:childTnLst>
                                    <p:set>
                                      <p:cBhvr>
                                        <p:cTn id="678" dur="1" fill="hold">
                                          <p:stCondLst>
                                            <p:cond delay="0"/>
                                          </p:stCondLst>
                                        </p:cTn>
                                        <p:tgtEl>
                                          <p:spTgt spid="277"/>
                                        </p:tgtEl>
                                        <p:attrNameLst>
                                          <p:attrName>style.visibility</p:attrName>
                                        </p:attrNameLst>
                                      </p:cBhvr>
                                      <p:to>
                                        <p:strVal val="visible"/>
                                      </p:to>
                                    </p:set>
                                  </p:childTnLst>
                                </p:cTn>
                              </p:par>
                            </p:childTnLst>
                          </p:cTn>
                        </p:par>
                        <p:par>
                          <p:cTn id="679" fill="hold">
                            <p:stCondLst>
                              <p:cond delay="5350"/>
                            </p:stCondLst>
                            <p:childTnLst>
                              <p:par>
                                <p:cTn id="680" presetID="1" presetClass="exit" presetSubtype="0" fill="hold" nodeType="afterEffect">
                                  <p:stCondLst>
                                    <p:cond delay="50"/>
                                  </p:stCondLst>
                                  <p:childTnLst>
                                    <p:set>
                                      <p:cBhvr>
                                        <p:cTn id="681" dur="1" fill="hold">
                                          <p:stCondLst>
                                            <p:cond delay="0"/>
                                          </p:stCondLst>
                                        </p:cTn>
                                        <p:tgtEl>
                                          <p:spTgt spid="277"/>
                                        </p:tgtEl>
                                        <p:attrNameLst>
                                          <p:attrName>style.visibility</p:attrName>
                                        </p:attrNameLst>
                                      </p:cBhvr>
                                      <p:to>
                                        <p:strVal val="hidden"/>
                                      </p:to>
                                    </p:set>
                                  </p:childTnLst>
                                </p:cTn>
                              </p:par>
                            </p:childTnLst>
                          </p:cTn>
                        </p:par>
                        <p:par>
                          <p:cTn id="682" fill="hold">
                            <p:stCondLst>
                              <p:cond delay="5400"/>
                            </p:stCondLst>
                            <p:childTnLst>
                              <p:par>
                                <p:cTn id="683" presetID="1" presetClass="entr" presetSubtype="0" fill="hold" nodeType="afterEffect">
                                  <p:stCondLst>
                                    <p:cond delay="0"/>
                                  </p:stCondLst>
                                  <p:childTnLst>
                                    <p:set>
                                      <p:cBhvr>
                                        <p:cTn id="684" dur="1" fill="hold">
                                          <p:stCondLst>
                                            <p:cond delay="0"/>
                                          </p:stCondLst>
                                        </p:cTn>
                                        <p:tgtEl>
                                          <p:spTgt spid="278"/>
                                        </p:tgtEl>
                                        <p:attrNameLst>
                                          <p:attrName>style.visibility</p:attrName>
                                        </p:attrNameLst>
                                      </p:cBhvr>
                                      <p:to>
                                        <p:strVal val="visible"/>
                                      </p:to>
                                    </p:set>
                                  </p:childTnLst>
                                </p:cTn>
                              </p:par>
                            </p:childTnLst>
                          </p:cTn>
                        </p:par>
                        <p:par>
                          <p:cTn id="685" fill="hold">
                            <p:stCondLst>
                              <p:cond delay="5400"/>
                            </p:stCondLst>
                            <p:childTnLst>
                              <p:par>
                                <p:cTn id="686" presetID="1" presetClass="exit" presetSubtype="0" fill="hold" nodeType="afterEffect">
                                  <p:stCondLst>
                                    <p:cond delay="50"/>
                                  </p:stCondLst>
                                  <p:childTnLst>
                                    <p:set>
                                      <p:cBhvr>
                                        <p:cTn id="687" dur="1" fill="hold">
                                          <p:stCondLst>
                                            <p:cond delay="0"/>
                                          </p:stCondLst>
                                        </p:cTn>
                                        <p:tgtEl>
                                          <p:spTgt spid="278"/>
                                        </p:tgtEl>
                                        <p:attrNameLst>
                                          <p:attrName>style.visibility</p:attrName>
                                        </p:attrNameLst>
                                      </p:cBhvr>
                                      <p:to>
                                        <p:strVal val="hidden"/>
                                      </p:to>
                                    </p:set>
                                  </p:childTnLst>
                                </p:cTn>
                              </p:par>
                            </p:childTnLst>
                          </p:cTn>
                        </p:par>
                        <p:par>
                          <p:cTn id="688" fill="hold">
                            <p:stCondLst>
                              <p:cond delay="5450"/>
                            </p:stCondLst>
                            <p:childTnLst>
                              <p:par>
                                <p:cTn id="689" presetID="1" presetClass="entr" presetSubtype="0" fill="hold" nodeType="afterEffect">
                                  <p:stCondLst>
                                    <p:cond delay="0"/>
                                  </p:stCondLst>
                                  <p:childTnLst>
                                    <p:set>
                                      <p:cBhvr>
                                        <p:cTn id="690" dur="1" fill="hold">
                                          <p:stCondLst>
                                            <p:cond delay="0"/>
                                          </p:stCondLst>
                                        </p:cTn>
                                        <p:tgtEl>
                                          <p:spTgt spid="279"/>
                                        </p:tgtEl>
                                        <p:attrNameLst>
                                          <p:attrName>style.visibility</p:attrName>
                                        </p:attrNameLst>
                                      </p:cBhvr>
                                      <p:to>
                                        <p:strVal val="visible"/>
                                      </p:to>
                                    </p:set>
                                  </p:childTnLst>
                                </p:cTn>
                              </p:par>
                            </p:childTnLst>
                          </p:cTn>
                        </p:par>
                        <p:par>
                          <p:cTn id="691" fill="hold">
                            <p:stCondLst>
                              <p:cond delay="5450"/>
                            </p:stCondLst>
                            <p:childTnLst>
                              <p:par>
                                <p:cTn id="692" presetID="1" presetClass="exit" presetSubtype="0" fill="hold" nodeType="afterEffect">
                                  <p:stCondLst>
                                    <p:cond delay="50"/>
                                  </p:stCondLst>
                                  <p:childTnLst>
                                    <p:set>
                                      <p:cBhvr>
                                        <p:cTn id="693" dur="1" fill="hold">
                                          <p:stCondLst>
                                            <p:cond delay="0"/>
                                          </p:stCondLst>
                                        </p:cTn>
                                        <p:tgtEl>
                                          <p:spTgt spid="279"/>
                                        </p:tgtEl>
                                        <p:attrNameLst>
                                          <p:attrName>style.visibility</p:attrName>
                                        </p:attrNameLst>
                                      </p:cBhvr>
                                      <p:to>
                                        <p:strVal val="hidden"/>
                                      </p:to>
                                    </p:set>
                                  </p:childTnLst>
                                </p:cTn>
                              </p:par>
                            </p:childTnLst>
                          </p:cTn>
                        </p:par>
                        <p:par>
                          <p:cTn id="694" fill="hold">
                            <p:stCondLst>
                              <p:cond delay="5500"/>
                            </p:stCondLst>
                            <p:childTnLst>
                              <p:par>
                                <p:cTn id="695" presetID="1" presetClass="exit" presetSubtype="0" fill="hold" nodeType="afterEffect">
                                  <p:stCondLst>
                                    <p:cond delay="50"/>
                                  </p:stCondLst>
                                  <p:childTnLst>
                                    <p:set>
                                      <p:cBhvr>
                                        <p:cTn id="696" dur="1" fill="hold">
                                          <p:stCondLst>
                                            <p:cond delay="0"/>
                                          </p:stCondLst>
                                        </p:cTn>
                                        <p:tgtEl>
                                          <p:spTgt spid="271"/>
                                        </p:tgtEl>
                                        <p:attrNameLst>
                                          <p:attrName>style.visibility</p:attrName>
                                        </p:attrNameLst>
                                      </p:cBhvr>
                                      <p:to>
                                        <p:strVal val="hidden"/>
                                      </p:to>
                                    </p:set>
                                  </p:childTnLst>
                                </p:cTn>
                              </p:par>
                            </p:childTnLst>
                          </p:cTn>
                        </p:par>
                        <p:par>
                          <p:cTn id="697" fill="hold">
                            <p:stCondLst>
                              <p:cond delay="5550"/>
                            </p:stCondLst>
                            <p:childTnLst>
                              <p:par>
                                <p:cTn id="698" presetID="1" presetClass="entr" presetSubtype="0" fill="hold" nodeType="afterEffect">
                                  <p:stCondLst>
                                    <p:cond delay="0"/>
                                  </p:stCondLst>
                                  <p:childTnLst>
                                    <p:set>
                                      <p:cBhvr>
                                        <p:cTn id="699" dur="1" fill="hold">
                                          <p:stCondLst>
                                            <p:cond delay="0"/>
                                          </p:stCondLst>
                                        </p:cTn>
                                        <p:tgtEl>
                                          <p:spTgt spid="280"/>
                                        </p:tgtEl>
                                        <p:attrNameLst>
                                          <p:attrName>style.visibility</p:attrName>
                                        </p:attrNameLst>
                                      </p:cBhvr>
                                      <p:to>
                                        <p:strVal val="visible"/>
                                      </p:to>
                                    </p:set>
                                  </p:childTnLst>
                                </p:cTn>
                              </p:par>
                            </p:childTnLst>
                          </p:cTn>
                        </p:par>
                        <p:par>
                          <p:cTn id="700" fill="hold">
                            <p:stCondLst>
                              <p:cond delay="5550"/>
                            </p:stCondLst>
                            <p:childTnLst>
                              <p:par>
                                <p:cTn id="701" presetID="1" presetClass="exit" presetSubtype="0" fill="hold" nodeType="afterEffect">
                                  <p:stCondLst>
                                    <p:cond delay="50"/>
                                  </p:stCondLst>
                                  <p:childTnLst>
                                    <p:set>
                                      <p:cBhvr>
                                        <p:cTn id="702" dur="1" fill="hold">
                                          <p:stCondLst>
                                            <p:cond delay="0"/>
                                          </p:stCondLst>
                                        </p:cTn>
                                        <p:tgtEl>
                                          <p:spTgt spid="280"/>
                                        </p:tgtEl>
                                        <p:attrNameLst>
                                          <p:attrName>style.visibility</p:attrName>
                                        </p:attrNameLst>
                                      </p:cBhvr>
                                      <p:to>
                                        <p:strVal val="hidden"/>
                                      </p:to>
                                    </p:set>
                                  </p:childTnLst>
                                </p:cTn>
                              </p:par>
                            </p:childTnLst>
                          </p:cTn>
                        </p:par>
                        <p:par>
                          <p:cTn id="703" fill="hold">
                            <p:stCondLst>
                              <p:cond delay="5600"/>
                            </p:stCondLst>
                            <p:childTnLst>
                              <p:par>
                                <p:cTn id="704" presetID="1" presetClass="entr" presetSubtype="0" fill="hold" nodeType="afterEffect">
                                  <p:stCondLst>
                                    <p:cond delay="0"/>
                                  </p:stCondLst>
                                  <p:childTnLst>
                                    <p:set>
                                      <p:cBhvr>
                                        <p:cTn id="705" dur="1" fill="hold">
                                          <p:stCondLst>
                                            <p:cond delay="0"/>
                                          </p:stCondLst>
                                        </p:cTn>
                                        <p:tgtEl>
                                          <p:spTgt spid="281"/>
                                        </p:tgtEl>
                                        <p:attrNameLst>
                                          <p:attrName>style.visibility</p:attrName>
                                        </p:attrNameLst>
                                      </p:cBhvr>
                                      <p:to>
                                        <p:strVal val="visible"/>
                                      </p:to>
                                    </p:set>
                                  </p:childTnLst>
                                </p:cTn>
                              </p:par>
                            </p:childTnLst>
                          </p:cTn>
                        </p:par>
                        <p:par>
                          <p:cTn id="706" fill="hold">
                            <p:stCondLst>
                              <p:cond delay="5600"/>
                            </p:stCondLst>
                            <p:childTnLst>
                              <p:par>
                                <p:cTn id="707" presetID="1" presetClass="exit" presetSubtype="0" fill="hold" nodeType="afterEffect">
                                  <p:stCondLst>
                                    <p:cond delay="50"/>
                                  </p:stCondLst>
                                  <p:childTnLst>
                                    <p:set>
                                      <p:cBhvr>
                                        <p:cTn id="708" dur="1" fill="hold">
                                          <p:stCondLst>
                                            <p:cond delay="0"/>
                                          </p:stCondLst>
                                        </p:cTn>
                                        <p:tgtEl>
                                          <p:spTgt spid="281"/>
                                        </p:tgtEl>
                                        <p:attrNameLst>
                                          <p:attrName>style.visibility</p:attrName>
                                        </p:attrNameLst>
                                      </p:cBhvr>
                                      <p:to>
                                        <p:strVal val="hidden"/>
                                      </p:to>
                                    </p:set>
                                  </p:childTnLst>
                                </p:cTn>
                              </p:par>
                            </p:childTnLst>
                          </p:cTn>
                        </p:par>
                        <p:par>
                          <p:cTn id="709" fill="hold">
                            <p:stCondLst>
                              <p:cond delay="5650"/>
                            </p:stCondLst>
                            <p:childTnLst>
                              <p:par>
                                <p:cTn id="710" presetID="1" presetClass="entr" presetSubtype="0" fill="hold" nodeType="afterEffect">
                                  <p:stCondLst>
                                    <p:cond delay="0"/>
                                  </p:stCondLst>
                                  <p:childTnLst>
                                    <p:set>
                                      <p:cBhvr>
                                        <p:cTn id="711" dur="1" fill="hold">
                                          <p:stCondLst>
                                            <p:cond delay="0"/>
                                          </p:stCondLst>
                                        </p:cTn>
                                        <p:tgtEl>
                                          <p:spTgt spid="282"/>
                                        </p:tgtEl>
                                        <p:attrNameLst>
                                          <p:attrName>style.visibility</p:attrName>
                                        </p:attrNameLst>
                                      </p:cBhvr>
                                      <p:to>
                                        <p:strVal val="visible"/>
                                      </p:to>
                                    </p:set>
                                  </p:childTnLst>
                                </p:cTn>
                              </p:par>
                            </p:childTnLst>
                          </p:cTn>
                        </p:par>
                        <p:par>
                          <p:cTn id="712" fill="hold">
                            <p:stCondLst>
                              <p:cond delay="5650"/>
                            </p:stCondLst>
                            <p:childTnLst>
                              <p:par>
                                <p:cTn id="713" presetID="1" presetClass="exit" presetSubtype="0" fill="hold" nodeType="afterEffect">
                                  <p:stCondLst>
                                    <p:cond delay="50"/>
                                  </p:stCondLst>
                                  <p:childTnLst>
                                    <p:set>
                                      <p:cBhvr>
                                        <p:cTn id="714" dur="1" fill="hold">
                                          <p:stCondLst>
                                            <p:cond delay="0"/>
                                          </p:stCondLst>
                                        </p:cTn>
                                        <p:tgtEl>
                                          <p:spTgt spid="282"/>
                                        </p:tgtEl>
                                        <p:attrNameLst>
                                          <p:attrName>style.visibility</p:attrName>
                                        </p:attrNameLst>
                                      </p:cBhvr>
                                      <p:to>
                                        <p:strVal val="hidden"/>
                                      </p:to>
                                    </p:set>
                                  </p:childTnLst>
                                </p:cTn>
                              </p:par>
                            </p:childTnLst>
                          </p:cTn>
                        </p:par>
                        <p:par>
                          <p:cTn id="715" fill="hold">
                            <p:stCondLst>
                              <p:cond delay="5700"/>
                            </p:stCondLst>
                            <p:childTnLst>
                              <p:par>
                                <p:cTn id="716" presetID="1" presetClass="entr" presetSubtype="0" fill="hold" nodeType="afterEffect">
                                  <p:stCondLst>
                                    <p:cond delay="0"/>
                                  </p:stCondLst>
                                  <p:childTnLst>
                                    <p:set>
                                      <p:cBhvr>
                                        <p:cTn id="717" dur="1" fill="hold">
                                          <p:stCondLst>
                                            <p:cond delay="0"/>
                                          </p:stCondLst>
                                        </p:cTn>
                                        <p:tgtEl>
                                          <p:spTgt spid="283"/>
                                        </p:tgtEl>
                                        <p:attrNameLst>
                                          <p:attrName>style.visibility</p:attrName>
                                        </p:attrNameLst>
                                      </p:cBhvr>
                                      <p:to>
                                        <p:strVal val="visible"/>
                                      </p:to>
                                    </p:set>
                                  </p:childTnLst>
                                </p:cTn>
                              </p:par>
                            </p:childTnLst>
                          </p:cTn>
                        </p:par>
                        <p:par>
                          <p:cTn id="718" fill="hold">
                            <p:stCondLst>
                              <p:cond delay="5700"/>
                            </p:stCondLst>
                            <p:childTnLst>
                              <p:par>
                                <p:cTn id="719" presetID="1" presetClass="exit" presetSubtype="0" fill="hold" nodeType="afterEffect">
                                  <p:stCondLst>
                                    <p:cond delay="50"/>
                                  </p:stCondLst>
                                  <p:childTnLst>
                                    <p:set>
                                      <p:cBhvr>
                                        <p:cTn id="720" dur="1" fill="hold">
                                          <p:stCondLst>
                                            <p:cond delay="0"/>
                                          </p:stCondLst>
                                        </p:cTn>
                                        <p:tgtEl>
                                          <p:spTgt spid="283"/>
                                        </p:tgtEl>
                                        <p:attrNameLst>
                                          <p:attrName>style.visibility</p:attrName>
                                        </p:attrNameLst>
                                      </p:cBhvr>
                                      <p:to>
                                        <p:strVal val="hidden"/>
                                      </p:to>
                                    </p:set>
                                  </p:childTnLst>
                                </p:cTn>
                              </p:par>
                            </p:childTnLst>
                          </p:cTn>
                        </p:par>
                        <p:par>
                          <p:cTn id="721" fill="hold">
                            <p:stCondLst>
                              <p:cond delay="5750"/>
                            </p:stCondLst>
                            <p:childTnLst>
                              <p:par>
                                <p:cTn id="722" presetID="1" presetClass="exit" presetSubtype="0" fill="hold" nodeType="afterEffect">
                                  <p:stCondLst>
                                    <p:cond delay="50"/>
                                  </p:stCondLst>
                                  <p:childTnLst>
                                    <p:set>
                                      <p:cBhvr>
                                        <p:cTn id="723" dur="1" fill="hold">
                                          <p:stCondLst>
                                            <p:cond delay="0"/>
                                          </p:stCondLst>
                                        </p:cTn>
                                        <p:tgtEl>
                                          <p:spTgt spid="305"/>
                                        </p:tgtEl>
                                        <p:attrNameLst>
                                          <p:attrName>style.visibility</p:attrName>
                                        </p:attrNameLst>
                                      </p:cBhvr>
                                      <p:to>
                                        <p:strVal val="hidden"/>
                                      </p:to>
                                    </p:set>
                                  </p:childTnLst>
                                </p:cTn>
                              </p:par>
                            </p:childTnLst>
                          </p:cTn>
                        </p:par>
                        <p:par>
                          <p:cTn id="724" fill="hold">
                            <p:stCondLst>
                              <p:cond delay="5800"/>
                            </p:stCondLst>
                            <p:childTnLst>
                              <p:par>
                                <p:cTn id="725" presetID="1" presetClass="exit" presetSubtype="0" fill="hold" nodeType="afterEffect">
                                  <p:stCondLst>
                                    <p:cond delay="50"/>
                                  </p:stCondLst>
                                  <p:childTnLst>
                                    <p:set>
                                      <p:cBhvr>
                                        <p:cTn id="726" dur="1" fill="hold">
                                          <p:stCondLst>
                                            <p:cond delay="0"/>
                                          </p:stCondLst>
                                        </p:cTn>
                                        <p:tgtEl>
                                          <p:spTgt spid="265"/>
                                        </p:tgtEl>
                                        <p:attrNameLst>
                                          <p:attrName>style.visibility</p:attrName>
                                        </p:attrNameLst>
                                      </p:cBhvr>
                                      <p:to>
                                        <p:strVal val="hidden"/>
                                      </p:to>
                                    </p:set>
                                  </p:childTnLst>
                                </p:cTn>
                              </p:par>
                            </p:childTnLst>
                          </p:cTn>
                        </p:par>
                        <p:par>
                          <p:cTn id="727" fill="hold">
                            <p:stCondLst>
                              <p:cond delay="5850"/>
                            </p:stCondLst>
                            <p:childTnLst>
                              <p:par>
                                <p:cTn id="728" presetID="1" presetClass="entr" presetSubtype="0" fill="hold" nodeType="afterEffect">
                                  <p:stCondLst>
                                    <p:cond delay="0"/>
                                  </p:stCondLst>
                                  <p:childTnLst>
                                    <p:set>
                                      <p:cBhvr>
                                        <p:cTn id="729" dur="1" fill="hold">
                                          <p:stCondLst>
                                            <p:cond delay="0"/>
                                          </p:stCondLst>
                                        </p:cTn>
                                        <p:tgtEl>
                                          <p:spTgt spid="306"/>
                                        </p:tgtEl>
                                        <p:attrNameLst>
                                          <p:attrName>style.visibility</p:attrName>
                                        </p:attrNameLst>
                                      </p:cBhvr>
                                      <p:to>
                                        <p:strVal val="visible"/>
                                      </p:to>
                                    </p:set>
                                  </p:childTnLst>
                                </p:cTn>
                              </p:par>
                            </p:childTnLst>
                          </p:cTn>
                        </p:par>
                        <p:par>
                          <p:cTn id="730" fill="hold">
                            <p:stCondLst>
                              <p:cond delay="5850"/>
                            </p:stCondLst>
                            <p:childTnLst>
                              <p:par>
                                <p:cTn id="731" presetID="1" presetClass="entr" presetSubtype="0" fill="hold" nodeType="afterEffect">
                                  <p:stCondLst>
                                    <p:cond delay="0"/>
                                  </p:stCondLst>
                                  <p:childTnLst>
                                    <p:set>
                                      <p:cBhvr>
                                        <p:cTn id="732" dur="1" fill="hold">
                                          <p:stCondLst>
                                            <p:cond delay="0"/>
                                          </p:stCondLst>
                                        </p:cTn>
                                        <p:tgtEl>
                                          <p:spTgt spid="266"/>
                                        </p:tgtEl>
                                        <p:attrNameLst>
                                          <p:attrName>style.visibility</p:attrName>
                                        </p:attrNameLst>
                                      </p:cBhvr>
                                      <p:to>
                                        <p:strVal val="visible"/>
                                      </p:to>
                                    </p:set>
                                  </p:childTnLst>
                                </p:cTn>
                              </p:par>
                            </p:childTnLst>
                          </p:cTn>
                        </p:par>
                        <p:par>
                          <p:cTn id="733" fill="hold">
                            <p:stCondLst>
                              <p:cond delay="5850"/>
                            </p:stCondLst>
                            <p:childTnLst>
                              <p:par>
                                <p:cTn id="734" presetID="1" presetClass="exit" presetSubtype="0" fill="hold" nodeType="afterEffect">
                                  <p:stCondLst>
                                    <p:cond delay="50"/>
                                  </p:stCondLst>
                                  <p:childTnLst>
                                    <p:set>
                                      <p:cBhvr>
                                        <p:cTn id="735" dur="1" fill="hold">
                                          <p:stCondLst>
                                            <p:cond delay="0"/>
                                          </p:stCondLst>
                                        </p:cTn>
                                        <p:tgtEl>
                                          <p:spTgt spid="266"/>
                                        </p:tgtEl>
                                        <p:attrNameLst>
                                          <p:attrName>style.visibility</p:attrName>
                                        </p:attrNameLst>
                                      </p:cBhvr>
                                      <p:to>
                                        <p:strVal val="hidden"/>
                                      </p:to>
                                    </p:set>
                                  </p:childTnLst>
                                </p:cTn>
                              </p:par>
                            </p:childTnLst>
                          </p:cTn>
                        </p:par>
                        <p:par>
                          <p:cTn id="736" fill="hold">
                            <p:stCondLst>
                              <p:cond delay="5900"/>
                            </p:stCondLst>
                            <p:childTnLst>
                              <p:par>
                                <p:cTn id="737" presetID="1" presetClass="entr" presetSubtype="0" fill="hold" nodeType="afterEffect">
                                  <p:stCondLst>
                                    <p:cond delay="0"/>
                                  </p:stCondLst>
                                  <p:childTnLst>
                                    <p:set>
                                      <p:cBhvr>
                                        <p:cTn id="738" dur="1" fill="hold">
                                          <p:stCondLst>
                                            <p:cond delay="0"/>
                                          </p:stCondLst>
                                        </p:cTn>
                                        <p:tgtEl>
                                          <p:spTgt spid="267"/>
                                        </p:tgtEl>
                                        <p:attrNameLst>
                                          <p:attrName>style.visibility</p:attrName>
                                        </p:attrNameLst>
                                      </p:cBhvr>
                                      <p:to>
                                        <p:strVal val="visible"/>
                                      </p:to>
                                    </p:set>
                                  </p:childTnLst>
                                </p:cTn>
                              </p:par>
                            </p:childTnLst>
                          </p:cTn>
                        </p:par>
                        <p:par>
                          <p:cTn id="739" fill="hold">
                            <p:stCondLst>
                              <p:cond delay="5900"/>
                            </p:stCondLst>
                            <p:childTnLst>
                              <p:par>
                                <p:cTn id="740" presetID="1" presetClass="entr" presetSubtype="0" fill="hold" nodeType="afterEffect">
                                  <p:stCondLst>
                                    <p:cond delay="0"/>
                                  </p:stCondLst>
                                  <p:childTnLst>
                                    <p:set>
                                      <p:cBhvr>
                                        <p:cTn id="741" dur="1" fill="hold">
                                          <p:stCondLst>
                                            <p:cond delay="0"/>
                                          </p:stCondLst>
                                        </p:cTn>
                                        <p:tgtEl>
                                          <p:spTgt spid="268"/>
                                        </p:tgtEl>
                                        <p:attrNameLst>
                                          <p:attrName>style.visibility</p:attrName>
                                        </p:attrNameLst>
                                      </p:cBhvr>
                                      <p:to>
                                        <p:strVal val="visible"/>
                                      </p:to>
                                    </p:set>
                                  </p:childTnLst>
                                </p:cTn>
                              </p:par>
                            </p:childTnLst>
                          </p:cTn>
                        </p:par>
                        <p:par>
                          <p:cTn id="742" fill="hold">
                            <p:stCondLst>
                              <p:cond delay="5900"/>
                            </p:stCondLst>
                            <p:childTnLst>
                              <p:par>
                                <p:cTn id="743" presetID="1" presetClass="exit" presetSubtype="0" fill="hold" nodeType="afterEffect">
                                  <p:stCondLst>
                                    <p:cond delay="50"/>
                                  </p:stCondLst>
                                  <p:childTnLst>
                                    <p:set>
                                      <p:cBhvr>
                                        <p:cTn id="744" dur="1" fill="hold">
                                          <p:stCondLst>
                                            <p:cond delay="0"/>
                                          </p:stCondLst>
                                        </p:cTn>
                                        <p:tgtEl>
                                          <p:spTgt spid="268"/>
                                        </p:tgtEl>
                                        <p:attrNameLst>
                                          <p:attrName>style.visibility</p:attrName>
                                        </p:attrNameLst>
                                      </p:cBhvr>
                                      <p:to>
                                        <p:strVal val="hidden"/>
                                      </p:to>
                                    </p:set>
                                  </p:childTnLst>
                                </p:cTn>
                              </p:par>
                            </p:childTnLst>
                          </p:cTn>
                        </p:par>
                        <p:par>
                          <p:cTn id="745" fill="hold">
                            <p:stCondLst>
                              <p:cond delay="5950"/>
                            </p:stCondLst>
                            <p:childTnLst>
                              <p:par>
                                <p:cTn id="746" presetID="1" presetClass="entr" presetSubtype="0" fill="hold" nodeType="afterEffect">
                                  <p:stCondLst>
                                    <p:cond delay="0"/>
                                  </p:stCondLst>
                                  <p:childTnLst>
                                    <p:set>
                                      <p:cBhvr>
                                        <p:cTn id="747" dur="1" fill="hold">
                                          <p:stCondLst>
                                            <p:cond delay="0"/>
                                          </p:stCondLst>
                                        </p:cTn>
                                        <p:tgtEl>
                                          <p:spTgt spid="269"/>
                                        </p:tgtEl>
                                        <p:attrNameLst>
                                          <p:attrName>style.visibility</p:attrName>
                                        </p:attrNameLst>
                                      </p:cBhvr>
                                      <p:to>
                                        <p:strVal val="visible"/>
                                      </p:to>
                                    </p:set>
                                  </p:childTnLst>
                                </p:cTn>
                              </p:par>
                            </p:childTnLst>
                          </p:cTn>
                        </p:par>
                        <p:par>
                          <p:cTn id="748" fill="hold">
                            <p:stCondLst>
                              <p:cond delay="5950"/>
                            </p:stCondLst>
                            <p:childTnLst>
                              <p:par>
                                <p:cTn id="749" presetID="1" presetClass="exit" presetSubtype="0" fill="hold" nodeType="afterEffect">
                                  <p:stCondLst>
                                    <p:cond delay="50"/>
                                  </p:stCondLst>
                                  <p:childTnLst>
                                    <p:set>
                                      <p:cBhvr>
                                        <p:cTn id="750" dur="1" fill="hold">
                                          <p:stCondLst>
                                            <p:cond delay="0"/>
                                          </p:stCondLst>
                                        </p:cTn>
                                        <p:tgtEl>
                                          <p:spTgt spid="269"/>
                                        </p:tgtEl>
                                        <p:attrNameLst>
                                          <p:attrName>style.visibility</p:attrName>
                                        </p:attrNameLst>
                                      </p:cBhvr>
                                      <p:to>
                                        <p:strVal val="hidden"/>
                                      </p:to>
                                    </p:set>
                                  </p:childTnLst>
                                </p:cTn>
                              </p:par>
                            </p:childTnLst>
                          </p:cTn>
                        </p:par>
                        <p:par>
                          <p:cTn id="751" fill="hold">
                            <p:stCondLst>
                              <p:cond delay="6000"/>
                            </p:stCondLst>
                            <p:childTnLst>
                              <p:par>
                                <p:cTn id="752" presetID="1" presetClass="entr" presetSubtype="0" fill="hold" nodeType="afterEffect">
                                  <p:stCondLst>
                                    <p:cond delay="0"/>
                                  </p:stCondLst>
                                  <p:childTnLst>
                                    <p:set>
                                      <p:cBhvr>
                                        <p:cTn id="753" dur="1" fill="hold">
                                          <p:stCondLst>
                                            <p:cond delay="0"/>
                                          </p:stCondLst>
                                        </p:cTn>
                                        <p:tgtEl>
                                          <p:spTgt spid="270"/>
                                        </p:tgtEl>
                                        <p:attrNameLst>
                                          <p:attrName>style.visibility</p:attrName>
                                        </p:attrNameLst>
                                      </p:cBhvr>
                                      <p:to>
                                        <p:strVal val="visible"/>
                                      </p:to>
                                    </p:set>
                                  </p:childTnLst>
                                </p:cTn>
                              </p:par>
                            </p:childTnLst>
                          </p:cTn>
                        </p:par>
                        <p:par>
                          <p:cTn id="754" fill="hold">
                            <p:stCondLst>
                              <p:cond delay="6000"/>
                            </p:stCondLst>
                            <p:childTnLst>
                              <p:par>
                                <p:cTn id="755" presetID="1" presetClass="exit" presetSubtype="0" fill="hold" nodeType="afterEffect">
                                  <p:stCondLst>
                                    <p:cond delay="50"/>
                                  </p:stCondLst>
                                  <p:childTnLst>
                                    <p:set>
                                      <p:cBhvr>
                                        <p:cTn id="756" dur="1" fill="hold">
                                          <p:stCondLst>
                                            <p:cond delay="0"/>
                                          </p:stCondLst>
                                        </p:cTn>
                                        <p:tgtEl>
                                          <p:spTgt spid="270"/>
                                        </p:tgtEl>
                                        <p:attrNameLst>
                                          <p:attrName>style.visibility</p:attrName>
                                        </p:attrNameLst>
                                      </p:cBhvr>
                                      <p:to>
                                        <p:strVal val="hidden"/>
                                      </p:to>
                                    </p:set>
                                  </p:childTnLst>
                                </p:cTn>
                              </p:par>
                            </p:childTnLst>
                          </p:cTn>
                        </p:par>
                        <p:par>
                          <p:cTn id="757" fill="hold">
                            <p:stCondLst>
                              <p:cond delay="6050"/>
                            </p:stCondLst>
                            <p:childTnLst>
                              <p:par>
                                <p:cTn id="758" presetID="1" presetClass="entr" presetSubtype="0" fill="hold" nodeType="afterEffect">
                                  <p:stCondLst>
                                    <p:cond delay="0"/>
                                  </p:stCondLst>
                                  <p:childTnLst>
                                    <p:set>
                                      <p:cBhvr>
                                        <p:cTn id="759" dur="1" fill="hold">
                                          <p:stCondLst>
                                            <p:cond delay="0"/>
                                          </p:stCondLst>
                                        </p:cTn>
                                        <p:tgtEl>
                                          <p:spTgt spid="271"/>
                                        </p:tgtEl>
                                        <p:attrNameLst>
                                          <p:attrName>style.visibility</p:attrName>
                                        </p:attrNameLst>
                                      </p:cBhvr>
                                      <p:to>
                                        <p:strVal val="visible"/>
                                      </p:to>
                                    </p:set>
                                  </p:childTnLst>
                                </p:cTn>
                              </p:par>
                            </p:childTnLst>
                          </p:cTn>
                        </p:par>
                        <p:par>
                          <p:cTn id="760" fill="hold">
                            <p:stCondLst>
                              <p:cond delay="6050"/>
                            </p:stCondLst>
                            <p:childTnLst>
                              <p:par>
                                <p:cTn id="761" presetID="1" presetClass="exit" presetSubtype="0" fill="hold" nodeType="afterEffect">
                                  <p:stCondLst>
                                    <p:cond delay="50"/>
                                  </p:stCondLst>
                                  <p:childTnLst>
                                    <p:set>
                                      <p:cBhvr>
                                        <p:cTn id="762" dur="1" fill="hold">
                                          <p:stCondLst>
                                            <p:cond delay="0"/>
                                          </p:stCondLst>
                                        </p:cTn>
                                        <p:tgtEl>
                                          <p:spTgt spid="271"/>
                                        </p:tgtEl>
                                        <p:attrNameLst>
                                          <p:attrName>style.visibility</p:attrName>
                                        </p:attrNameLst>
                                      </p:cBhvr>
                                      <p:to>
                                        <p:strVal val="hidden"/>
                                      </p:to>
                                    </p:set>
                                  </p:childTnLst>
                                </p:cTn>
                              </p:par>
                            </p:childTnLst>
                          </p:cTn>
                        </p:par>
                        <p:par>
                          <p:cTn id="763" fill="hold">
                            <p:stCondLst>
                              <p:cond delay="6100"/>
                            </p:stCondLst>
                            <p:childTnLst>
                              <p:par>
                                <p:cTn id="764" presetID="1" presetClass="entr" presetSubtype="0" fill="hold" nodeType="afterEffect">
                                  <p:stCondLst>
                                    <p:cond delay="0"/>
                                  </p:stCondLst>
                                  <p:childTnLst>
                                    <p:set>
                                      <p:cBhvr>
                                        <p:cTn id="765" dur="1" fill="hold">
                                          <p:stCondLst>
                                            <p:cond delay="0"/>
                                          </p:stCondLst>
                                        </p:cTn>
                                        <p:tgtEl>
                                          <p:spTgt spid="280"/>
                                        </p:tgtEl>
                                        <p:attrNameLst>
                                          <p:attrName>style.visibility</p:attrName>
                                        </p:attrNameLst>
                                      </p:cBhvr>
                                      <p:to>
                                        <p:strVal val="visible"/>
                                      </p:to>
                                    </p:set>
                                  </p:childTnLst>
                                </p:cTn>
                              </p:par>
                            </p:childTnLst>
                          </p:cTn>
                        </p:par>
                        <p:par>
                          <p:cTn id="766" fill="hold">
                            <p:stCondLst>
                              <p:cond delay="6100"/>
                            </p:stCondLst>
                            <p:childTnLst>
                              <p:par>
                                <p:cTn id="767" presetID="1" presetClass="exit" presetSubtype="0" fill="hold" nodeType="afterEffect">
                                  <p:stCondLst>
                                    <p:cond delay="50"/>
                                  </p:stCondLst>
                                  <p:childTnLst>
                                    <p:set>
                                      <p:cBhvr>
                                        <p:cTn id="768" dur="1" fill="hold">
                                          <p:stCondLst>
                                            <p:cond delay="0"/>
                                          </p:stCondLst>
                                        </p:cTn>
                                        <p:tgtEl>
                                          <p:spTgt spid="280"/>
                                        </p:tgtEl>
                                        <p:attrNameLst>
                                          <p:attrName>style.visibility</p:attrName>
                                        </p:attrNameLst>
                                      </p:cBhvr>
                                      <p:to>
                                        <p:strVal val="hidden"/>
                                      </p:to>
                                    </p:set>
                                  </p:childTnLst>
                                </p:cTn>
                              </p:par>
                            </p:childTnLst>
                          </p:cTn>
                        </p:par>
                        <p:par>
                          <p:cTn id="769" fill="hold">
                            <p:stCondLst>
                              <p:cond delay="6150"/>
                            </p:stCondLst>
                            <p:childTnLst>
                              <p:par>
                                <p:cTn id="770" presetID="1" presetClass="entr" presetSubtype="0" fill="hold" nodeType="afterEffect">
                                  <p:stCondLst>
                                    <p:cond delay="0"/>
                                  </p:stCondLst>
                                  <p:childTnLst>
                                    <p:set>
                                      <p:cBhvr>
                                        <p:cTn id="771" dur="1" fill="hold">
                                          <p:stCondLst>
                                            <p:cond delay="0"/>
                                          </p:stCondLst>
                                        </p:cTn>
                                        <p:tgtEl>
                                          <p:spTgt spid="281"/>
                                        </p:tgtEl>
                                        <p:attrNameLst>
                                          <p:attrName>style.visibility</p:attrName>
                                        </p:attrNameLst>
                                      </p:cBhvr>
                                      <p:to>
                                        <p:strVal val="visible"/>
                                      </p:to>
                                    </p:set>
                                  </p:childTnLst>
                                </p:cTn>
                              </p:par>
                            </p:childTnLst>
                          </p:cTn>
                        </p:par>
                        <p:par>
                          <p:cTn id="772" fill="hold">
                            <p:stCondLst>
                              <p:cond delay="6150"/>
                            </p:stCondLst>
                            <p:childTnLst>
                              <p:par>
                                <p:cTn id="773" presetID="1" presetClass="exit" presetSubtype="0" fill="hold" nodeType="afterEffect">
                                  <p:stCondLst>
                                    <p:cond delay="50"/>
                                  </p:stCondLst>
                                  <p:childTnLst>
                                    <p:set>
                                      <p:cBhvr>
                                        <p:cTn id="774" dur="1" fill="hold">
                                          <p:stCondLst>
                                            <p:cond delay="0"/>
                                          </p:stCondLst>
                                        </p:cTn>
                                        <p:tgtEl>
                                          <p:spTgt spid="281"/>
                                        </p:tgtEl>
                                        <p:attrNameLst>
                                          <p:attrName>style.visibility</p:attrName>
                                        </p:attrNameLst>
                                      </p:cBhvr>
                                      <p:to>
                                        <p:strVal val="hidden"/>
                                      </p:to>
                                    </p:set>
                                  </p:childTnLst>
                                </p:cTn>
                              </p:par>
                            </p:childTnLst>
                          </p:cTn>
                        </p:par>
                        <p:par>
                          <p:cTn id="775" fill="hold">
                            <p:stCondLst>
                              <p:cond delay="6200"/>
                            </p:stCondLst>
                            <p:childTnLst>
                              <p:par>
                                <p:cTn id="776" presetID="1" presetClass="entr" presetSubtype="0" fill="hold" nodeType="afterEffect">
                                  <p:stCondLst>
                                    <p:cond delay="0"/>
                                  </p:stCondLst>
                                  <p:childTnLst>
                                    <p:set>
                                      <p:cBhvr>
                                        <p:cTn id="777" dur="1" fill="hold">
                                          <p:stCondLst>
                                            <p:cond delay="0"/>
                                          </p:stCondLst>
                                        </p:cTn>
                                        <p:tgtEl>
                                          <p:spTgt spid="282"/>
                                        </p:tgtEl>
                                        <p:attrNameLst>
                                          <p:attrName>style.visibility</p:attrName>
                                        </p:attrNameLst>
                                      </p:cBhvr>
                                      <p:to>
                                        <p:strVal val="visible"/>
                                      </p:to>
                                    </p:set>
                                  </p:childTnLst>
                                </p:cTn>
                              </p:par>
                            </p:childTnLst>
                          </p:cTn>
                        </p:par>
                        <p:par>
                          <p:cTn id="778" fill="hold">
                            <p:stCondLst>
                              <p:cond delay="6200"/>
                            </p:stCondLst>
                            <p:childTnLst>
                              <p:par>
                                <p:cTn id="779" presetID="1" presetClass="entr" presetSubtype="0" fill="hold" nodeType="afterEffect">
                                  <p:stCondLst>
                                    <p:cond delay="0"/>
                                  </p:stCondLst>
                                  <p:childTnLst>
                                    <p:set>
                                      <p:cBhvr>
                                        <p:cTn id="780" dur="1" fill="hold">
                                          <p:stCondLst>
                                            <p:cond delay="0"/>
                                          </p:stCondLst>
                                        </p:cTn>
                                        <p:tgtEl>
                                          <p:spTgt spid="272"/>
                                        </p:tgtEl>
                                        <p:attrNameLst>
                                          <p:attrName>style.visibility</p:attrName>
                                        </p:attrNameLst>
                                      </p:cBhvr>
                                      <p:to>
                                        <p:strVal val="visible"/>
                                      </p:to>
                                    </p:set>
                                  </p:childTnLst>
                                </p:cTn>
                              </p:par>
                            </p:childTnLst>
                          </p:cTn>
                        </p:par>
                        <p:par>
                          <p:cTn id="781" fill="hold">
                            <p:stCondLst>
                              <p:cond delay="6200"/>
                            </p:stCondLst>
                            <p:childTnLst>
                              <p:par>
                                <p:cTn id="782" presetID="1" presetClass="exit" presetSubtype="0" fill="hold" nodeType="afterEffect">
                                  <p:stCondLst>
                                    <p:cond delay="50"/>
                                  </p:stCondLst>
                                  <p:childTnLst>
                                    <p:set>
                                      <p:cBhvr>
                                        <p:cTn id="783" dur="1" fill="hold">
                                          <p:stCondLst>
                                            <p:cond delay="0"/>
                                          </p:stCondLst>
                                        </p:cTn>
                                        <p:tgtEl>
                                          <p:spTgt spid="272"/>
                                        </p:tgtEl>
                                        <p:attrNameLst>
                                          <p:attrName>style.visibility</p:attrName>
                                        </p:attrNameLst>
                                      </p:cBhvr>
                                      <p:to>
                                        <p:strVal val="hidden"/>
                                      </p:to>
                                    </p:set>
                                  </p:childTnLst>
                                </p:cTn>
                              </p:par>
                            </p:childTnLst>
                          </p:cTn>
                        </p:par>
                        <p:par>
                          <p:cTn id="784" fill="hold">
                            <p:stCondLst>
                              <p:cond delay="6250"/>
                            </p:stCondLst>
                            <p:childTnLst>
                              <p:par>
                                <p:cTn id="785" presetID="1" presetClass="entr" presetSubtype="0" fill="hold" nodeType="afterEffect">
                                  <p:stCondLst>
                                    <p:cond delay="0"/>
                                  </p:stCondLst>
                                  <p:childTnLst>
                                    <p:set>
                                      <p:cBhvr>
                                        <p:cTn id="786" dur="1" fill="hold">
                                          <p:stCondLst>
                                            <p:cond delay="0"/>
                                          </p:stCondLst>
                                        </p:cTn>
                                        <p:tgtEl>
                                          <p:spTgt spid="273"/>
                                        </p:tgtEl>
                                        <p:attrNameLst>
                                          <p:attrName>style.visibility</p:attrName>
                                        </p:attrNameLst>
                                      </p:cBhvr>
                                      <p:to>
                                        <p:strVal val="visible"/>
                                      </p:to>
                                    </p:set>
                                  </p:childTnLst>
                                </p:cTn>
                              </p:par>
                            </p:childTnLst>
                          </p:cTn>
                        </p:par>
                        <p:par>
                          <p:cTn id="787" fill="hold">
                            <p:stCondLst>
                              <p:cond delay="6250"/>
                            </p:stCondLst>
                            <p:childTnLst>
                              <p:par>
                                <p:cTn id="788" presetID="1" presetClass="exit" presetSubtype="0" fill="hold" nodeType="afterEffect">
                                  <p:stCondLst>
                                    <p:cond delay="50"/>
                                  </p:stCondLst>
                                  <p:childTnLst>
                                    <p:set>
                                      <p:cBhvr>
                                        <p:cTn id="789" dur="1" fill="hold">
                                          <p:stCondLst>
                                            <p:cond delay="0"/>
                                          </p:stCondLst>
                                        </p:cTn>
                                        <p:tgtEl>
                                          <p:spTgt spid="273"/>
                                        </p:tgtEl>
                                        <p:attrNameLst>
                                          <p:attrName>style.visibility</p:attrName>
                                        </p:attrNameLst>
                                      </p:cBhvr>
                                      <p:to>
                                        <p:strVal val="hidden"/>
                                      </p:to>
                                    </p:set>
                                  </p:childTnLst>
                                </p:cTn>
                              </p:par>
                            </p:childTnLst>
                          </p:cTn>
                        </p:par>
                        <p:par>
                          <p:cTn id="790" fill="hold">
                            <p:stCondLst>
                              <p:cond delay="6300"/>
                            </p:stCondLst>
                            <p:childTnLst>
                              <p:par>
                                <p:cTn id="791" presetID="1" presetClass="entr" presetSubtype="0" fill="hold" nodeType="afterEffect">
                                  <p:stCondLst>
                                    <p:cond delay="0"/>
                                  </p:stCondLst>
                                  <p:childTnLst>
                                    <p:set>
                                      <p:cBhvr>
                                        <p:cTn id="792" dur="1" fill="hold">
                                          <p:stCondLst>
                                            <p:cond delay="0"/>
                                          </p:stCondLst>
                                        </p:cTn>
                                        <p:tgtEl>
                                          <p:spTgt spid="274"/>
                                        </p:tgtEl>
                                        <p:attrNameLst>
                                          <p:attrName>style.visibility</p:attrName>
                                        </p:attrNameLst>
                                      </p:cBhvr>
                                      <p:to>
                                        <p:strVal val="visible"/>
                                      </p:to>
                                    </p:set>
                                  </p:childTnLst>
                                </p:cTn>
                              </p:par>
                            </p:childTnLst>
                          </p:cTn>
                        </p:par>
                        <p:par>
                          <p:cTn id="793" fill="hold">
                            <p:stCondLst>
                              <p:cond delay="6300"/>
                            </p:stCondLst>
                            <p:childTnLst>
                              <p:par>
                                <p:cTn id="794" presetID="1" presetClass="exit" presetSubtype="0" fill="hold" nodeType="afterEffect">
                                  <p:stCondLst>
                                    <p:cond delay="50"/>
                                  </p:stCondLst>
                                  <p:childTnLst>
                                    <p:set>
                                      <p:cBhvr>
                                        <p:cTn id="795" dur="1" fill="hold">
                                          <p:stCondLst>
                                            <p:cond delay="0"/>
                                          </p:stCondLst>
                                        </p:cTn>
                                        <p:tgtEl>
                                          <p:spTgt spid="274"/>
                                        </p:tgtEl>
                                        <p:attrNameLst>
                                          <p:attrName>style.visibility</p:attrName>
                                        </p:attrNameLst>
                                      </p:cBhvr>
                                      <p:to>
                                        <p:strVal val="hidden"/>
                                      </p:to>
                                    </p:set>
                                  </p:childTnLst>
                                </p:cTn>
                              </p:par>
                            </p:childTnLst>
                          </p:cTn>
                        </p:par>
                        <p:par>
                          <p:cTn id="796" fill="hold">
                            <p:stCondLst>
                              <p:cond delay="6350"/>
                            </p:stCondLst>
                            <p:childTnLst>
                              <p:par>
                                <p:cTn id="797" presetID="1" presetClass="entr" presetSubtype="0" fill="hold" nodeType="afterEffect">
                                  <p:stCondLst>
                                    <p:cond delay="0"/>
                                  </p:stCondLst>
                                  <p:childTnLst>
                                    <p:set>
                                      <p:cBhvr>
                                        <p:cTn id="798" dur="1" fill="hold">
                                          <p:stCondLst>
                                            <p:cond delay="0"/>
                                          </p:stCondLst>
                                        </p:cTn>
                                        <p:tgtEl>
                                          <p:spTgt spid="275"/>
                                        </p:tgtEl>
                                        <p:attrNameLst>
                                          <p:attrName>style.visibility</p:attrName>
                                        </p:attrNameLst>
                                      </p:cBhvr>
                                      <p:to>
                                        <p:strVal val="visible"/>
                                      </p:to>
                                    </p:set>
                                  </p:childTnLst>
                                </p:cTn>
                              </p:par>
                            </p:childTnLst>
                          </p:cTn>
                        </p:par>
                        <p:par>
                          <p:cTn id="799" fill="hold">
                            <p:stCondLst>
                              <p:cond delay="6350"/>
                            </p:stCondLst>
                            <p:childTnLst>
                              <p:par>
                                <p:cTn id="800" presetID="1" presetClass="exit" presetSubtype="0" fill="hold" nodeType="afterEffect">
                                  <p:stCondLst>
                                    <p:cond delay="50"/>
                                  </p:stCondLst>
                                  <p:childTnLst>
                                    <p:set>
                                      <p:cBhvr>
                                        <p:cTn id="801" dur="1" fill="hold">
                                          <p:stCondLst>
                                            <p:cond delay="0"/>
                                          </p:stCondLst>
                                        </p:cTn>
                                        <p:tgtEl>
                                          <p:spTgt spid="275"/>
                                        </p:tgtEl>
                                        <p:attrNameLst>
                                          <p:attrName>style.visibility</p:attrName>
                                        </p:attrNameLst>
                                      </p:cBhvr>
                                      <p:to>
                                        <p:strVal val="hidden"/>
                                      </p:to>
                                    </p:set>
                                  </p:childTnLst>
                                </p:cTn>
                              </p:par>
                            </p:childTnLst>
                          </p:cTn>
                        </p:par>
                        <p:par>
                          <p:cTn id="802" fill="hold">
                            <p:stCondLst>
                              <p:cond delay="6400"/>
                            </p:stCondLst>
                            <p:childTnLst>
                              <p:par>
                                <p:cTn id="803" presetID="1" presetClass="entr" presetSubtype="0" fill="hold" nodeType="afterEffect">
                                  <p:stCondLst>
                                    <p:cond delay="0"/>
                                  </p:stCondLst>
                                  <p:childTnLst>
                                    <p:set>
                                      <p:cBhvr>
                                        <p:cTn id="804" dur="1" fill="hold">
                                          <p:stCondLst>
                                            <p:cond delay="0"/>
                                          </p:stCondLst>
                                        </p:cTn>
                                        <p:tgtEl>
                                          <p:spTgt spid="276"/>
                                        </p:tgtEl>
                                        <p:attrNameLst>
                                          <p:attrName>style.visibility</p:attrName>
                                        </p:attrNameLst>
                                      </p:cBhvr>
                                      <p:to>
                                        <p:strVal val="visible"/>
                                      </p:to>
                                    </p:set>
                                  </p:childTnLst>
                                </p:cTn>
                              </p:par>
                            </p:childTnLst>
                          </p:cTn>
                        </p:par>
                        <p:par>
                          <p:cTn id="805" fill="hold">
                            <p:stCondLst>
                              <p:cond delay="6400"/>
                            </p:stCondLst>
                            <p:childTnLst>
                              <p:par>
                                <p:cTn id="806" presetID="1" presetClass="entr" presetSubtype="0" fill="hold" nodeType="afterEffect">
                                  <p:stCondLst>
                                    <p:cond delay="0"/>
                                  </p:stCondLst>
                                  <p:childTnLst>
                                    <p:set>
                                      <p:cBhvr>
                                        <p:cTn id="807" dur="1" fill="hold">
                                          <p:stCondLst>
                                            <p:cond delay="0"/>
                                          </p:stCondLst>
                                        </p:cTn>
                                        <p:tgtEl>
                                          <p:spTgt spid="289"/>
                                        </p:tgtEl>
                                        <p:attrNameLst>
                                          <p:attrName>style.visibility</p:attrName>
                                        </p:attrNameLst>
                                      </p:cBhvr>
                                      <p:to>
                                        <p:strVal val="visible"/>
                                      </p:to>
                                    </p:set>
                                  </p:childTnLst>
                                </p:cTn>
                              </p:par>
                            </p:childTnLst>
                          </p:cTn>
                        </p:par>
                        <p:par>
                          <p:cTn id="808" fill="hold">
                            <p:stCondLst>
                              <p:cond delay="6400"/>
                            </p:stCondLst>
                            <p:childTnLst>
                              <p:par>
                                <p:cTn id="809" presetID="1" presetClass="exit" presetSubtype="0" fill="hold" nodeType="afterEffect">
                                  <p:stCondLst>
                                    <p:cond delay="50"/>
                                  </p:stCondLst>
                                  <p:childTnLst>
                                    <p:set>
                                      <p:cBhvr>
                                        <p:cTn id="810" dur="1" fill="hold">
                                          <p:stCondLst>
                                            <p:cond delay="0"/>
                                          </p:stCondLst>
                                        </p:cTn>
                                        <p:tgtEl>
                                          <p:spTgt spid="289"/>
                                        </p:tgtEl>
                                        <p:attrNameLst>
                                          <p:attrName>style.visibility</p:attrName>
                                        </p:attrNameLst>
                                      </p:cBhvr>
                                      <p:to>
                                        <p:strVal val="hidden"/>
                                      </p:to>
                                    </p:set>
                                  </p:childTnLst>
                                </p:cTn>
                              </p:par>
                            </p:childTnLst>
                          </p:cTn>
                        </p:par>
                        <p:par>
                          <p:cTn id="811" fill="hold">
                            <p:stCondLst>
                              <p:cond delay="6450"/>
                            </p:stCondLst>
                            <p:childTnLst>
                              <p:par>
                                <p:cTn id="812" presetID="1" presetClass="entr" presetSubtype="0" fill="hold" nodeType="afterEffect">
                                  <p:stCondLst>
                                    <p:cond delay="0"/>
                                  </p:stCondLst>
                                  <p:childTnLst>
                                    <p:set>
                                      <p:cBhvr>
                                        <p:cTn id="813" dur="1" fill="hold">
                                          <p:stCondLst>
                                            <p:cond delay="0"/>
                                          </p:stCondLst>
                                        </p:cTn>
                                        <p:tgtEl>
                                          <p:spTgt spid="290"/>
                                        </p:tgtEl>
                                        <p:attrNameLst>
                                          <p:attrName>style.visibility</p:attrName>
                                        </p:attrNameLst>
                                      </p:cBhvr>
                                      <p:to>
                                        <p:strVal val="visible"/>
                                      </p:to>
                                    </p:set>
                                  </p:childTnLst>
                                </p:cTn>
                              </p:par>
                            </p:childTnLst>
                          </p:cTn>
                        </p:par>
                        <p:par>
                          <p:cTn id="814" fill="hold">
                            <p:stCondLst>
                              <p:cond delay="6450"/>
                            </p:stCondLst>
                            <p:childTnLst>
                              <p:par>
                                <p:cTn id="815" presetID="1" presetClass="exit" presetSubtype="0" fill="hold" nodeType="afterEffect">
                                  <p:stCondLst>
                                    <p:cond delay="50"/>
                                  </p:stCondLst>
                                  <p:childTnLst>
                                    <p:set>
                                      <p:cBhvr>
                                        <p:cTn id="816" dur="1" fill="hold">
                                          <p:stCondLst>
                                            <p:cond delay="0"/>
                                          </p:stCondLst>
                                        </p:cTn>
                                        <p:tgtEl>
                                          <p:spTgt spid="290"/>
                                        </p:tgtEl>
                                        <p:attrNameLst>
                                          <p:attrName>style.visibility</p:attrName>
                                        </p:attrNameLst>
                                      </p:cBhvr>
                                      <p:to>
                                        <p:strVal val="hidden"/>
                                      </p:to>
                                    </p:set>
                                  </p:childTnLst>
                                </p:cTn>
                              </p:par>
                            </p:childTnLst>
                          </p:cTn>
                        </p:par>
                        <p:par>
                          <p:cTn id="817" fill="hold">
                            <p:stCondLst>
                              <p:cond delay="6500"/>
                            </p:stCondLst>
                            <p:childTnLst>
                              <p:par>
                                <p:cTn id="818" presetID="1" presetClass="entr" presetSubtype="0" fill="hold" nodeType="afterEffect">
                                  <p:stCondLst>
                                    <p:cond delay="0"/>
                                  </p:stCondLst>
                                  <p:childTnLst>
                                    <p:set>
                                      <p:cBhvr>
                                        <p:cTn id="819" dur="1" fill="hold">
                                          <p:stCondLst>
                                            <p:cond delay="0"/>
                                          </p:stCondLst>
                                        </p:cTn>
                                        <p:tgtEl>
                                          <p:spTgt spid="291"/>
                                        </p:tgtEl>
                                        <p:attrNameLst>
                                          <p:attrName>style.visibility</p:attrName>
                                        </p:attrNameLst>
                                      </p:cBhvr>
                                      <p:to>
                                        <p:strVal val="visible"/>
                                      </p:to>
                                    </p:set>
                                  </p:childTnLst>
                                </p:cTn>
                              </p:par>
                            </p:childTnLst>
                          </p:cTn>
                        </p:par>
                        <p:par>
                          <p:cTn id="820" fill="hold">
                            <p:stCondLst>
                              <p:cond delay="6500"/>
                            </p:stCondLst>
                            <p:childTnLst>
                              <p:par>
                                <p:cTn id="821" presetID="1" presetClass="exit" presetSubtype="0" fill="hold" nodeType="afterEffect">
                                  <p:stCondLst>
                                    <p:cond delay="50"/>
                                  </p:stCondLst>
                                  <p:childTnLst>
                                    <p:set>
                                      <p:cBhvr>
                                        <p:cTn id="822" dur="1" fill="hold">
                                          <p:stCondLst>
                                            <p:cond delay="0"/>
                                          </p:stCondLst>
                                        </p:cTn>
                                        <p:tgtEl>
                                          <p:spTgt spid="291"/>
                                        </p:tgtEl>
                                        <p:attrNameLst>
                                          <p:attrName>style.visibility</p:attrName>
                                        </p:attrNameLst>
                                      </p:cBhvr>
                                      <p:to>
                                        <p:strVal val="hidden"/>
                                      </p:to>
                                    </p:set>
                                  </p:childTnLst>
                                </p:cTn>
                              </p:par>
                            </p:childTnLst>
                          </p:cTn>
                        </p:par>
                        <p:par>
                          <p:cTn id="823" fill="hold">
                            <p:stCondLst>
                              <p:cond delay="6550"/>
                            </p:stCondLst>
                            <p:childTnLst>
                              <p:par>
                                <p:cTn id="824" presetID="1" presetClass="entr" presetSubtype="0" fill="hold" nodeType="afterEffect">
                                  <p:stCondLst>
                                    <p:cond delay="0"/>
                                  </p:stCondLst>
                                  <p:childTnLst>
                                    <p:set>
                                      <p:cBhvr>
                                        <p:cTn id="825" dur="1" fill="hold">
                                          <p:stCondLst>
                                            <p:cond delay="0"/>
                                          </p:stCondLst>
                                        </p:cTn>
                                        <p:tgtEl>
                                          <p:spTgt spid="292"/>
                                        </p:tgtEl>
                                        <p:attrNameLst>
                                          <p:attrName>style.visibility</p:attrName>
                                        </p:attrNameLst>
                                      </p:cBhvr>
                                      <p:to>
                                        <p:strVal val="visible"/>
                                      </p:to>
                                    </p:set>
                                  </p:childTnLst>
                                </p:cTn>
                              </p:par>
                            </p:childTnLst>
                          </p:cTn>
                        </p:par>
                        <p:par>
                          <p:cTn id="826" fill="hold">
                            <p:stCondLst>
                              <p:cond delay="6550"/>
                            </p:stCondLst>
                            <p:childTnLst>
                              <p:par>
                                <p:cTn id="827" presetID="1" presetClass="exit" presetSubtype="0" fill="hold" nodeType="afterEffect">
                                  <p:stCondLst>
                                    <p:cond delay="50"/>
                                  </p:stCondLst>
                                  <p:childTnLst>
                                    <p:set>
                                      <p:cBhvr>
                                        <p:cTn id="828" dur="1" fill="hold">
                                          <p:stCondLst>
                                            <p:cond delay="0"/>
                                          </p:stCondLst>
                                        </p:cTn>
                                        <p:tgtEl>
                                          <p:spTgt spid="292"/>
                                        </p:tgtEl>
                                        <p:attrNameLst>
                                          <p:attrName>style.visibility</p:attrName>
                                        </p:attrNameLst>
                                      </p:cBhvr>
                                      <p:to>
                                        <p:strVal val="hidden"/>
                                      </p:to>
                                    </p:set>
                                  </p:childTnLst>
                                </p:cTn>
                              </p:par>
                            </p:childTnLst>
                          </p:cTn>
                        </p:par>
                        <p:par>
                          <p:cTn id="829" fill="hold">
                            <p:stCondLst>
                              <p:cond delay="6600"/>
                            </p:stCondLst>
                            <p:childTnLst>
                              <p:par>
                                <p:cTn id="830" presetID="1" presetClass="entr" presetSubtype="0" fill="hold" nodeType="afterEffect">
                                  <p:stCondLst>
                                    <p:cond delay="0"/>
                                  </p:stCondLst>
                                  <p:childTnLst>
                                    <p:set>
                                      <p:cBhvr>
                                        <p:cTn id="831" dur="1" fill="hold">
                                          <p:stCondLst>
                                            <p:cond delay="0"/>
                                          </p:stCondLst>
                                        </p:cTn>
                                        <p:tgtEl>
                                          <p:spTgt spid="293"/>
                                        </p:tgtEl>
                                        <p:attrNameLst>
                                          <p:attrName>style.visibility</p:attrName>
                                        </p:attrNameLst>
                                      </p:cBhvr>
                                      <p:to>
                                        <p:strVal val="visible"/>
                                      </p:to>
                                    </p:set>
                                  </p:childTnLst>
                                </p:cTn>
                              </p:par>
                            </p:childTnLst>
                          </p:cTn>
                        </p:par>
                        <p:par>
                          <p:cTn id="832" fill="hold">
                            <p:stCondLst>
                              <p:cond delay="6600"/>
                            </p:stCondLst>
                            <p:childTnLst>
                              <p:par>
                                <p:cTn id="833" presetID="1" presetClass="exit" presetSubtype="0" fill="hold" nodeType="afterEffect">
                                  <p:stCondLst>
                                    <p:cond delay="50"/>
                                  </p:stCondLst>
                                  <p:childTnLst>
                                    <p:set>
                                      <p:cBhvr>
                                        <p:cTn id="834" dur="1" fill="hold">
                                          <p:stCondLst>
                                            <p:cond delay="0"/>
                                          </p:stCondLst>
                                        </p:cTn>
                                        <p:tgtEl>
                                          <p:spTgt spid="293"/>
                                        </p:tgtEl>
                                        <p:attrNameLst>
                                          <p:attrName>style.visibility</p:attrName>
                                        </p:attrNameLst>
                                      </p:cBhvr>
                                      <p:to>
                                        <p:strVal val="hidden"/>
                                      </p:to>
                                    </p:set>
                                  </p:childTnLst>
                                </p:cTn>
                              </p:par>
                            </p:childTnLst>
                          </p:cTn>
                        </p:par>
                        <p:par>
                          <p:cTn id="835" fill="hold">
                            <p:stCondLst>
                              <p:cond delay="6650"/>
                            </p:stCondLst>
                            <p:childTnLst>
                              <p:par>
                                <p:cTn id="836" presetID="1" presetClass="entr" presetSubtype="0" fill="hold" nodeType="afterEffect">
                                  <p:stCondLst>
                                    <p:cond delay="0"/>
                                  </p:stCondLst>
                                  <p:childTnLst>
                                    <p:set>
                                      <p:cBhvr>
                                        <p:cTn id="837" dur="1" fill="hold">
                                          <p:stCondLst>
                                            <p:cond delay="0"/>
                                          </p:stCondLst>
                                        </p:cTn>
                                        <p:tgtEl>
                                          <p:spTgt spid="294"/>
                                        </p:tgtEl>
                                        <p:attrNameLst>
                                          <p:attrName>style.visibility</p:attrName>
                                        </p:attrNameLst>
                                      </p:cBhvr>
                                      <p:to>
                                        <p:strVal val="visible"/>
                                      </p:to>
                                    </p:set>
                                  </p:childTnLst>
                                </p:cTn>
                              </p:par>
                            </p:childTnLst>
                          </p:cTn>
                        </p:par>
                        <p:par>
                          <p:cTn id="838" fill="hold">
                            <p:stCondLst>
                              <p:cond delay="6650"/>
                            </p:stCondLst>
                            <p:childTnLst>
                              <p:par>
                                <p:cTn id="839" presetID="1" presetClass="exit" presetSubtype="0" fill="hold" nodeType="afterEffect">
                                  <p:stCondLst>
                                    <p:cond delay="50"/>
                                  </p:stCondLst>
                                  <p:childTnLst>
                                    <p:set>
                                      <p:cBhvr>
                                        <p:cTn id="840" dur="1" fill="hold">
                                          <p:stCondLst>
                                            <p:cond delay="0"/>
                                          </p:stCondLst>
                                        </p:cTn>
                                        <p:tgtEl>
                                          <p:spTgt spid="294"/>
                                        </p:tgtEl>
                                        <p:attrNameLst>
                                          <p:attrName>style.visibility</p:attrName>
                                        </p:attrNameLst>
                                      </p:cBhvr>
                                      <p:to>
                                        <p:strVal val="hidden"/>
                                      </p:to>
                                    </p:set>
                                  </p:childTnLst>
                                </p:cTn>
                              </p:par>
                            </p:childTnLst>
                          </p:cTn>
                        </p:par>
                        <p:par>
                          <p:cTn id="841" fill="hold">
                            <p:stCondLst>
                              <p:cond delay="6700"/>
                            </p:stCondLst>
                            <p:childTnLst>
                              <p:par>
                                <p:cTn id="842" presetID="1" presetClass="entr" presetSubtype="0" fill="hold" nodeType="afterEffect">
                                  <p:stCondLst>
                                    <p:cond delay="0"/>
                                  </p:stCondLst>
                                  <p:childTnLst>
                                    <p:set>
                                      <p:cBhvr>
                                        <p:cTn id="843" dur="1" fill="hold">
                                          <p:stCondLst>
                                            <p:cond delay="0"/>
                                          </p:stCondLst>
                                        </p:cTn>
                                        <p:tgtEl>
                                          <p:spTgt spid="303"/>
                                        </p:tgtEl>
                                        <p:attrNameLst>
                                          <p:attrName>style.visibility</p:attrName>
                                        </p:attrNameLst>
                                      </p:cBhvr>
                                      <p:to>
                                        <p:strVal val="visible"/>
                                      </p:to>
                                    </p:set>
                                  </p:childTnLst>
                                </p:cTn>
                              </p:par>
                            </p:childTnLst>
                          </p:cTn>
                        </p:par>
                        <p:par>
                          <p:cTn id="844" fill="hold">
                            <p:stCondLst>
                              <p:cond delay="6700"/>
                            </p:stCondLst>
                            <p:childTnLst>
                              <p:par>
                                <p:cTn id="845" presetID="1" presetClass="exit" presetSubtype="0" fill="hold" nodeType="afterEffect">
                                  <p:stCondLst>
                                    <p:cond delay="50"/>
                                  </p:stCondLst>
                                  <p:childTnLst>
                                    <p:set>
                                      <p:cBhvr>
                                        <p:cTn id="846" dur="1" fill="hold">
                                          <p:stCondLst>
                                            <p:cond delay="0"/>
                                          </p:stCondLst>
                                        </p:cTn>
                                        <p:tgtEl>
                                          <p:spTgt spid="303"/>
                                        </p:tgtEl>
                                        <p:attrNameLst>
                                          <p:attrName>style.visibility</p:attrName>
                                        </p:attrNameLst>
                                      </p:cBhvr>
                                      <p:to>
                                        <p:strVal val="hidden"/>
                                      </p:to>
                                    </p:set>
                                  </p:childTnLst>
                                </p:cTn>
                              </p:par>
                            </p:childTnLst>
                          </p:cTn>
                        </p:par>
                        <p:par>
                          <p:cTn id="847" fill="hold">
                            <p:stCondLst>
                              <p:cond delay="6750"/>
                            </p:stCondLst>
                            <p:childTnLst>
                              <p:par>
                                <p:cTn id="848" presetID="1" presetClass="entr" presetSubtype="0" fill="hold" nodeType="afterEffect">
                                  <p:stCondLst>
                                    <p:cond delay="0"/>
                                  </p:stCondLst>
                                  <p:childTnLst>
                                    <p:set>
                                      <p:cBhvr>
                                        <p:cTn id="849" dur="1" fill="hold">
                                          <p:stCondLst>
                                            <p:cond delay="0"/>
                                          </p:stCondLst>
                                        </p:cTn>
                                        <p:tgtEl>
                                          <p:spTgt spid="304"/>
                                        </p:tgtEl>
                                        <p:attrNameLst>
                                          <p:attrName>style.visibility</p:attrName>
                                        </p:attrNameLst>
                                      </p:cBhvr>
                                      <p:to>
                                        <p:strVal val="visible"/>
                                      </p:to>
                                    </p:set>
                                  </p:childTnLst>
                                </p:cTn>
                              </p:par>
                            </p:childTnLst>
                          </p:cTn>
                        </p:par>
                        <p:par>
                          <p:cTn id="850" fill="hold">
                            <p:stCondLst>
                              <p:cond delay="6750"/>
                            </p:stCondLst>
                            <p:childTnLst>
                              <p:par>
                                <p:cTn id="851" presetID="1" presetClass="exit" presetSubtype="0" fill="hold" nodeType="afterEffect">
                                  <p:stCondLst>
                                    <p:cond delay="50"/>
                                  </p:stCondLst>
                                  <p:childTnLst>
                                    <p:set>
                                      <p:cBhvr>
                                        <p:cTn id="852" dur="1" fill="hold">
                                          <p:stCondLst>
                                            <p:cond delay="0"/>
                                          </p:stCondLst>
                                        </p:cTn>
                                        <p:tgtEl>
                                          <p:spTgt spid="304"/>
                                        </p:tgtEl>
                                        <p:attrNameLst>
                                          <p:attrName>style.visibility</p:attrName>
                                        </p:attrNameLst>
                                      </p:cBhvr>
                                      <p:to>
                                        <p:strVal val="hidden"/>
                                      </p:to>
                                    </p:set>
                                  </p:childTnLst>
                                </p:cTn>
                              </p:par>
                            </p:childTnLst>
                          </p:cTn>
                        </p:par>
                        <p:par>
                          <p:cTn id="853" fill="hold">
                            <p:stCondLst>
                              <p:cond delay="6800"/>
                            </p:stCondLst>
                            <p:childTnLst>
                              <p:par>
                                <p:cTn id="854" presetID="1" presetClass="exit" presetSubtype="0" fill="hold" nodeType="afterEffect">
                                  <p:stCondLst>
                                    <p:cond delay="50"/>
                                  </p:stCondLst>
                                  <p:childTnLst>
                                    <p:set>
                                      <p:cBhvr>
                                        <p:cTn id="855" dur="1" fill="hold">
                                          <p:stCondLst>
                                            <p:cond delay="0"/>
                                          </p:stCondLst>
                                        </p:cTn>
                                        <p:tgtEl>
                                          <p:spTgt spid="276"/>
                                        </p:tgtEl>
                                        <p:attrNameLst>
                                          <p:attrName>style.visibility</p:attrName>
                                        </p:attrNameLst>
                                      </p:cBhvr>
                                      <p:to>
                                        <p:strVal val="hidden"/>
                                      </p:to>
                                    </p:set>
                                  </p:childTnLst>
                                </p:cTn>
                              </p:par>
                            </p:childTnLst>
                          </p:cTn>
                        </p:par>
                        <p:par>
                          <p:cTn id="856" fill="hold">
                            <p:stCondLst>
                              <p:cond delay="6850"/>
                            </p:stCondLst>
                            <p:childTnLst>
                              <p:par>
                                <p:cTn id="857" presetID="1" presetClass="entr" presetSubtype="0" fill="hold" nodeType="afterEffect">
                                  <p:stCondLst>
                                    <p:cond delay="0"/>
                                  </p:stCondLst>
                                  <p:childTnLst>
                                    <p:set>
                                      <p:cBhvr>
                                        <p:cTn id="858" dur="1" fill="hold">
                                          <p:stCondLst>
                                            <p:cond delay="0"/>
                                          </p:stCondLst>
                                        </p:cTn>
                                        <p:tgtEl>
                                          <p:spTgt spid="277"/>
                                        </p:tgtEl>
                                        <p:attrNameLst>
                                          <p:attrName>style.visibility</p:attrName>
                                        </p:attrNameLst>
                                      </p:cBhvr>
                                      <p:to>
                                        <p:strVal val="visible"/>
                                      </p:to>
                                    </p:set>
                                  </p:childTnLst>
                                </p:cTn>
                              </p:par>
                            </p:childTnLst>
                          </p:cTn>
                        </p:par>
                        <p:par>
                          <p:cTn id="859" fill="hold">
                            <p:stCondLst>
                              <p:cond delay="6850"/>
                            </p:stCondLst>
                            <p:childTnLst>
                              <p:par>
                                <p:cTn id="860" presetID="1" presetClass="exit" presetSubtype="0" fill="hold" nodeType="afterEffect">
                                  <p:stCondLst>
                                    <p:cond delay="50"/>
                                  </p:stCondLst>
                                  <p:childTnLst>
                                    <p:set>
                                      <p:cBhvr>
                                        <p:cTn id="861" dur="1" fill="hold">
                                          <p:stCondLst>
                                            <p:cond delay="0"/>
                                          </p:stCondLst>
                                        </p:cTn>
                                        <p:tgtEl>
                                          <p:spTgt spid="277"/>
                                        </p:tgtEl>
                                        <p:attrNameLst>
                                          <p:attrName>style.visibility</p:attrName>
                                        </p:attrNameLst>
                                      </p:cBhvr>
                                      <p:to>
                                        <p:strVal val="hidden"/>
                                      </p:to>
                                    </p:set>
                                  </p:childTnLst>
                                </p:cTn>
                              </p:par>
                            </p:childTnLst>
                          </p:cTn>
                        </p:par>
                        <p:par>
                          <p:cTn id="862" fill="hold">
                            <p:stCondLst>
                              <p:cond delay="6900"/>
                            </p:stCondLst>
                            <p:childTnLst>
                              <p:par>
                                <p:cTn id="863" presetID="1" presetClass="entr" presetSubtype="0" fill="hold" nodeType="afterEffect">
                                  <p:stCondLst>
                                    <p:cond delay="0"/>
                                  </p:stCondLst>
                                  <p:childTnLst>
                                    <p:set>
                                      <p:cBhvr>
                                        <p:cTn id="864" dur="1" fill="hold">
                                          <p:stCondLst>
                                            <p:cond delay="0"/>
                                          </p:stCondLst>
                                        </p:cTn>
                                        <p:tgtEl>
                                          <p:spTgt spid="278"/>
                                        </p:tgtEl>
                                        <p:attrNameLst>
                                          <p:attrName>style.visibility</p:attrName>
                                        </p:attrNameLst>
                                      </p:cBhvr>
                                      <p:to>
                                        <p:strVal val="visible"/>
                                      </p:to>
                                    </p:set>
                                  </p:childTnLst>
                                </p:cTn>
                              </p:par>
                            </p:childTnLst>
                          </p:cTn>
                        </p:par>
                        <p:par>
                          <p:cTn id="865" fill="hold">
                            <p:stCondLst>
                              <p:cond delay="6900"/>
                            </p:stCondLst>
                            <p:childTnLst>
                              <p:par>
                                <p:cTn id="866" presetID="1" presetClass="exit" presetSubtype="0" fill="hold" nodeType="afterEffect">
                                  <p:stCondLst>
                                    <p:cond delay="50"/>
                                  </p:stCondLst>
                                  <p:childTnLst>
                                    <p:set>
                                      <p:cBhvr>
                                        <p:cTn id="867" dur="1" fill="hold">
                                          <p:stCondLst>
                                            <p:cond delay="0"/>
                                          </p:stCondLst>
                                        </p:cTn>
                                        <p:tgtEl>
                                          <p:spTgt spid="278"/>
                                        </p:tgtEl>
                                        <p:attrNameLst>
                                          <p:attrName>style.visibility</p:attrName>
                                        </p:attrNameLst>
                                      </p:cBhvr>
                                      <p:to>
                                        <p:strVal val="hidden"/>
                                      </p:to>
                                    </p:set>
                                  </p:childTnLst>
                                </p:cTn>
                              </p:par>
                            </p:childTnLst>
                          </p:cTn>
                        </p:par>
                        <p:par>
                          <p:cTn id="868" fill="hold">
                            <p:stCondLst>
                              <p:cond delay="6950"/>
                            </p:stCondLst>
                            <p:childTnLst>
                              <p:par>
                                <p:cTn id="869" presetID="1" presetClass="entr" presetSubtype="0" fill="hold" nodeType="afterEffect">
                                  <p:stCondLst>
                                    <p:cond delay="0"/>
                                  </p:stCondLst>
                                  <p:childTnLst>
                                    <p:set>
                                      <p:cBhvr>
                                        <p:cTn id="870" dur="1" fill="hold">
                                          <p:stCondLst>
                                            <p:cond delay="0"/>
                                          </p:stCondLst>
                                        </p:cTn>
                                        <p:tgtEl>
                                          <p:spTgt spid="279"/>
                                        </p:tgtEl>
                                        <p:attrNameLst>
                                          <p:attrName>style.visibility</p:attrName>
                                        </p:attrNameLst>
                                      </p:cBhvr>
                                      <p:to>
                                        <p:strVal val="visible"/>
                                      </p:to>
                                    </p:set>
                                  </p:childTnLst>
                                </p:cTn>
                              </p:par>
                            </p:childTnLst>
                          </p:cTn>
                        </p:par>
                        <p:par>
                          <p:cTn id="871" fill="hold">
                            <p:stCondLst>
                              <p:cond delay="6950"/>
                            </p:stCondLst>
                            <p:childTnLst>
                              <p:par>
                                <p:cTn id="872" presetID="1" presetClass="exit" presetSubtype="0" fill="hold" nodeType="afterEffect">
                                  <p:stCondLst>
                                    <p:cond delay="50"/>
                                  </p:stCondLst>
                                  <p:childTnLst>
                                    <p:set>
                                      <p:cBhvr>
                                        <p:cTn id="873" dur="1" fill="hold">
                                          <p:stCondLst>
                                            <p:cond delay="0"/>
                                          </p:stCondLst>
                                        </p:cTn>
                                        <p:tgtEl>
                                          <p:spTgt spid="279"/>
                                        </p:tgtEl>
                                        <p:attrNameLst>
                                          <p:attrName>style.visibility</p:attrName>
                                        </p:attrNameLst>
                                      </p:cBhvr>
                                      <p:to>
                                        <p:strVal val="hidden"/>
                                      </p:to>
                                    </p:set>
                                  </p:childTnLst>
                                </p:cTn>
                              </p:par>
                            </p:childTnLst>
                          </p:cTn>
                        </p:par>
                        <p:par>
                          <p:cTn id="874" fill="hold">
                            <p:stCondLst>
                              <p:cond delay="7000"/>
                            </p:stCondLst>
                            <p:childTnLst>
                              <p:par>
                                <p:cTn id="875" presetID="1" presetClass="exit" presetSubtype="0" fill="hold" nodeType="afterEffect">
                                  <p:stCondLst>
                                    <p:cond delay="50"/>
                                  </p:stCondLst>
                                  <p:childTnLst>
                                    <p:set>
                                      <p:cBhvr>
                                        <p:cTn id="876" dur="1" fill="hold">
                                          <p:stCondLst>
                                            <p:cond delay="0"/>
                                          </p:stCondLst>
                                        </p:cTn>
                                        <p:tgtEl>
                                          <p:spTgt spid="282"/>
                                        </p:tgtEl>
                                        <p:attrNameLst>
                                          <p:attrName>style.visibility</p:attrName>
                                        </p:attrNameLst>
                                      </p:cBhvr>
                                      <p:to>
                                        <p:strVal val="hidden"/>
                                      </p:to>
                                    </p:set>
                                  </p:childTnLst>
                                </p:cTn>
                              </p:par>
                            </p:childTnLst>
                          </p:cTn>
                        </p:par>
                        <p:par>
                          <p:cTn id="877" fill="hold">
                            <p:stCondLst>
                              <p:cond delay="7050"/>
                            </p:stCondLst>
                            <p:childTnLst>
                              <p:par>
                                <p:cTn id="878" presetID="1" presetClass="entr" presetSubtype="0" fill="hold" nodeType="afterEffect">
                                  <p:stCondLst>
                                    <p:cond delay="0"/>
                                  </p:stCondLst>
                                  <p:childTnLst>
                                    <p:set>
                                      <p:cBhvr>
                                        <p:cTn id="879" dur="1" fill="hold">
                                          <p:stCondLst>
                                            <p:cond delay="0"/>
                                          </p:stCondLst>
                                        </p:cTn>
                                        <p:tgtEl>
                                          <p:spTgt spid="283"/>
                                        </p:tgtEl>
                                        <p:attrNameLst>
                                          <p:attrName>style.visibility</p:attrName>
                                        </p:attrNameLst>
                                      </p:cBhvr>
                                      <p:to>
                                        <p:strVal val="visible"/>
                                      </p:to>
                                    </p:set>
                                  </p:childTnLst>
                                </p:cTn>
                              </p:par>
                            </p:childTnLst>
                          </p:cTn>
                        </p:par>
                        <p:par>
                          <p:cTn id="880" fill="hold">
                            <p:stCondLst>
                              <p:cond delay="7050"/>
                            </p:stCondLst>
                            <p:childTnLst>
                              <p:par>
                                <p:cTn id="881" presetID="1" presetClass="exit" presetSubtype="0" fill="hold" nodeType="afterEffect">
                                  <p:stCondLst>
                                    <p:cond delay="50"/>
                                  </p:stCondLst>
                                  <p:childTnLst>
                                    <p:set>
                                      <p:cBhvr>
                                        <p:cTn id="882" dur="1" fill="hold">
                                          <p:stCondLst>
                                            <p:cond delay="0"/>
                                          </p:stCondLst>
                                        </p:cTn>
                                        <p:tgtEl>
                                          <p:spTgt spid="283"/>
                                        </p:tgtEl>
                                        <p:attrNameLst>
                                          <p:attrName>style.visibility</p:attrName>
                                        </p:attrNameLst>
                                      </p:cBhvr>
                                      <p:to>
                                        <p:strVal val="hidden"/>
                                      </p:to>
                                    </p:set>
                                  </p:childTnLst>
                                </p:cTn>
                              </p:par>
                            </p:childTnLst>
                          </p:cTn>
                        </p:par>
                        <p:par>
                          <p:cTn id="883" fill="hold">
                            <p:stCondLst>
                              <p:cond delay="7100"/>
                            </p:stCondLst>
                            <p:childTnLst>
                              <p:par>
                                <p:cTn id="884" presetID="1" presetClass="exit" presetSubtype="0" fill="hold" nodeType="afterEffect">
                                  <p:stCondLst>
                                    <p:cond delay="50"/>
                                  </p:stCondLst>
                                  <p:childTnLst>
                                    <p:set>
                                      <p:cBhvr>
                                        <p:cTn id="885" dur="1" fill="hold">
                                          <p:stCondLst>
                                            <p:cond delay="0"/>
                                          </p:stCondLst>
                                        </p:cTn>
                                        <p:tgtEl>
                                          <p:spTgt spid="267"/>
                                        </p:tgtEl>
                                        <p:attrNameLst>
                                          <p:attrName>style.visibility</p:attrName>
                                        </p:attrNameLst>
                                      </p:cBhvr>
                                      <p:to>
                                        <p:strVal val="hidden"/>
                                      </p:to>
                                    </p:set>
                                  </p:childTnLst>
                                </p:cTn>
                              </p:par>
                            </p:childTnLst>
                          </p:cTn>
                        </p:par>
                        <p:par>
                          <p:cTn id="886" fill="hold">
                            <p:stCondLst>
                              <p:cond delay="7150"/>
                            </p:stCondLst>
                            <p:childTnLst>
                              <p:par>
                                <p:cTn id="887" presetID="1" presetClass="entr" presetSubtype="0" fill="hold" nodeType="afterEffect">
                                  <p:stCondLst>
                                    <p:cond delay="0"/>
                                  </p:stCondLst>
                                  <p:childTnLst>
                                    <p:set>
                                      <p:cBhvr>
                                        <p:cTn id="888" dur="1" fill="hold">
                                          <p:stCondLst>
                                            <p:cond delay="0"/>
                                          </p:stCondLst>
                                        </p:cTn>
                                        <p:tgtEl>
                                          <p:spTgt spid="284"/>
                                        </p:tgtEl>
                                        <p:attrNameLst>
                                          <p:attrName>style.visibility</p:attrName>
                                        </p:attrNameLst>
                                      </p:cBhvr>
                                      <p:to>
                                        <p:strVal val="visible"/>
                                      </p:to>
                                    </p:set>
                                  </p:childTnLst>
                                </p:cTn>
                              </p:par>
                            </p:childTnLst>
                          </p:cTn>
                        </p:par>
                        <p:par>
                          <p:cTn id="889" fill="hold">
                            <p:stCondLst>
                              <p:cond delay="7150"/>
                            </p:stCondLst>
                            <p:childTnLst>
                              <p:par>
                                <p:cTn id="890" presetID="1" presetClass="exit" presetSubtype="0" fill="hold" nodeType="afterEffect">
                                  <p:stCondLst>
                                    <p:cond delay="50"/>
                                  </p:stCondLst>
                                  <p:childTnLst>
                                    <p:set>
                                      <p:cBhvr>
                                        <p:cTn id="891" dur="1" fill="hold">
                                          <p:stCondLst>
                                            <p:cond delay="0"/>
                                          </p:stCondLst>
                                        </p:cTn>
                                        <p:tgtEl>
                                          <p:spTgt spid="284"/>
                                        </p:tgtEl>
                                        <p:attrNameLst>
                                          <p:attrName>style.visibility</p:attrName>
                                        </p:attrNameLst>
                                      </p:cBhvr>
                                      <p:to>
                                        <p:strVal val="hidden"/>
                                      </p:to>
                                    </p:set>
                                  </p:childTnLst>
                                </p:cTn>
                              </p:par>
                            </p:childTnLst>
                          </p:cTn>
                        </p:par>
                        <p:par>
                          <p:cTn id="892" fill="hold">
                            <p:stCondLst>
                              <p:cond delay="7200"/>
                            </p:stCondLst>
                            <p:childTnLst>
                              <p:par>
                                <p:cTn id="893" presetID="1" presetClass="entr" presetSubtype="0" fill="hold" nodeType="afterEffect">
                                  <p:stCondLst>
                                    <p:cond delay="0"/>
                                  </p:stCondLst>
                                  <p:childTnLst>
                                    <p:set>
                                      <p:cBhvr>
                                        <p:cTn id="894" dur="1" fill="hold">
                                          <p:stCondLst>
                                            <p:cond delay="0"/>
                                          </p:stCondLst>
                                        </p:cTn>
                                        <p:tgtEl>
                                          <p:spTgt spid="285"/>
                                        </p:tgtEl>
                                        <p:attrNameLst>
                                          <p:attrName>style.visibility</p:attrName>
                                        </p:attrNameLst>
                                      </p:cBhvr>
                                      <p:to>
                                        <p:strVal val="visible"/>
                                      </p:to>
                                    </p:set>
                                  </p:childTnLst>
                                </p:cTn>
                              </p:par>
                            </p:childTnLst>
                          </p:cTn>
                        </p:par>
                        <p:par>
                          <p:cTn id="895" fill="hold">
                            <p:stCondLst>
                              <p:cond delay="7200"/>
                            </p:stCondLst>
                            <p:childTnLst>
                              <p:par>
                                <p:cTn id="896" presetID="1" presetClass="exit" presetSubtype="0" fill="hold" nodeType="afterEffect">
                                  <p:stCondLst>
                                    <p:cond delay="50"/>
                                  </p:stCondLst>
                                  <p:childTnLst>
                                    <p:set>
                                      <p:cBhvr>
                                        <p:cTn id="897" dur="1" fill="hold">
                                          <p:stCondLst>
                                            <p:cond delay="0"/>
                                          </p:stCondLst>
                                        </p:cTn>
                                        <p:tgtEl>
                                          <p:spTgt spid="285"/>
                                        </p:tgtEl>
                                        <p:attrNameLst>
                                          <p:attrName>style.visibility</p:attrName>
                                        </p:attrNameLst>
                                      </p:cBhvr>
                                      <p:to>
                                        <p:strVal val="hidden"/>
                                      </p:to>
                                    </p:set>
                                  </p:childTnLst>
                                </p:cTn>
                              </p:par>
                            </p:childTnLst>
                          </p:cTn>
                        </p:par>
                        <p:par>
                          <p:cTn id="898" fill="hold">
                            <p:stCondLst>
                              <p:cond delay="7250"/>
                            </p:stCondLst>
                            <p:childTnLst>
                              <p:par>
                                <p:cTn id="899" presetID="1" presetClass="entr" presetSubtype="0" fill="hold" nodeType="afterEffect">
                                  <p:stCondLst>
                                    <p:cond delay="0"/>
                                  </p:stCondLst>
                                  <p:childTnLst>
                                    <p:set>
                                      <p:cBhvr>
                                        <p:cTn id="900" dur="1" fill="hold">
                                          <p:stCondLst>
                                            <p:cond delay="0"/>
                                          </p:stCondLst>
                                        </p:cTn>
                                        <p:tgtEl>
                                          <p:spTgt spid="286"/>
                                        </p:tgtEl>
                                        <p:attrNameLst>
                                          <p:attrName>style.visibility</p:attrName>
                                        </p:attrNameLst>
                                      </p:cBhvr>
                                      <p:to>
                                        <p:strVal val="visible"/>
                                      </p:to>
                                    </p:set>
                                  </p:childTnLst>
                                </p:cTn>
                              </p:par>
                            </p:childTnLst>
                          </p:cTn>
                        </p:par>
                        <p:par>
                          <p:cTn id="901" fill="hold">
                            <p:stCondLst>
                              <p:cond delay="7250"/>
                            </p:stCondLst>
                            <p:childTnLst>
                              <p:par>
                                <p:cTn id="902" presetID="1" presetClass="exit" presetSubtype="0" fill="hold" nodeType="afterEffect">
                                  <p:stCondLst>
                                    <p:cond delay="50"/>
                                  </p:stCondLst>
                                  <p:childTnLst>
                                    <p:set>
                                      <p:cBhvr>
                                        <p:cTn id="903" dur="1" fill="hold">
                                          <p:stCondLst>
                                            <p:cond delay="0"/>
                                          </p:stCondLst>
                                        </p:cTn>
                                        <p:tgtEl>
                                          <p:spTgt spid="286"/>
                                        </p:tgtEl>
                                        <p:attrNameLst>
                                          <p:attrName>style.visibility</p:attrName>
                                        </p:attrNameLst>
                                      </p:cBhvr>
                                      <p:to>
                                        <p:strVal val="hidden"/>
                                      </p:to>
                                    </p:set>
                                  </p:childTnLst>
                                </p:cTn>
                              </p:par>
                            </p:childTnLst>
                          </p:cTn>
                        </p:par>
                        <p:par>
                          <p:cTn id="904" fill="hold">
                            <p:stCondLst>
                              <p:cond delay="7300"/>
                            </p:stCondLst>
                            <p:childTnLst>
                              <p:par>
                                <p:cTn id="905" presetID="1" presetClass="entr" presetSubtype="0" fill="hold" nodeType="afterEffect">
                                  <p:stCondLst>
                                    <p:cond delay="0"/>
                                  </p:stCondLst>
                                  <p:childTnLst>
                                    <p:set>
                                      <p:cBhvr>
                                        <p:cTn id="906" dur="1" fill="hold">
                                          <p:stCondLst>
                                            <p:cond delay="0"/>
                                          </p:stCondLst>
                                        </p:cTn>
                                        <p:tgtEl>
                                          <p:spTgt spid="287"/>
                                        </p:tgtEl>
                                        <p:attrNameLst>
                                          <p:attrName>style.visibility</p:attrName>
                                        </p:attrNameLst>
                                      </p:cBhvr>
                                      <p:to>
                                        <p:strVal val="visible"/>
                                      </p:to>
                                    </p:set>
                                  </p:childTnLst>
                                </p:cTn>
                              </p:par>
                            </p:childTnLst>
                          </p:cTn>
                        </p:par>
                        <p:par>
                          <p:cTn id="907" fill="hold">
                            <p:stCondLst>
                              <p:cond delay="7300"/>
                            </p:stCondLst>
                            <p:childTnLst>
                              <p:par>
                                <p:cTn id="908" presetID="1" presetClass="exit" presetSubtype="0" fill="hold" nodeType="afterEffect">
                                  <p:stCondLst>
                                    <p:cond delay="50"/>
                                  </p:stCondLst>
                                  <p:childTnLst>
                                    <p:set>
                                      <p:cBhvr>
                                        <p:cTn id="909" dur="1" fill="hold">
                                          <p:stCondLst>
                                            <p:cond delay="0"/>
                                          </p:stCondLst>
                                        </p:cTn>
                                        <p:tgtEl>
                                          <p:spTgt spid="287"/>
                                        </p:tgtEl>
                                        <p:attrNameLst>
                                          <p:attrName>style.visibility</p:attrName>
                                        </p:attrNameLst>
                                      </p:cBhvr>
                                      <p:to>
                                        <p:strVal val="hidden"/>
                                      </p:to>
                                    </p:set>
                                  </p:childTnLst>
                                </p:cTn>
                              </p:par>
                            </p:childTnLst>
                          </p:cTn>
                        </p:par>
                        <p:par>
                          <p:cTn id="910" fill="hold">
                            <p:stCondLst>
                              <p:cond delay="7350"/>
                            </p:stCondLst>
                            <p:childTnLst>
                              <p:par>
                                <p:cTn id="911" presetID="1" presetClass="entr" presetSubtype="0" fill="hold" nodeType="afterEffect">
                                  <p:stCondLst>
                                    <p:cond delay="0"/>
                                  </p:stCondLst>
                                  <p:childTnLst>
                                    <p:set>
                                      <p:cBhvr>
                                        <p:cTn id="912" dur="1" fill="hold">
                                          <p:stCondLst>
                                            <p:cond delay="0"/>
                                          </p:stCondLst>
                                        </p:cTn>
                                        <p:tgtEl>
                                          <p:spTgt spid="288"/>
                                        </p:tgtEl>
                                        <p:attrNameLst>
                                          <p:attrName>style.visibility</p:attrName>
                                        </p:attrNameLst>
                                      </p:cBhvr>
                                      <p:to>
                                        <p:strVal val="visible"/>
                                      </p:to>
                                    </p:set>
                                  </p:childTnLst>
                                </p:cTn>
                              </p:par>
                            </p:childTnLst>
                          </p:cTn>
                        </p:par>
                        <p:par>
                          <p:cTn id="913" fill="hold">
                            <p:stCondLst>
                              <p:cond delay="7350"/>
                            </p:stCondLst>
                            <p:childTnLst>
                              <p:par>
                                <p:cTn id="914" presetID="1" presetClass="exit" presetSubtype="0" fill="hold" nodeType="afterEffect">
                                  <p:stCondLst>
                                    <p:cond delay="50"/>
                                  </p:stCondLst>
                                  <p:childTnLst>
                                    <p:set>
                                      <p:cBhvr>
                                        <p:cTn id="915" dur="1" fill="hold">
                                          <p:stCondLst>
                                            <p:cond delay="0"/>
                                          </p:stCondLst>
                                        </p:cTn>
                                        <p:tgtEl>
                                          <p:spTgt spid="288"/>
                                        </p:tgtEl>
                                        <p:attrNameLst>
                                          <p:attrName>style.visibility</p:attrName>
                                        </p:attrNameLst>
                                      </p:cBhvr>
                                      <p:to>
                                        <p:strVal val="hidden"/>
                                      </p:to>
                                    </p:set>
                                  </p:childTnLst>
                                </p:cTn>
                              </p:par>
                            </p:childTnLst>
                          </p:cTn>
                        </p:par>
                        <p:par>
                          <p:cTn id="916" fill="hold">
                            <p:stCondLst>
                              <p:cond delay="7400"/>
                            </p:stCondLst>
                            <p:childTnLst>
                              <p:par>
                                <p:cTn id="917" presetID="1" presetClass="entr" presetSubtype="0" fill="hold" nodeType="afterEffect">
                                  <p:stCondLst>
                                    <p:cond delay="0"/>
                                  </p:stCondLst>
                                  <p:childTnLst>
                                    <p:set>
                                      <p:cBhvr>
                                        <p:cTn id="918" dur="1" fill="hold">
                                          <p:stCondLst>
                                            <p:cond delay="0"/>
                                          </p:stCondLst>
                                        </p:cTn>
                                        <p:tgtEl>
                                          <p:spTgt spid="305"/>
                                        </p:tgtEl>
                                        <p:attrNameLst>
                                          <p:attrName>style.visibility</p:attrName>
                                        </p:attrNameLst>
                                      </p:cBhvr>
                                      <p:to>
                                        <p:strVal val="visible"/>
                                      </p:to>
                                    </p:set>
                                  </p:childTnLst>
                                </p:cTn>
                              </p:par>
                            </p:childTnLst>
                          </p:cTn>
                        </p:par>
                        <p:par>
                          <p:cTn id="919" fill="hold">
                            <p:stCondLst>
                              <p:cond delay="7400"/>
                            </p:stCondLst>
                            <p:childTnLst>
                              <p:par>
                                <p:cTn id="920" presetID="1" presetClass="entr" presetSubtype="0" fill="hold" nodeType="afterEffect">
                                  <p:stCondLst>
                                    <p:cond delay="0"/>
                                  </p:stCondLst>
                                  <p:childTnLst>
                                    <p:set>
                                      <p:cBhvr>
                                        <p:cTn id="921" dur="1" fill="hold">
                                          <p:stCondLst>
                                            <p:cond delay="0"/>
                                          </p:stCondLst>
                                        </p:cTn>
                                        <p:tgtEl>
                                          <p:spTgt spid="268"/>
                                        </p:tgtEl>
                                        <p:attrNameLst>
                                          <p:attrName>style.visibility</p:attrName>
                                        </p:attrNameLst>
                                      </p:cBhvr>
                                      <p:to>
                                        <p:strVal val="visible"/>
                                      </p:to>
                                    </p:set>
                                  </p:childTnLst>
                                </p:cTn>
                              </p:par>
                            </p:childTnLst>
                          </p:cTn>
                        </p:par>
                        <p:par>
                          <p:cTn id="922" fill="hold">
                            <p:stCondLst>
                              <p:cond delay="7400"/>
                            </p:stCondLst>
                            <p:childTnLst>
                              <p:par>
                                <p:cTn id="923" presetID="1" presetClass="exit" presetSubtype="0" fill="hold" nodeType="afterEffect">
                                  <p:stCondLst>
                                    <p:cond delay="50"/>
                                  </p:stCondLst>
                                  <p:childTnLst>
                                    <p:set>
                                      <p:cBhvr>
                                        <p:cTn id="924" dur="1" fill="hold">
                                          <p:stCondLst>
                                            <p:cond delay="0"/>
                                          </p:stCondLst>
                                        </p:cTn>
                                        <p:tgtEl>
                                          <p:spTgt spid="268"/>
                                        </p:tgtEl>
                                        <p:attrNameLst>
                                          <p:attrName>style.visibility</p:attrName>
                                        </p:attrNameLst>
                                      </p:cBhvr>
                                      <p:to>
                                        <p:strVal val="hidden"/>
                                      </p:to>
                                    </p:set>
                                  </p:childTnLst>
                                </p:cTn>
                              </p:par>
                            </p:childTnLst>
                          </p:cTn>
                        </p:par>
                        <p:par>
                          <p:cTn id="925" fill="hold">
                            <p:stCondLst>
                              <p:cond delay="7450"/>
                            </p:stCondLst>
                            <p:childTnLst>
                              <p:par>
                                <p:cTn id="926" presetID="1" presetClass="entr" presetSubtype="0" fill="hold" nodeType="afterEffect">
                                  <p:stCondLst>
                                    <p:cond delay="0"/>
                                  </p:stCondLst>
                                  <p:childTnLst>
                                    <p:set>
                                      <p:cBhvr>
                                        <p:cTn id="927" dur="1" fill="hold">
                                          <p:stCondLst>
                                            <p:cond delay="0"/>
                                          </p:stCondLst>
                                        </p:cTn>
                                        <p:tgtEl>
                                          <p:spTgt spid="269"/>
                                        </p:tgtEl>
                                        <p:attrNameLst>
                                          <p:attrName>style.visibility</p:attrName>
                                        </p:attrNameLst>
                                      </p:cBhvr>
                                      <p:to>
                                        <p:strVal val="visible"/>
                                      </p:to>
                                    </p:set>
                                  </p:childTnLst>
                                </p:cTn>
                              </p:par>
                            </p:childTnLst>
                          </p:cTn>
                        </p:par>
                        <p:par>
                          <p:cTn id="928" fill="hold">
                            <p:stCondLst>
                              <p:cond delay="7450"/>
                            </p:stCondLst>
                            <p:childTnLst>
                              <p:par>
                                <p:cTn id="929" presetID="1" presetClass="entr" presetSubtype="0" fill="hold" nodeType="afterEffect">
                                  <p:stCondLst>
                                    <p:cond delay="0"/>
                                  </p:stCondLst>
                                  <p:childTnLst>
                                    <p:set>
                                      <p:cBhvr>
                                        <p:cTn id="930" dur="1" fill="hold">
                                          <p:stCondLst>
                                            <p:cond delay="0"/>
                                          </p:stCondLst>
                                        </p:cTn>
                                        <p:tgtEl>
                                          <p:spTgt spid="272"/>
                                        </p:tgtEl>
                                        <p:attrNameLst>
                                          <p:attrName>style.visibility</p:attrName>
                                        </p:attrNameLst>
                                      </p:cBhvr>
                                      <p:to>
                                        <p:strVal val="visible"/>
                                      </p:to>
                                    </p:set>
                                  </p:childTnLst>
                                </p:cTn>
                              </p:par>
                            </p:childTnLst>
                          </p:cTn>
                        </p:par>
                        <p:par>
                          <p:cTn id="931" fill="hold">
                            <p:stCondLst>
                              <p:cond delay="7450"/>
                            </p:stCondLst>
                            <p:childTnLst>
                              <p:par>
                                <p:cTn id="932" presetID="1" presetClass="exit" presetSubtype="0" fill="hold" nodeType="afterEffect">
                                  <p:stCondLst>
                                    <p:cond delay="50"/>
                                  </p:stCondLst>
                                  <p:childTnLst>
                                    <p:set>
                                      <p:cBhvr>
                                        <p:cTn id="933" dur="1" fill="hold">
                                          <p:stCondLst>
                                            <p:cond delay="0"/>
                                          </p:stCondLst>
                                        </p:cTn>
                                        <p:tgtEl>
                                          <p:spTgt spid="272"/>
                                        </p:tgtEl>
                                        <p:attrNameLst>
                                          <p:attrName>style.visibility</p:attrName>
                                        </p:attrNameLst>
                                      </p:cBhvr>
                                      <p:to>
                                        <p:strVal val="hidden"/>
                                      </p:to>
                                    </p:set>
                                  </p:childTnLst>
                                </p:cTn>
                              </p:par>
                            </p:childTnLst>
                          </p:cTn>
                        </p:par>
                        <p:par>
                          <p:cTn id="934" fill="hold">
                            <p:stCondLst>
                              <p:cond delay="7500"/>
                            </p:stCondLst>
                            <p:childTnLst>
                              <p:par>
                                <p:cTn id="935" presetID="1" presetClass="entr" presetSubtype="0" fill="hold" nodeType="afterEffect">
                                  <p:stCondLst>
                                    <p:cond delay="0"/>
                                  </p:stCondLst>
                                  <p:childTnLst>
                                    <p:set>
                                      <p:cBhvr>
                                        <p:cTn id="936" dur="1" fill="hold">
                                          <p:stCondLst>
                                            <p:cond delay="0"/>
                                          </p:stCondLst>
                                        </p:cTn>
                                        <p:tgtEl>
                                          <p:spTgt spid="273"/>
                                        </p:tgtEl>
                                        <p:attrNameLst>
                                          <p:attrName>style.visibility</p:attrName>
                                        </p:attrNameLst>
                                      </p:cBhvr>
                                      <p:to>
                                        <p:strVal val="visible"/>
                                      </p:to>
                                    </p:set>
                                  </p:childTnLst>
                                </p:cTn>
                              </p:par>
                            </p:childTnLst>
                          </p:cTn>
                        </p:par>
                        <p:par>
                          <p:cTn id="937" fill="hold">
                            <p:stCondLst>
                              <p:cond delay="7500"/>
                            </p:stCondLst>
                            <p:childTnLst>
                              <p:par>
                                <p:cTn id="938" presetID="1" presetClass="exit" presetSubtype="0" fill="hold" nodeType="afterEffect">
                                  <p:stCondLst>
                                    <p:cond delay="50"/>
                                  </p:stCondLst>
                                  <p:childTnLst>
                                    <p:set>
                                      <p:cBhvr>
                                        <p:cTn id="939" dur="1" fill="hold">
                                          <p:stCondLst>
                                            <p:cond delay="0"/>
                                          </p:stCondLst>
                                        </p:cTn>
                                        <p:tgtEl>
                                          <p:spTgt spid="273"/>
                                        </p:tgtEl>
                                        <p:attrNameLst>
                                          <p:attrName>style.visibility</p:attrName>
                                        </p:attrNameLst>
                                      </p:cBhvr>
                                      <p:to>
                                        <p:strVal val="hidden"/>
                                      </p:to>
                                    </p:set>
                                  </p:childTnLst>
                                </p:cTn>
                              </p:par>
                            </p:childTnLst>
                          </p:cTn>
                        </p:par>
                        <p:par>
                          <p:cTn id="940" fill="hold">
                            <p:stCondLst>
                              <p:cond delay="7550"/>
                            </p:stCondLst>
                            <p:childTnLst>
                              <p:par>
                                <p:cTn id="941" presetID="1" presetClass="entr" presetSubtype="0" fill="hold" nodeType="afterEffect">
                                  <p:stCondLst>
                                    <p:cond delay="0"/>
                                  </p:stCondLst>
                                  <p:childTnLst>
                                    <p:set>
                                      <p:cBhvr>
                                        <p:cTn id="942" dur="1" fill="hold">
                                          <p:stCondLst>
                                            <p:cond delay="0"/>
                                          </p:stCondLst>
                                        </p:cTn>
                                        <p:tgtEl>
                                          <p:spTgt spid="274"/>
                                        </p:tgtEl>
                                        <p:attrNameLst>
                                          <p:attrName>style.visibility</p:attrName>
                                        </p:attrNameLst>
                                      </p:cBhvr>
                                      <p:to>
                                        <p:strVal val="visible"/>
                                      </p:to>
                                    </p:set>
                                  </p:childTnLst>
                                </p:cTn>
                              </p:par>
                            </p:childTnLst>
                          </p:cTn>
                        </p:par>
                        <p:par>
                          <p:cTn id="943" fill="hold">
                            <p:stCondLst>
                              <p:cond delay="7550"/>
                            </p:stCondLst>
                            <p:childTnLst>
                              <p:par>
                                <p:cTn id="944" presetID="1" presetClass="exit" presetSubtype="0" fill="hold" nodeType="afterEffect">
                                  <p:stCondLst>
                                    <p:cond delay="50"/>
                                  </p:stCondLst>
                                  <p:childTnLst>
                                    <p:set>
                                      <p:cBhvr>
                                        <p:cTn id="945" dur="1" fill="hold">
                                          <p:stCondLst>
                                            <p:cond delay="0"/>
                                          </p:stCondLst>
                                        </p:cTn>
                                        <p:tgtEl>
                                          <p:spTgt spid="274"/>
                                        </p:tgtEl>
                                        <p:attrNameLst>
                                          <p:attrName>style.visibility</p:attrName>
                                        </p:attrNameLst>
                                      </p:cBhvr>
                                      <p:to>
                                        <p:strVal val="hidden"/>
                                      </p:to>
                                    </p:set>
                                  </p:childTnLst>
                                </p:cTn>
                              </p:par>
                            </p:childTnLst>
                          </p:cTn>
                        </p:par>
                        <p:par>
                          <p:cTn id="946" fill="hold">
                            <p:stCondLst>
                              <p:cond delay="7600"/>
                            </p:stCondLst>
                            <p:childTnLst>
                              <p:par>
                                <p:cTn id="947" presetID="1" presetClass="entr" presetSubtype="0" fill="hold" nodeType="afterEffect">
                                  <p:stCondLst>
                                    <p:cond delay="0"/>
                                  </p:stCondLst>
                                  <p:childTnLst>
                                    <p:set>
                                      <p:cBhvr>
                                        <p:cTn id="948" dur="1" fill="hold">
                                          <p:stCondLst>
                                            <p:cond delay="0"/>
                                          </p:stCondLst>
                                        </p:cTn>
                                        <p:tgtEl>
                                          <p:spTgt spid="275"/>
                                        </p:tgtEl>
                                        <p:attrNameLst>
                                          <p:attrName>style.visibility</p:attrName>
                                        </p:attrNameLst>
                                      </p:cBhvr>
                                      <p:to>
                                        <p:strVal val="visible"/>
                                      </p:to>
                                    </p:set>
                                  </p:childTnLst>
                                </p:cTn>
                              </p:par>
                            </p:childTnLst>
                          </p:cTn>
                        </p:par>
                        <p:par>
                          <p:cTn id="949" fill="hold">
                            <p:stCondLst>
                              <p:cond delay="7600"/>
                            </p:stCondLst>
                            <p:childTnLst>
                              <p:par>
                                <p:cTn id="950" presetID="1" presetClass="entr" presetSubtype="0" fill="hold" nodeType="afterEffect">
                                  <p:stCondLst>
                                    <p:cond delay="0"/>
                                  </p:stCondLst>
                                  <p:childTnLst>
                                    <p:set>
                                      <p:cBhvr>
                                        <p:cTn id="951" dur="1" fill="hold">
                                          <p:stCondLst>
                                            <p:cond delay="0"/>
                                          </p:stCondLst>
                                        </p:cTn>
                                        <p:tgtEl>
                                          <p:spTgt spid="289"/>
                                        </p:tgtEl>
                                        <p:attrNameLst>
                                          <p:attrName>style.visibility</p:attrName>
                                        </p:attrNameLst>
                                      </p:cBhvr>
                                      <p:to>
                                        <p:strVal val="visible"/>
                                      </p:to>
                                    </p:set>
                                  </p:childTnLst>
                                </p:cTn>
                              </p:par>
                            </p:childTnLst>
                          </p:cTn>
                        </p:par>
                        <p:par>
                          <p:cTn id="952" fill="hold">
                            <p:stCondLst>
                              <p:cond delay="7600"/>
                            </p:stCondLst>
                            <p:childTnLst>
                              <p:par>
                                <p:cTn id="953" presetID="1" presetClass="exit" presetSubtype="0" fill="hold" nodeType="afterEffect">
                                  <p:stCondLst>
                                    <p:cond delay="50"/>
                                  </p:stCondLst>
                                  <p:childTnLst>
                                    <p:set>
                                      <p:cBhvr>
                                        <p:cTn id="954" dur="1" fill="hold">
                                          <p:stCondLst>
                                            <p:cond delay="0"/>
                                          </p:stCondLst>
                                        </p:cTn>
                                        <p:tgtEl>
                                          <p:spTgt spid="289"/>
                                        </p:tgtEl>
                                        <p:attrNameLst>
                                          <p:attrName>style.visibility</p:attrName>
                                        </p:attrNameLst>
                                      </p:cBhvr>
                                      <p:to>
                                        <p:strVal val="hidden"/>
                                      </p:to>
                                    </p:set>
                                  </p:childTnLst>
                                </p:cTn>
                              </p:par>
                            </p:childTnLst>
                          </p:cTn>
                        </p:par>
                        <p:par>
                          <p:cTn id="955" fill="hold">
                            <p:stCondLst>
                              <p:cond delay="7650"/>
                            </p:stCondLst>
                            <p:childTnLst>
                              <p:par>
                                <p:cTn id="956" presetID="1" presetClass="entr" presetSubtype="0" fill="hold" nodeType="afterEffect">
                                  <p:stCondLst>
                                    <p:cond delay="0"/>
                                  </p:stCondLst>
                                  <p:childTnLst>
                                    <p:set>
                                      <p:cBhvr>
                                        <p:cTn id="957" dur="1" fill="hold">
                                          <p:stCondLst>
                                            <p:cond delay="0"/>
                                          </p:stCondLst>
                                        </p:cTn>
                                        <p:tgtEl>
                                          <p:spTgt spid="290"/>
                                        </p:tgtEl>
                                        <p:attrNameLst>
                                          <p:attrName>style.visibility</p:attrName>
                                        </p:attrNameLst>
                                      </p:cBhvr>
                                      <p:to>
                                        <p:strVal val="visible"/>
                                      </p:to>
                                    </p:set>
                                  </p:childTnLst>
                                </p:cTn>
                              </p:par>
                            </p:childTnLst>
                          </p:cTn>
                        </p:par>
                        <p:par>
                          <p:cTn id="958" fill="hold">
                            <p:stCondLst>
                              <p:cond delay="7650"/>
                            </p:stCondLst>
                            <p:childTnLst>
                              <p:par>
                                <p:cTn id="959" presetID="1" presetClass="exit" presetSubtype="0" fill="hold" nodeType="afterEffect">
                                  <p:stCondLst>
                                    <p:cond delay="50"/>
                                  </p:stCondLst>
                                  <p:childTnLst>
                                    <p:set>
                                      <p:cBhvr>
                                        <p:cTn id="960" dur="1" fill="hold">
                                          <p:stCondLst>
                                            <p:cond delay="0"/>
                                          </p:stCondLst>
                                        </p:cTn>
                                        <p:tgtEl>
                                          <p:spTgt spid="290"/>
                                        </p:tgtEl>
                                        <p:attrNameLst>
                                          <p:attrName>style.visibility</p:attrName>
                                        </p:attrNameLst>
                                      </p:cBhvr>
                                      <p:to>
                                        <p:strVal val="hidden"/>
                                      </p:to>
                                    </p:set>
                                  </p:childTnLst>
                                </p:cTn>
                              </p:par>
                            </p:childTnLst>
                          </p:cTn>
                        </p:par>
                        <p:par>
                          <p:cTn id="961" fill="hold">
                            <p:stCondLst>
                              <p:cond delay="7700"/>
                            </p:stCondLst>
                            <p:childTnLst>
                              <p:par>
                                <p:cTn id="962" presetID="1" presetClass="entr" presetSubtype="0" fill="hold" nodeType="afterEffect">
                                  <p:stCondLst>
                                    <p:cond delay="0"/>
                                  </p:stCondLst>
                                  <p:childTnLst>
                                    <p:set>
                                      <p:cBhvr>
                                        <p:cTn id="963" dur="1" fill="hold">
                                          <p:stCondLst>
                                            <p:cond delay="0"/>
                                          </p:stCondLst>
                                        </p:cTn>
                                        <p:tgtEl>
                                          <p:spTgt spid="291"/>
                                        </p:tgtEl>
                                        <p:attrNameLst>
                                          <p:attrName>style.visibility</p:attrName>
                                        </p:attrNameLst>
                                      </p:cBhvr>
                                      <p:to>
                                        <p:strVal val="visible"/>
                                      </p:to>
                                    </p:set>
                                  </p:childTnLst>
                                </p:cTn>
                              </p:par>
                            </p:childTnLst>
                          </p:cTn>
                        </p:par>
                        <p:par>
                          <p:cTn id="964" fill="hold">
                            <p:stCondLst>
                              <p:cond delay="7700"/>
                            </p:stCondLst>
                            <p:childTnLst>
                              <p:par>
                                <p:cTn id="965" presetID="1" presetClass="exit" presetSubtype="0" fill="hold" nodeType="afterEffect">
                                  <p:stCondLst>
                                    <p:cond delay="50"/>
                                  </p:stCondLst>
                                  <p:childTnLst>
                                    <p:set>
                                      <p:cBhvr>
                                        <p:cTn id="966" dur="1" fill="hold">
                                          <p:stCondLst>
                                            <p:cond delay="0"/>
                                          </p:stCondLst>
                                        </p:cTn>
                                        <p:tgtEl>
                                          <p:spTgt spid="291"/>
                                        </p:tgtEl>
                                        <p:attrNameLst>
                                          <p:attrName>style.visibility</p:attrName>
                                        </p:attrNameLst>
                                      </p:cBhvr>
                                      <p:to>
                                        <p:strVal val="hidden"/>
                                      </p:to>
                                    </p:set>
                                  </p:childTnLst>
                                </p:cTn>
                              </p:par>
                            </p:childTnLst>
                          </p:cTn>
                        </p:par>
                        <p:par>
                          <p:cTn id="967" fill="hold">
                            <p:stCondLst>
                              <p:cond delay="7750"/>
                            </p:stCondLst>
                            <p:childTnLst>
                              <p:par>
                                <p:cTn id="968" presetID="1" presetClass="entr" presetSubtype="0" fill="hold" nodeType="afterEffect">
                                  <p:stCondLst>
                                    <p:cond delay="0"/>
                                  </p:stCondLst>
                                  <p:childTnLst>
                                    <p:set>
                                      <p:cBhvr>
                                        <p:cTn id="969" dur="1" fill="hold">
                                          <p:stCondLst>
                                            <p:cond delay="0"/>
                                          </p:stCondLst>
                                        </p:cTn>
                                        <p:tgtEl>
                                          <p:spTgt spid="292"/>
                                        </p:tgtEl>
                                        <p:attrNameLst>
                                          <p:attrName>style.visibility</p:attrName>
                                        </p:attrNameLst>
                                      </p:cBhvr>
                                      <p:to>
                                        <p:strVal val="visible"/>
                                      </p:to>
                                    </p:set>
                                  </p:childTnLst>
                                </p:cTn>
                              </p:par>
                            </p:childTnLst>
                          </p:cTn>
                        </p:par>
                        <p:par>
                          <p:cTn id="970" fill="hold">
                            <p:stCondLst>
                              <p:cond delay="7750"/>
                            </p:stCondLst>
                            <p:childTnLst>
                              <p:par>
                                <p:cTn id="971" presetID="1" presetClass="exit" presetSubtype="0" fill="hold" nodeType="afterEffect">
                                  <p:stCondLst>
                                    <p:cond delay="50"/>
                                  </p:stCondLst>
                                  <p:childTnLst>
                                    <p:set>
                                      <p:cBhvr>
                                        <p:cTn id="972" dur="1" fill="hold">
                                          <p:stCondLst>
                                            <p:cond delay="0"/>
                                          </p:stCondLst>
                                        </p:cTn>
                                        <p:tgtEl>
                                          <p:spTgt spid="292"/>
                                        </p:tgtEl>
                                        <p:attrNameLst>
                                          <p:attrName>style.visibility</p:attrName>
                                        </p:attrNameLst>
                                      </p:cBhvr>
                                      <p:to>
                                        <p:strVal val="hidden"/>
                                      </p:to>
                                    </p:set>
                                  </p:childTnLst>
                                </p:cTn>
                              </p:par>
                            </p:childTnLst>
                          </p:cTn>
                        </p:par>
                        <p:par>
                          <p:cTn id="973" fill="hold">
                            <p:stCondLst>
                              <p:cond delay="7800"/>
                            </p:stCondLst>
                            <p:childTnLst>
                              <p:par>
                                <p:cTn id="974" presetID="1" presetClass="entr" presetSubtype="0" fill="hold" nodeType="afterEffect">
                                  <p:stCondLst>
                                    <p:cond delay="0"/>
                                  </p:stCondLst>
                                  <p:childTnLst>
                                    <p:set>
                                      <p:cBhvr>
                                        <p:cTn id="975" dur="1" fill="hold">
                                          <p:stCondLst>
                                            <p:cond delay="0"/>
                                          </p:stCondLst>
                                        </p:cTn>
                                        <p:tgtEl>
                                          <p:spTgt spid="293"/>
                                        </p:tgtEl>
                                        <p:attrNameLst>
                                          <p:attrName>style.visibility</p:attrName>
                                        </p:attrNameLst>
                                      </p:cBhvr>
                                      <p:to>
                                        <p:strVal val="visible"/>
                                      </p:to>
                                    </p:set>
                                  </p:childTnLst>
                                </p:cTn>
                              </p:par>
                            </p:childTnLst>
                          </p:cTn>
                        </p:par>
                        <p:par>
                          <p:cTn id="976" fill="hold">
                            <p:stCondLst>
                              <p:cond delay="7800"/>
                            </p:stCondLst>
                            <p:childTnLst>
                              <p:par>
                                <p:cTn id="977" presetID="1" presetClass="exit" presetSubtype="0" fill="hold" nodeType="afterEffect">
                                  <p:stCondLst>
                                    <p:cond delay="50"/>
                                  </p:stCondLst>
                                  <p:childTnLst>
                                    <p:set>
                                      <p:cBhvr>
                                        <p:cTn id="978" dur="1" fill="hold">
                                          <p:stCondLst>
                                            <p:cond delay="0"/>
                                          </p:stCondLst>
                                        </p:cTn>
                                        <p:tgtEl>
                                          <p:spTgt spid="293"/>
                                        </p:tgtEl>
                                        <p:attrNameLst>
                                          <p:attrName>style.visibility</p:attrName>
                                        </p:attrNameLst>
                                      </p:cBhvr>
                                      <p:to>
                                        <p:strVal val="hidden"/>
                                      </p:to>
                                    </p:set>
                                  </p:childTnLst>
                                </p:cTn>
                              </p:par>
                            </p:childTnLst>
                          </p:cTn>
                        </p:par>
                        <p:par>
                          <p:cTn id="979" fill="hold">
                            <p:stCondLst>
                              <p:cond delay="7850"/>
                            </p:stCondLst>
                            <p:childTnLst>
                              <p:par>
                                <p:cTn id="980" presetID="1" presetClass="entr" presetSubtype="0" fill="hold" nodeType="afterEffect">
                                  <p:stCondLst>
                                    <p:cond delay="0"/>
                                  </p:stCondLst>
                                  <p:childTnLst>
                                    <p:set>
                                      <p:cBhvr>
                                        <p:cTn id="981" dur="1" fill="hold">
                                          <p:stCondLst>
                                            <p:cond delay="0"/>
                                          </p:stCondLst>
                                        </p:cTn>
                                        <p:tgtEl>
                                          <p:spTgt spid="294"/>
                                        </p:tgtEl>
                                        <p:attrNameLst>
                                          <p:attrName>style.visibility</p:attrName>
                                        </p:attrNameLst>
                                      </p:cBhvr>
                                      <p:to>
                                        <p:strVal val="visible"/>
                                      </p:to>
                                    </p:set>
                                  </p:childTnLst>
                                </p:cTn>
                              </p:par>
                            </p:childTnLst>
                          </p:cTn>
                        </p:par>
                        <p:par>
                          <p:cTn id="982" fill="hold">
                            <p:stCondLst>
                              <p:cond delay="7850"/>
                            </p:stCondLst>
                            <p:childTnLst>
                              <p:par>
                                <p:cTn id="983" presetID="1" presetClass="exit" presetSubtype="0" fill="hold" nodeType="afterEffect">
                                  <p:stCondLst>
                                    <p:cond delay="50"/>
                                  </p:stCondLst>
                                  <p:childTnLst>
                                    <p:set>
                                      <p:cBhvr>
                                        <p:cTn id="984" dur="1" fill="hold">
                                          <p:stCondLst>
                                            <p:cond delay="0"/>
                                          </p:stCondLst>
                                        </p:cTn>
                                        <p:tgtEl>
                                          <p:spTgt spid="294"/>
                                        </p:tgtEl>
                                        <p:attrNameLst>
                                          <p:attrName>style.visibility</p:attrName>
                                        </p:attrNameLst>
                                      </p:cBhvr>
                                      <p:to>
                                        <p:strVal val="hidden"/>
                                      </p:to>
                                    </p:set>
                                  </p:childTnLst>
                                </p:cTn>
                              </p:par>
                            </p:childTnLst>
                          </p:cTn>
                        </p:par>
                        <p:par>
                          <p:cTn id="985" fill="hold">
                            <p:stCondLst>
                              <p:cond delay="7900"/>
                            </p:stCondLst>
                            <p:childTnLst>
                              <p:par>
                                <p:cTn id="986" presetID="1" presetClass="entr" presetSubtype="0" fill="hold" nodeType="afterEffect">
                                  <p:stCondLst>
                                    <p:cond delay="0"/>
                                  </p:stCondLst>
                                  <p:childTnLst>
                                    <p:set>
                                      <p:cBhvr>
                                        <p:cTn id="987" dur="1" fill="hold">
                                          <p:stCondLst>
                                            <p:cond delay="0"/>
                                          </p:stCondLst>
                                        </p:cTn>
                                        <p:tgtEl>
                                          <p:spTgt spid="303"/>
                                        </p:tgtEl>
                                        <p:attrNameLst>
                                          <p:attrName>style.visibility</p:attrName>
                                        </p:attrNameLst>
                                      </p:cBhvr>
                                      <p:to>
                                        <p:strVal val="visible"/>
                                      </p:to>
                                    </p:set>
                                  </p:childTnLst>
                                </p:cTn>
                              </p:par>
                            </p:childTnLst>
                          </p:cTn>
                        </p:par>
                        <p:par>
                          <p:cTn id="988" fill="hold">
                            <p:stCondLst>
                              <p:cond delay="7900"/>
                            </p:stCondLst>
                            <p:childTnLst>
                              <p:par>
                                <p:cTn id="989" presetID="1" presetClass="exit" presetSubtype="0" fill="hold" nodeType="afterEffect">
                                  <p:stCondLst>
                                    <p:cond delay="50"/>
                                  </p:stCondLst>
                                  <p:childTnLst>
                                    <p:set>
                                      <p:cBhvr>
                                        <p:cTn id="990" dur="1" fill="hold">
                                          <p:stCondLst>
                                            <p:cond delay="0"/>
                                          </p:stCondLst>
                                        </p:cTn>
                                        <p:tgtEl>
                                          <p:spTgt spid="303"/>
                                        </p:tgtEl>
                                        <p:attrNameLst>
                                          <p:attrName>style.visibility</p:attrName>
                                        </p:attrNameLst>
                                      </p:cBhvr>
                                      <p:to>
                                        <p:strVal val="hidden"/>
                                      </p:to>
                                    </p:set>
                                  </p:childTnLst>
                                </p:cTn>
                              </p:par>
                            </p:childTnLst>
                          </p:cTn>
                        </p:par>
                        <p:par>
                          <p:cTn id="991" fill="hold">
                            <p:stCondLst>
                              <p:cond delay="7950"/>
                            </p:stCondLst>
                            <p:childTnLst>
                              <p:par>
                                <p:cTn id="992" presetID="1" presetClass="entr" presetSubtype="0" fill="hold" nodeType="afterEffect">
                                  <p:stCondLst>
                                    <p:cond delay="0"/>
                                  </p:stCondLst>
                                  <p:childTnLst>
                                    <p:set>
                                      <p:cBhvr>
                                        <p:cTn id="993" dur="1" fill="hold">
                                          <p:stCondLst>
                                            <p:cond delay="0"/>
                                          </p:stCondLst>
                                        </p:cTn>
                                        <p:tgtEl>
                                          <p:spTgt spid="304"/>
                                        </p:tgtEl>
                                        <p:attrNameLst>
                                          <p:attrName>style.visibility</p:attrName>
                                        </p:attrNameLst>
                                      </p:cBhvr>
                                      <p:to>
                                        <p:strVal val="visible"/>
                                      </p:to>
                                    </p:set>
                                  </p:childTnLst>
                                </p:cTn>
                              </p:par>
                            </p:childTnLst>
                          </p:cTn>
                        </p:par>
                        <p:par>
                          <p:cTn id="994" fill="hold">
                            <p:stCondLst>
                              <p:cond delay="7950"/>
                            </p:stCondLst>
                            <p:childTnLst>
                              <p:par>
                                <p:cTn id="995" presetID="1" presetClass="exit" presetSubtype="0" fill="hold" nodeType="afterEffect">
                                  <p:stCondLst>
                                    <p:cond delay="50"/>
                                  </p:stCondLst>
                                  <p:childTnLst>
                                    <p:set>
                                      <p:cBhvr>
                                        <p:cTn id="996" dur="1" fill="hold">
                                          <p:stCondLst>
                                            <p:cond delay="0"/>
                                          </p:stCondLst>
                                        </p:cTn>
                                        <p:tgtEl>
                                          <p:spTgt spid="304"/>
                                        </p:tgtEl>
                                        <p:attrNameLst>
                                          <p:attrName>style.visibility</p:attrName>
                                        </p:attrNameLst>
                                      </p:cBhvr>
                                      <p:to>
                                        <p:strVal val="hidden"/>
                                      </p:to>
                                    </p:set>
                                  </p:childTnLst>
                                </p:cTn>
                              </p:par>
                            </p:childTnLst>
                          </p:cTn>
                        </p:par>
                        <p:par>
                          <p:cTn id="997" fill="hold">
                            <p:stCondLst>
                              <p:cond delay="8000"/>
                            </p:stCondLst>
                            <p:childTnLst>
                              <p:par>
                                <p:cTn id="998" presetID="1" presetClass="exit" presetSubtype="0" fill="hold" nodeType="afterEffect">
                                  <p:stCondLst>
                                    <p:cond delay="50"/>
                                  </p:stCondLst>
                                  <p:childTnLst>
                                    <p:set>
                                      <p:cBhvr>
                                        <p:cTn id="999" dur="1" fill="hold">
                                          <p:stCondLst>
                                            <p:cond delay="0"/>
                                          </p:stCondLst>
                                        </p:cTn>
                                        <p:tgtEl>
                                          <p:spTgt spid="275"/>
                                        </p:tgtEl>
                                        <p:attrNameLst>
                                          <p:attrName>style.visibility</p:attrName>
                                        </p:attrNameLst>
                                      </p:cBhvr>
                                      <p:to>
                                        <p:strVal val="hidden"/>
                                      </p:to>
                                    </p:set>
                                  </p:childTnLst>
                                </p:cTn>
                              </p:par>
                            </p:childTnLst>
                          </p:cTn>
                        </p:par>
                        <p:par>
                          <p:cTn id="1000" fill="hold">
                            <p:stCondLst>
                              <p:cond delay="8050"/>
                            </p:stCondLst>
                            <p:childTnLst>
                              <p:par>
                                <p:cTn id="1001" presetID="1" presetClass="entr" presetSubtype="0" fill="hold" nodeType="afterEffect">
                                  <p:stCondLst>
                                    <p:cond delay="0"/>
                                  </p:stCondLst>
                                  <p:childTnLst>
                                    <p:set>
                                      <p:cBhvr>
                                        <p:cTn id="1002" dur="1" fill="hold">
                                          <p:stCondLst>
                                            <p:cond delay="0"/>
                                          </p:stCondLst>
                                        </p:cTn>
                                        <p:tgtEl>
                                          <p:spTgt spid="276"/>
                                        </p:tgtEl>
                                        <p:attrNameLst>
                                          <p:attrName>style.visibility</p:attrName>
                                        </p:attrNameLst>
                                      </p:cBhvr>
                                      <p:to>
                                        <p:strVal val="visible"/>
                                      </p:to>
                                    </p:set>
                                  </p:childTnLst>
                                </p:cTn>
                              </p:par>
                            </p:childTnLst>
                          </p:cTn>
                        </p:par>
                        <p:par>
                          <p:cTn id="1003" fill="hold">
                            <p:stCondLst>
                              <p:cond delay="8050"/>
                            </p:stCondLst>
                            <p:childTnLst>
                              <p:par>
                                <p:cTn id="1004" presetID="1" presetClass="entr" presetSubtype="0" fill="hold" nodeType="afterEffect">
                                  <p:stCondLst>
                                    <p:cond delay="0"/>
                                  </p:stCondLst>
                                  <p:childTnLst>
                                    <p:set>
                                      <p:cBhvr>
                                        <p:cTn id="1005" dur="1" fill="hold">
                                          <p:stCondLst>
                                            <p:cond delay="0"/>
                                          </p:stCondLst>
                                        </p:cTn>
                                        <p:tgtEl>
                                          <p:spTgt spid="289"/>
                                        </p:tgtEl>
                                        <p:attrNameLst>
                                          <p:attrName>style.visibility</p:attrName>
                                        </p:attrNameLst>
                                      </p:cBhvr>
                                      <p:to>
                                        <p:strVal val="visible"/>
                                      </p:to>
                                    </p:set>
                                  </p:childTnLst>
                                </p:cTn>
                              </p:par>
                            </p:childTnLst>
                          </p:cTn>
                        </p:par>
                        <p:par>
                          <p:cTn id="1006" fill="hold">
                            <p:stCondLst>
                              <p:cond delay="8050"/>
                            </p:stCondLst>
                            <p:childTnLst>
                              <p:par>
                                <p:cTn id="1007" presetID="1" presetClass="exit" presetSubtype="0" fill="hold" nodeType="afterEffect">
                                  <p:stCondLst>
                                    <p:cond delay="50"/>
                                  </p:stCondLst>
                                  <p:childTnLst>
                                    <p:set>
                                      <p:cBhvr>
                                        <p:cTn id="1008" dur="1" fill="hold">
                                          <p:stCondLst>
                                            <p:cond delay="0"/>
                                          </p:stCondLst>
                                        </p:cTn>
                                        <p:tgtEl>
                                          <p:spTgt spid="289"/>
                                        </p:tgtEl>
                                        <p:attrNameLst>
                                          <p:attrName>style.visibility</p:attrName>
                                        </p:attrNameLst>
                                      </p:cBhvr>
                                      <p:to>
                                        <p:strVal val="hidden"/>
                                      </p:to>
                                    </p:set>
                                  </p:childTnLst>
                                </p:cTn>
                              </p:par>
                            </p:childTnLst>
                          </p:cTn>
                        </p:par>
                        <p:par>
                          <p:cTn id="1009" fill="hold">
                            <p:stCondLst>
                              <p:cond delay="8100"/>
                            </p:stCondLst>
                            <p:childTnLst>
                              <p:par>
                                <p:cTn id="1010" presetID="1" presetClass="entr" presetSubtype="0" fill="hold" nodeType="afterEffect">
                                  <p:stCondLst>
                                    <p:cond delay="0"/>
                                  </p:stCondLst>
                                  <p:childTnLst>
                                    <p:set>
                                      <p:cBhvr>
                                        <p:cTn id="1011" dur="1" fill="hold">
                                          <p:stCondLst>
                                            <p:cond delay="0"/>
                                          </p:stCondLst>
                                        </p:cTn>
                                        <p:tgtEl>
                                          <p:spTgt spid="290"/>
                                        </p:tgtEl>
                                        <p:attrNameLst>
                                          <p:attrName>style.visibility</p:attrName>
                                        </p:attrNameLst>
                                      </p:cBhvr>
                                      <p:to>
                                        <p:strVal val="visible"/>
                                      </p:to>
                                    </p:set>
                                  </p:childTnLst>
                                </p:cTn>
                              </p:par>
                            </p:childTnLst>
                          </p:cTn>
                        </p:par>
                        <p:par>
                          <p:cTn id="1012" fill="hold">
                            <p:stCondLst>
                              <p:cond delay="8100"/>
                            </p:stCondLst>
                            <p:childTnLst>
                              <p:par>
                                <p:cTn id="1013" presetID="1" presetClass="exit" presetSubtype="0" fill="hold" nodeType="afterEffect">
                                  <p:stCondLst>
                                    <p:cond delay="50"/>
                                  </p:stCondLst>
                                  <p:childTnLst>
                                    <p:set>
                                      <p:cBhvr>
                                        <p:cTn id="1014" dur="1" fill="hold">
                                          <p:stCondLst>
                                            <p:cond delay="0"/>
                                          </p:stCondLst>
                                        </p:cTn>
                                        <p:tgtEl>
                                          <p:spTgt spid="290"/>
                                        </p:tgtEl>
                                        <p:attrNameLst>
                                          <p:attrName>style.visibility</p:attrName>
                                        </p:attrNameLst>
                                      </p:cBhvr>
                                      <p:to>
                                        <p:strVal val="hidden"/>
                                      </p:to>
                                    </p:set>
                                  </p:childTnLst>
                                </p:cTn>
                              </p:par>
                            </p:childTnLst>
                          </p:cTn>
                        </p:par>
                        <p:par>
                          <p:cTn id="1015" fill="hold">
                            <p:stCondLst>
                              <p:cond delay="8150"/>
                            </p:stCondLst>
                            <p:childTnLst>
                              <p:par>
                                <p:cTn id="1016" presetID="1" presetClass="entr" presetSubtype="0" fill="hold" nodeType="afterEffect">
                                  <p:stCondLst>
                                    <p:cond delay="0"/>
                                  </p:stCondLst>
                                  <p:childTnLst>
                                    <p:set>
                                      <p:cBhvr>
                                        <p:cTn id="1017" dur="1" fill="hold">
                                          <p:stCondLst>
                                            <p:cond delay="0"/>
                                          </p:stCondLst>
                                        </p:cTn>
                                        <p:tgtEl>
                                          <p:spTgt spid="291"/>
                                        </p:tgtEl>
                                        <p:attrNameLst>
                                          <p:attrName>style.visibility</p:attrName>
                                        </p:attrNameLst>
                                      </p:cBhvr>
                                      <p:to>
                                        <p:strVal val="visible"/>
                                      </p:to>
                                    </p:set>
                                  </p:childTnLst>
                                </p:cTn>
                              </p:par>
                            </p:childTnLst>
                          </p:cTn>
                        </p:par>
                        <p:par>
                          <p:cTn id="1018" fill="hold">
                            <p:stCondLst>
                              <p:cond delay="8150"/>
                            </p:stCondLst>
                            <p:childTnLst>
                              <p:par>
                                <p:cTn id="1019" presetID="1" presetClass="exit" presetSubtype="0" fill="hold" nodeType="afterEffect">
                                  <p:stCondLst>
                                    <p:cond delay="50"/>
                                  </p:stCondLst>
                                  <p:childTnLst>
                                    <p:set>
                                      <p:cBhvr>
                                        <p:cTn id="1020" dur="1" fill="hold">
                                          <p:stCondLst>
                                            <p:cond delay="0"/>
                                          </p:stCondLst>
                                        </p:cTn>
                                        <p:tgtEl>
                                          <p:spTgt spid="291"/>
                                        </p:tgtEl>
                                        <p:attrNameLst>
                                          <p:attrName>style.visibility</p:attrName>
                                        </p:attrNameLst>
                                      </p:cBhvr>
                                      <p:to>
                                        <p:strVal val="hidden"/>
                                      </p:to>
                                    </p:set>
                                  </p:childTnLst>
                                </p:cTn>
                              </p:par>
                            </p:childTnLst>
                          </p:cTn>
                        </p:par>
                        <p:par>
                          <p:cTn id="1021" fill="hold">
                            <p:stCondLst>
                              <p:cond delay="8200"/>
                            </p:stCondLst>
                            <p:childTnLst>
                              <p:par>
                                <p:cTn id="1022" presetID="1" presetClass="entr" presetSubtype="0" fill="hold" nodeType="afterEffect">
                                  <p:stCondLst>
                                    <p:cond delay="0"/>
                                  </p:stCondLst>
                                  <p:childTnLst>
                                    <p:set>
                                      <p:cBhvr>
                                        <p:cTn id="1023" dur="1" fill="hold">
                                          <p:stCondLst>
                                            <p:cond delay="0"/>
                                          </p:stCondLst>
                                        </p:cTn>
                                        <p:tgtEl>
                                          <p:spTgt spid="292"/>
                                        </p:tgtEl>
                                        <p:attrNameLst>
                                          <p:attrName>style.visibility</p:attrName>
                                        </p:attrNameLst>
                                      </p:cBhvr>
                                      <p:to>
                                        <p:strVal val="visible"/>
                                      </p:to>
                                    </p:set>
                                  </p:childTnLst>
                                </p:cTn>
                              </p:par>
                            </p:childTnLst>
                          </p:cTn>
                        </p:par>
                        <p:par>
                          <p:cTn id="1024" fill="hold">
                            <p:stCondLst>
                              <p:cond delay="8200"/>
                            </p:stCondLst>
                            <p:childTnLst>
                              <p:par>
                                <p:cTn id="1025" presetID="1" presetClass="exit" presetSubtype="0" fill="hold" nodeType="afterEffect">
                                  <p:stCondLst>
                                    <p:cond delay="50"/>
                                  </p:stCondLst>
                                  <p:childTnLst>
                                    <p:set>
                                      <p:cBhvr>
                                        <p:cTn id="1026" dur="1" fill="hold">
                                          <p:stCondLst>
                                            <p:cond delay="0"/>
                                          </p:stCondLst>
                                        </p:cTn>
                                        <p:tgtEl>
                                          <p:spTgt spid="292"/>
                                        </p:tgtEl>
                                        <p:attrNameLst>
                                          <p:attrName>style.visibility</p:attrName>
                                        </p:attrNameLst>
                                      </p:cBhvr>
                                      <p:to>
                                        <p:strVal val="hidden"/>
                                      </p:to>
                                    </p:set>
                                  </p:childTnLst>
                                </p:cTn>
                              </p:par>
                            </p:childTnLst>
                          </p:cTn>
                        </p:par>
                        <p:par>
                          <p:cTn id="1027" fill="hold">
                            <p:stCondLst>
                              <p:cond delay="8250"/>
                            </p:stCondLst>
                            <p:childTnLst>
                              <p:par>
                                <p:cTn id="1028" presetID="1" presetClass="entr" presetSubtype="0" fill="hold" nodeType="afterEffect">
                                  <p:stCondLst>
                                    <p:cond delay="0"/>
                                  </p:stCondLst>
                                  <p:childTnLst>
                                    <p:set>
                                      <p:cBhvr>
                                        <p:cTn id="1029" dur="1" fill="hold">
                                          <p:stCondLst>
                                            <p:cond delay="0"/>
                                          </p:stCondLst>
                                        </p:cTn>
                                        <p:tgtEl>
                                          <p:spTgt spid="293"/>
                                        </p:tgtEl>
                                        <p:attrNameLst>
                                          <p:attrName>style.visibility</p:attrName>
                                        </p:attrNameLst>
                                      </p:cBhvr>
                                      <p:to>
                                        <p:strVal val="visible"/>
                                      </p:to>
                                    </p:set>
                                  </p:childTnLst>
                                </p:cTn>
                              </p:par>
                            </p:childTnLst>
                          </p:cTn>
                        </p:par>
                        <p:par>
                          <p:cTn id="1030" fill="hold">
                            <p:stCondLst>
                              <p:cond delay="8250"/>
                            </p:stCondLst>
                            <p:childTnLst>
                              <p:par>
                                <p:cTn id="1031" presetID="1" presetClass="exit" presetSubtype="0" fill="hold" nodeType="afterEffect">
                                  <p:stCondLst>
                                    <p:cond delay="50"/>
                                  </p:stCondLst>
                                  <p:childTnLst>
                                    <p:set>
                                      <p:cBhvr>
                                        <p:cTn id="1032" dur="1" fill="hold">
                                          <p:stCondLst>
                                            <p:cond delay="0"/>
                                          </p:stCondLst>
                                        </p:cTn>
                                        <p:tgtEl>
                                          <p:spTgt spid="293"/>
                                        </p:tgtEl>
                                        <p:attrNameLst>
                                          <p:attrName>style.visibility</p:attrName>
                                        </p:attrNameLst>
                                      </p:cBhvr>
                                      <p:to>
                                        <p:strVal val="hidden"/>
                                      </p:to>
                                    </p:set>
                                  </p:childTnLst>
                                </p:cTn>
                              </p:par>
                            </p:childTnLst>
                          </p:cTn>
                        </p:par>
                        <p:par>
                          <p:cTn id="1033" fill="hold">
                            <p:stCondLst>
                              <p:cond delay="8300"/>
                            </p:stCondLst>
                            <p:childTnLst>
                              <p:par>
                                <p:cTn id="1034" presetID="1" presetClass="entr" presetSubtype="0" fill="hold" nodeType="afterEffect">
                                  <p:stCondLst>
                                    <p:cond delay="0"/>
                                  </p:stCondLst>
                                  <p:childTnLst>
                                    <p:set>
                                      <p:cBhvr>
                                        <p:cTn id="1035" dur="1" fill="hold">
                                          <p:stCondLst>
                                            <p:cond delay="0"/>
                                          </p:stCondLst>
                                        </p:cTn>
                                        <p:tgtEl>
                                          <p:spTgt spid="294"/>
                                        </p:tgtEl>
                                        <p:attrNameLst>
                                          <p:attrName>style.visibility</p:attrName>
                                        </p:attrNameLst>
                                      </p:cBhvr>
                                      <p:to>
                                        <p:strVal val="visible"/>
                                      </p:to>
                                    </p:set>
                                  </p:childTnLst>
                                </p:cTn>
                              </p:par>
                            </p:childTnLst>
                          </p:cTn>
                        </p:par>
                        <p:par>
                          <p:cTn id="1036" fill="hold">
                            <p:stCondLst>
                              <p:cond delay="8300"/>
                            </p:stCondLst>
                            <p:childTnLst>
                              <p:par>
                                <p:cTn id="1037" presetID="1" presetClass="exit" presetSubtype="0" fill="hold" nodeType="afterEffect">
                                  <p:stCondLst>
                                    <p:cond delay="50"/>
                                  </p:stCondLst>
                                  <p:childTnLst>
                                    <p:set>
                                      <p:cBhvr>
                                        <p:cTn id="1038" dur="1" fill="hold">
                                          <p:stCondLst>
                                            <p:cond delay="0"/>
                                          </p:stCondLst>
                                        </p:cTn>
                                        <p:tgtEl>
                                          <p:spTgt spid="294"/>
                                        </p:tgtEl>
                                        <p:attrNameLst>
                                          <p:attrName>style.visibility</p:attrName>
                                        </p:attrNameLst>
                                      </p:cBhvr>
                                      <p:to>
                                        <p:strVal val="hidden"/>
                                      </p:to>
                                    </p:set>
                                  </p:childTnLst>
                                </p:cTn>
                              </p:par>
                            </p:childTnLst>
                          </p:cTn>
                        </p:par>
                        <p:par>
                          <p:cTn id="1039" fill="hold">
                            <p:stCondLst>
                              <p:cond delay="8350"/>
                            </p:stCondLst>
                            <p:childTnLst>
                              <p:par>
                                <p:cTn id="1040" presetID="1" presetClass="entr" presetSubtype="0" fill="hold" nodeType="afterEffect">
                                  <p:stCondLst>
                                    <p:cond delay="0"/>
                                  </p:stCondLst>
                                  <p:childTnLst>
                                    <p:set>
                                      <p:cBhvr>
                                        <p:cTn id="1041" dur="1" fill="hold">
                                          <p:stCondLst>
                                            <p:cond delay="0"/>
                                          </p:stCondLst>
                                        </p:cTn>
                                        <p:tgtEl>
                                          <p:spTgt spid="303"/>
                                        </p:tgtEl>
                                        <p:attrNameLst>
                                          <p:attrName>style.visibility</p:attrName>
                                        </p:attrNameLst>
                                      </p:cBhvr>
                                      <p:to>
                                        <p:strVal val="visible"/>
                                      </p:to>
                                    </p:set>
                                  </p:childTnLst>
                                </p:cTn>
                              </p:par>
                            </p:childTnLst>
                          </p:cTn>
                        </p:par>
                        <p:par>
                          <p:cTn id="1042" fill="hold">
                            <p:stCondLst>
                              <p:cond delay="8350"/>
                            </p:stCondLst>
                            <p:childTnLst>
                              <p:par>
                                <p:cTn id="1043" presetID="1" presetClass="exit" presetSubtype="0" fill="hold" nodeType="afterEffect">
                                  <p:stCondLst>
                                    <p:cond delay="50"/>
                                  </p:stCondLst>
                                  <p:childTnLst>
                                    <p:set>
                                      <p:cBhvr>
                                        <p:cTn id="1044" dur="1" fill="hold">
                                          <p:stCondLst>
                                            <p:cond delay="0"/>
                                          </p:stCondLst>
                                        </p:cTn>
                                        <p:tgtEl>
                                          <p:spTgt spid="303"/>
                                        </p:tgtEl>
                                        <p:attrNameLst>
                                          <p:attrName>style.visibility</p:attrName>
                                        </p:attrNameLst>
                                      </p:cBhvr>
                                      <p:to>
                                        <p:strVal val="hidden"/>
                                      </p:to>
                                    </p:set>
                                  </p:childTnLst>
                                </p:cTn>
                              </p:par>
                            </p:childTnLst>
                          </p:cTn>
                        </p:par>
                        <p:par>
                          <p:cTn id="1045" fill="hold">
                            <p:stCondLst>
                              <p:cond delay="8400"/>
                            </p:stCondLst>
                            <p:childTnLst>
                              <p:par>
                                <p:cTn id="1046" presetID="1" presetClass="entr" presetSubtype="0" fill="hold" nodeType="afterEffect">
                                  <p:stCondLst>
                                    <p:cond delay="0"/>
                                  </p:stCondLst>
                                  <p:childTnLst>
                                    <p:set>
                                      <p:cBhvr>
                                        <p:cTn id="1047" dur="1" fill="hold">
                                          <p:stCondLst>
                                            <p:cond delay="0"/>
                                          </p:stCondLst>
                                        </p:cTn>
                                        <p:tgtEl>
                                          <p:spTgt spid="304"/>
                                        </p:tgtEl>
                                        <p:attrNameLst>
                                          <p:attrName>style.visibility</p:attrName>
                                        </p:attrNameLst>
                                      </p:cBhvr>
                                      <p:to>
                                        <p:strVal val="visible"/>
                                      </p:to>
                                    </p:set>
                                  </p:childTnLst>
                                </p:cTn>
                              </p:par>
                            </p:childTnLst>
                          </p:cTn>
                        </p:par>
                        <p:par>
                          <p:cTn id="1048" fill="hold">
                            <p:stCondLst>
                              <p:cond delay="8400"/>
                            </p:stCondLst>
                            <p:childTnLst>
                              <p:par>
                                <p:cTn id="1049" presetID="1" presetClass="exit" presetSubtype="0" fill="hold" nodeType="afterEffect">
                                  <p:stCondLst>
                                    <p:cond delay="50"/>
                                  </p:stCondLst>
                                  <p:childTnLst>
                                    <p:set>
                                      <p:cBhvr>
                                        <p:cTn id="1050" dur="1" fill="hold">
                                          <p:stCondLst>
                                            <p:cond delay="0"/>
                                          </p:stCondLst>
                                        </p:cTn>
                                        <p:tgtEl>
                                          <p:spTgt spid="304"/>
                                        </p:tgtEl>
                                        <p:attrNameLst>
                                          <p:attrName>style.visibility</p:attrName>
                                        </p:attrNameLst>
                                      </p:cBhvr>
                                      <p:to>
                                        <p:strVal val="hidden"/>
                                      </p:to>
                                    </p:set>
                                  </p:childTnLst>
                                </p:cTn>
                              </p:par>
                            </p:childTnLst>
                          </p:cTn>
                        </p:par>
                        <p:par>
                          <p:cTn id="1051" fill="hold">
                            <p:stCondLst>
                              <p:cond delay="8450"/>
                            </p:stCondLst>
                            <p:childTnLst>
                              <p:par>
                                <p:cTn id="1052" presetID="1" presetClass="exit" presetSubtype="0" fill="hold" nodeType="afterEffect">
                                  <p:stCondLst>
                                    <p:cond delay="50"/>
                                  </p:stCondLst>
                                  <p:childTnLst>
                                    <p:set>
                                      <p:cBhvr>
                                        <p:cTn id="1053" dur="1" fill="hold">
                                          <p:stCondLst>
                                            <p:cond delay="0"/>
                                          </p:stCondLst>
                                        </p:cTn>
                                        <p:tgtEl>
                                          <p:spTgt spid="276"/>
                                        </p:tgtEl>
                                        <p:attrNameLst>
                                          <p:attrName>style.visibility</p:attrName>
                                        </p:attrNameLst>
                                      </p:cBhvr>
                                      <p:to>
                                        <p:strVal val="hidden"/>
                                      </p:to>
                                    </p:set>
                                  </p:childTnLst>
                                </p:cTn>
                              </p:par>
                            </p:childTnLst>
                          </p:cTn>
                        </p:par>
                        <p:par>
                          <p:cTn id="1054" fill="hold">
                            <p:stCondLst>
                              <p:cond delay="8500"/>
                            </p:stCondLst>
                            <p:childTnLst>
                              <p:par>
                                <p:cTn id="1055" presetID="1" presetClass="entr" presetSubtype="0" fill="hold" nodeType="afterEffect">
                                  <p:stCondLst>
                                    <p:cond delay="0"/>
                                  </p:stCondLst>
                                  <p:childTnLst>
                                    <p:set>
                                      <p:cBhvr>
                                        <p:cTn id="1056" dur="1" fill="hold">
                                          <p:stCondLst>
                                            <p:cond delay="0"/>
                                          </p:stCondLst>
                                        </p:cTn>
                                        <p:tgtEl>
                                          <p:spTgt spid="277"/>
                                        </p:tgtEl>
                                        <p:attrNameLst>
                                          <p:attrName>style.visibility</p:attrName>
                                        </p:attrNameLst>
                                      </p:cBhvr>
                                      <p:to>
                                        <p:strVal val="visible"/>
                                      </p:to>
                                    </p:set>
                                  </p:childTnLst>
                                </p:cTn>
                              </p:par>
                            </p:childTnLst>
                          </p:cTn>
                        </p:par>
                        <p:par>
                          <p:cTn id="1057" fill="hold">
                            <p:stCondLst>
                              <p:cond delay="8500"/>
                            </p:stCondLst>
                            <p:childTnLst>
                              <p:par>
                                <p:cTn id="1058" presetID="1" presetClass="exit" presetSubtype="0" fill="hold" nodeType="afterEffect">
                                  <p:stCondLst>
                                    <p:cond delay="50"/>
                                  </p:stCondLst>
                                  <p:childTnLst>
                                    <p:set>
                                      <p:cBhvr>
                                        <p:cTn id="1059" dur="1" fill="hold">
                                          <p:stCondLst>
                                            <p:cond delay="0"/>
                                          </p:stCondLst>
                                        </p:cTn>
                                        <p:tgtEl>
                                          <p:spTgt spid="277"/>
                                        </p:tgtEl>
                                        <p:attrNameLst>
                                          <p:attrName>style.visibility</p:attrName>
                                        </p:attrNameLst>
                                      </p:cBhvr>
                                      <p:to>
                                        <p:strVal val="hidden"/>
                                      </p:to>
                                    </p:set>
                                  </p:childTnLst>
                                </p:cTn>
                              </p:par>
                            </p:childTnLst>
                          </p:cTn>
                        </p:par>
                        <p:par>
                          <p:cTn id="1060" fill="hold">
                            <p:stCondLst>
                              <p:cond delay="8550"/>
                            </p:stCondLst>
                            <p:childTnLst>
                              <p:par>
                                <p:cTn id="1061" presetID="1" presetClass="entr" presetSubtype="0" fill="hold" nodeType="afterEffect">
                                  <p:stCondLst>
                                    <p:cond delay="0"/>
                                  </p:stCondLst>
                                  <p:childTnLst>
                                    <p:set>
                                      <p:cBhvr>
                                        <p:cTn id="1062" dur="1" fill="hold">
                                          <p:stCondLst>
                                            <p:cond delay="0"/>
                                          </p:stCondLst>
                                        </p:cTn>
                                        <p:tgtEl>
                                          <p:spTgt spid="278"/>
                                        </p:tgtEl>
                                        <p:attrNameLst>
                                          <p:attrName>style.visibility</p:attrName>
                                        </p:attrNameLst>
                                      </p:cBhvr>
                                      <p:to>
                                        <p:strVal val="visible"/>
                                      </p:to>
                                    </p:set>
                                  </p:childTnLst>
                                </p:cTn>
                              </p:par>
                            </p:childTnLst>
                          </p:cTn>
                        </p:par>
                        <p:par>
                          <p:cTn id="1063" fill="hold">
                            <p:stCondLst>
                              <p:cond delay="8550"/>
                            </p:stCondLst>
                            <p:childTnLst>
                              <p:par>
                                <p:cTn id="1064" presetID="1" presetClass="exit" presetSubtype="0" fill="hold" nodeType="afterEffect">
                                  <p:stCondLst>
                                    <p:cond delay="50"/>
                                  </p:stCondLst>
                                  <p:childTnLst>
                                    <p:set>
                                      <p:cBhvr>
                                        <p:cTn id="1065" dur="1" fill="hold">
                                          <p:stCondLst>
                                            <p:cond delay="0"/>
                                          </p:stCondLst>
                                        </p:cTn>
                                        <p:tgtEl>
                                          <p:spTgt spid="278"/>
                                        </p:tgtEl>
                                        <p:attrNameLst>
                                          <p:attrName>style.visibility</p:attrName>
                                        </p:attrNameLst>
                                      </p:cBhvr>
                                      <p:to>
                                        <p:strVal val="hidden"/>
                                      </p:to>
                                    </p:set>
                                  </p:childTnLst>
                                </p:cTn>
                              </p:par>
                            </p:childTnLst>
                          </p:cTn>
                        </p:par>
                        <p:par>
                          <p:cTn id="1066" fill="hold">
                            <p:stCondLst>
                              <p:cond delay="8600"/>
                            </p:stCondLst>
                            <p:childTnLst>
                              <p:par>
                                <p:cTn id="1067" presetID="1" presetClass="entr" presetSubtype="0" fill="hold" nodeType="afterEffect">
                                  <p:stCondLst>
                                    <p:cond delay="0"/>
                                  </p:stCondLst>
                                  <p:childTnLst>
                                    <p:set>
                                      <p:cBhvr>
                                        <p:cTn id="1068" dur="1" fill="hold">
                                          <p:stCondLst>
                                            <p:cond delay="0"/>
                                          </p:stCondLst>
                                        </p:cTn>
                                        <p:tgtEl>
                                          <p:spTgt spid="279"/>
                                        </p:tgtEl>
                                        <p:attrNameLst>
                                          <p:attrName>style.visibility</p:attrName>
                                        </p:attrNameLst>
                                      </p:cBhvr>
                                      <p:to>
                                        <p:strVal val="visible"/>
                                      </p:to>
                                    </p:set>
                                  </p:childTnLst>
                                </p:cTn>
                              </p:par>
                            </p:childTnLst>
                          </p:cTn>
                        </p:par>
                        <p:par>
                          <p:cTn id="1069" fill="hold">
                            <p:stCondLst>
                              <p:cond delay="8600"/>
                            </p:stCondLst>
                            <p:childTnLst>
                              <p:par>
                                <p:cTn id="1070" presetID="1" presetClass="exit" presetSubtype="0" fill="hold" nodeType="afterEffect">
                                  <p:stCondLst>
                                    <p:cond delay="50"/>
                                  </p:stCondLst>
                                  <p:childTnLst>
                                    <p:set>
                                      <p:cBhvr>
                                        <p:cTn id="1071" dur="1" fill="hold">
                                          <p:stCondLst>
                                            <p:cond delay="0"/>
                                          </p:stCondLst>
                                        </p:cTn>
                                        <p:tgtEl>
                                          <p:spTgt spid="279"/>
                                        </p:tgtEl>
                                        <p:attrNameLst>
                                          <p:attrName>style.visibility</p:attrName>
                                        </p:attrNameLst>
                                      </p:cBhvr>
                                      <p:to>
                                        <p:strVal val="hidden"/>
                                      </p:to>
                                    </p:set>
                                  </p:childTnLst>
                                </p:cTn>
                              </p:par>
                            </p:childTnLst>
                          </p:cTn>
                        </p:par>
                        <p:par>
                          <p:cTn id="1072" fill="hold">
                            <p:stCondLst>
                              <p:cond delay="8650"/>
                            </p:stCondLst>
                            <p:childTnLst>
                              <p:par>
                                <p:cTn id="1073" presetID="1" presetClass="exit" presetSubtype="0" fill="hold" nodeType="afterEffect">
                                  <p:stCondLst>
                                    <p:cond delay="50"/>
                                  </p:stCondLst>
                                  <p:childTnLst>
                                    <p:set>
                                      <p:cBhvr>
                                        <p:cTn id="1074" dur="1" fill="hold">
                                          <p:stCondLst>
                                            <p:cond delay="0"/>
                                          </p:stCondLst>
                                        </p:cTn>
                                        <p:tgtEl>
                                          <p:spTgt spid="269"/>
                                        </p:tgtEl>
                                        <p:attrNameLst>
                                          <p:attrName>style.visibility</p:attrName>
                                        </p:attrNameLst>
                                      </p:cBhvr>
                                      <p:to>
                                        <p:strVal val="hidden"/>
                                      </p:to>
                                    </p:set>
                                  </p:childTnLst>
                                </p:cTn>
                              </p:par>
                            </p:childTnLst>
                          </p:cTn>
                        </p:par>
                        <p:par>
                          <p:cTn id="1075" fill="hold">
                            <p:stCondLst>
                              <p:cond delay="8700"/>
                            </p:stCondLst>
                            <p:childTnLst>
                              <p:par>
                                <p:cTn id="1076" presetID="1" presetClass="entr" presetSubtype="0" fill="hold" nodeType="afterEffect">
                                  <p:stCondLst>
                                    <p:cond delay="0"/>
                                  </p:stCondLst>
                                  <p:childTnLst>
                                    <p:set>
                                      <p:cBhvr>
                                        <p:cTn id="1077" dur="1" fill="hold">
                                          <p:stCondLst>
                                            <p:cond delay="0"/>
                                          </p:stCondLst>
                                        </p:cTn>
                                        <p:tgtEl>
                                          <p:spTgt spid="270"/>
                                        </p:tgtEl>
                                        <p:attrNameLst>
                                          <p:attrName>style.visibility</p:attrName>
                                        </p:attrNameLst>
                                      </p:cBhvr>
                                      <p:to>
                                        <p:strVal val="visible"/>
                                      </p:to>
                                    </p:set>
                                  </p:childTnLst>
                                </p:cTn>
                              </p:par>
                            </p:childTnLst>
                          </p:cTn>
                        </p:par>
                        <p:par>
                          <p:cTn id="1078" fill="hold">
                            <p:stCondLst>
                              <p:cond delay="8700"/>
                            </p:stCondLst>
                            <p:childTnLst>
                              <p:par>
                                <p:cTn id="1079" presetID="1" presetClass="exit" presetSubtype="0" fill="hold" nodeType="afterEffect">
                                  <p:stCondLst>
                                    <p:cond delay="50"/>
                                  </p:stCondLst>
                                  <p:childTnLst>
                                    <p:set>
                                      <p:cBhvr>
                                        <p:cTn id="1080" dur="1" fill="hold">
                                          <p:stCondLst>
                                            <p:cond delay="0"/>
                                          </p:stCondLst>
                                        </p:cTn>
                                        <p:tgtEl>
                                          <p:spTgt spid="270"/>
                                        </p:tgtEl>
                                        <p:attrNameLst>
                                          <p:attrName>style.visibility</p:attrName>
                                        </p:attrNameLst>
                                      </p:cBhvr>
                                      <p:to>
                                        <p:strVal val="hidden"/>
                                      </p:to>
                                    </p:set>
                                  </p:childTnLst>
                                </p:cTn>
                              </p:par>
                            </p:childTnLst>
                          </p:cTn>
                        </p:par>
                        <p:par>
                          <p:cTn id="1081" fill="hold">
                            <p:stCondLst>
                              <p:cond delay="8750"/>
                            </p:stCondLst>
                            <p:childTnLst>
                              <p:par>
                                <p:cTn id="1082" presetID="1" presetClass="entr" presetSubtype="0" fill="hold" nodeType="afterEffect">
                                  <p:stCondLst>
                                    <p:cond delay="0"/>
                                  </p:stCondLst>
                                  <p:childTnLst>
                                    <p:set>
                                      <p:cBhvr>
                                        <p:cTn id="1083" dur="1" fill="hold">
                                          <p:stCondLst>
                                            <p:cond delay="0"/>
                                          </p:stCondLst>
                                        </p:cTn>
                                        <p:tgtEl>
                                          <p:spTgt spid="271"/>
                                        </p:tgtEl>
                                        <p:attrNameLst>
                                          <p:attrName>style.visibility</p:attrName>
                                        </p:attrNameLst>
                                      </p:cBhvr>
                                      <p:to>
                                        <p:strVal val="visible"/>
                                      </p:to>
                                    </p:set>
                                  </p:childTnLst>
                                </p:cTn>
                              </p:par>
                            </p:childTnLst>
                          </p:cTn>
                        </p:par>
                        <p:par>
                          <p:cTn id="1084" fill="hold">
                            <p:stCondLst>
                              <p:cond delay="8750"/>
                            </p:stCondLst>
                            <p:childTnLst>
                              <p:par>
                                <p:cTn id="1085" presetID="1" presetClass="exit" presetSubtype="0" fill="hold" nodeType="afterEffect">
                                  <p:stCondLst>
                                    <p:cond delay="50"/>
                                  </p:stCondLst>
                                  <p:childTnLst>
                                    <p:set>
                                      <p:cBhvr>
                                        <p:cTn id="1086" dur="1" fill="hold">
                                          <p:stCondLst>
                                            <p:cond delay="0"/>
                                          </p:stCondLst>
                                        </p:cTn>
                                        <p:tgtEl>
                                          <p:spTgt spid="271"/>
                                        </p:tgtEl>
                                        <p:attrNameLst>
                                          <p:attrName>style.visibility</p:attrName>
                                        </p:attrNameLst>
                                      </p:cBhvr>
                                      <p:to>
                                        <p:strVal val="hidden"/>
                                      </p:to>
                                    </p:set>
                                  </p:childTnLst>
                                </p:cTn>
                              </p:par>
                            </p:childTnLst>
                          </p:cTn>
                        </p:par>
                        <p:par>
                          <p:cTn id="1087" fill="hold">
                            <p:stCondLst>
                              <p:cond delay="8800"/>
                            </p:stCondLst>
                            <p:childTnLst>
                              <p:par>
                                <p:cTn id="1088" presetID="1" presetClass="entr" presetSubtype="0" fill="hold" nodeType="afterEffect">
                                  <p:stCondLst>
                                    <p:cond delay="0"/>
                                  </p:stCondLst>
                                  <p:childTnLst>
                                    <p:set>
                                      <p:cBhvr>
                                        <p:cTn id="1089" dur="1" fill="hold">
                                          <p:stCondLst>
                                            <p:cond delay="0"/>
                                          </p:stCondLst>
                                        </p:cTn>
                                        <p:tgtEl>
                                          <p:spTgt spid="280"/>
                                        </p:tgtEl>
                                        <p:attrNameLst>
                                          <p:attrName>style.visibility</p:attrName>
                                        </p:attrNameLst>
                                      </p:cBhvr>
                                      <p:to>
                                        <p:strVal val="visible"/>
                                      </p:to>
                                    </p:set>
                                  </p:childTnLst>
                                </p:cTn>
                              </p:par>
                            </p:childTnLst>
                          </p:cTn>
                        </p:par>
                        <p:par>
                          <p:cTn id="1090" fill="hold">
                            <p:stCondLst>
                              <p:cond delay="8800"/>
                            </p:stCondLst>
                            <p:childTnLst>
                              <p:par>
                                <p:cTn id="1091" presetID="1" presetClass="exit" presetSubtype="0" fill="hold" nodeType="afterEffect">
                                  <p:stCondLst>
                                    <p:cond delay="50"/>
                                  </p:stCondLst>
                                  <p:childTnLst>
                                    <p:set>
                                      <p:cBhvr>
                                        <p:cTn id="1092" dur="1" fill="hold">
                                          <p:stCondLst>
                                            <p:cond delay="0"/>
                                          </p:stCondLst>
                                        </p:cTn>
                                        <p:tgtEl>
                                          <p:spTgt spid="280"/>
                                        </p:tgtEl>
                                        <p:attrNameLst>
                                          <p:attrName>style.visibility</p:attrName>
                                        </p:attrNameLst>
                                      </p:cBhvr>
                                      <p:to>
                                        <p:strVal val="hidden"/>
                                      </p:to>
                                    </p:set>
                                  </p:childTnLst>
                                </p:cTn>
                              </p:par>
                            </p:childTnLst>
                          </p:cTn>
                        </p:par>
                        <p:par>
                          <p:cTn id="1093" fill="hold">
                            <p:stCondLst>
                              <p:cond delay="8850"/>
                            </p:stCondLst>
                            <p:childTnLst>
                              <p:par>
                                <p:cTn id="1094" presetID="1" presetClass="entr" presetSubtype="0" fill="hold" nodeType="afterEffect">
                                  <p:stCondLst>
                                    <p:cond delay="0"/>
                                  </p:stCondLst>
                                  <p:childTnLst>
                                    <p:set>
                                      <p:cBhvr>
                                        <p:cTn id="1095" dur="1" fill="hold">
                                          <p:stCondLst>
                                            <p:cond delay="0"/>
                                          </p:stCondLst>
                                        </p:cTn>
                                        <p:tgtEl>
                                          <p:spTgt spid="281"/>
                                        </p:tgtEl>
                                        <p:attrNameLst>
                                          <p:attrName>style.visibility</p:attrName>
                                        </p:attrNameLst>
                                      </p:cBhvr>
                                      <p:to>
                                        <p:strVal val="visible"/>
                                      </p:to>
                                    </p:set>
                                  </p:childTnLst>
                                </p:cTn>
                              </p:par>
                            </p:childTnLst>
                          </p:cTn>
                        </p:par>
                        <p:par>
                          <p:cTn id="1096" fill="hold">
                            <p:stCondLst>
                              <p:cond delay="8850"/>
                            </p:stCondLst>
                            <p:childTnLst>
                              <p:par>
                                <p:cTn id="1097" presetID="1" presetClass="exit" presetSubtype="0" fill="hold" nodeType="afterEffect">
                                  <p:stCondLst>
                                    <p:cond delay="50"/>
                                  </p:stCondLst>
                                  <p:childTnLst>
                                    <p:set>
                                      <p:cBhvr>
                                        <p:cTn id="1098" dur="1" fill="hold">
                                          <p:stCondLst>
                                            <p:cond delay="0"/>
                                          </p:stCondLst>
                                        </p:cTn>
                                        <p:tgtEl>
                                          <p:spTgt spid="281"/>
                                        </p:tgtEl>
                                        <p:attrNameLst>
                                          <p:attrName>style.visibility</p:attrName>
                                        </p:attrNameLst>
                                      </p:cBhvr>
                                      <p:to>
                                        <p:strVal val="hidden"/>
                                      </p:to>
                                    </p:set>
                                  </p:childTnLst>
                                </p:cTn>
                              </p:par>
                            </p:childTnLst>
                          </p:cTn>
                        </p:par>
                        <p:par>
                          <p:cTn id="1099" fill="hold">
                            <p:stCondLst>
                              <p:cond delay="8900"/>
                            </p:stCondLst>
                            <p:childTnLst>
                              <p:par>
                                <p:cTn id="1100" presetID="1" presetClass="entr" presetSubtype="0" fill="hold" nodeType="afterEffect">
                                  <p:stCondLst>
                                    <p:cond delay="0"/>
                                  </p:stCondLst>
                                  <p:childTnLst>
                                    <p:set>
                                      <p:cBhvr>
                                        <p:cTn id="1101" dur="1" fill="hold">
                                          <p:stCondLst>
                                            <p:cond delay="0"/>
                                          </p:stCondLst>
                                        </p:cTn>
                                        <p:tgtEl>
                                          <p:spTgt spid="282"/>
                                        </p:tgtEl>
                                        <p:attrNameLst>
                                          <p:attrName>style.visibility</p:attrName>
                                        </p:attrNameLst>
                                      </p:cBhvr>
                                      <p:to>
                                        <p:strVal val="visible"/>
                                      </p:to>
                                    </p:set>
                                  </p:childTnLst>
                                </p:cTn>
                              </p:par>
                            </p:childTnLst>
                          </p:cTn>
                        </p:par>
                        <p:par>
                          <p:cTn id="1102" fill="hold">
                            <p:stCondLst>
                              <p:cond delay="8900"/>
                            </p:stCondLst>
                            <p:childTnLst>
                              <p:par>
                                <p:cTn id="1103" presetID="1" presetClass="exit" presetSubtype="0" fill="hold" nodeType="afterEffect">
                                  <p:stCondLst>
                                    <p:cond delay="50"/>
                                  </p:stCondLst>
                                  <p:childTnLst>
                                    <p:set>
                                      <p:cBhvr>
                                        <p:cTn id="1104" dur="1" fill="hold">
                                          <p:stCondLst>
                                            <p:cond delay="0"/>
                                          </p:stCondLst>
                                        </p:cTn>
                                        <p:tgtEl>
                                          <p:spTgt spid="282"/>
                                        </p:tgtEl>
                                        <p:attrNameLst>
                                          <p:attrName>style.visibility</p:attrName>
                                        </p:attrNameLst>
                                      </p:cBhvr>
                                      <p:to>
                                        <p:strVal val="hidden"/>
                                      </p:to>
                                    </p:set>
                                  </p:childTnLst>
                                </p:cTn>
                              </p:par>
                            </p:childTnLst>
                          </p:cTn>
                        </p:par>
                        <p:par>
                          <p:cTn id="1105" fill="hold">
                            <p:stCondLst>
                              <p:cond delay="8950"/>
                            </p:stCondLst>
                            <p:childTnLst>
                              <p:par>
                                <p:cTn id="1106" presetID="1" presetClass="entr" presetSubtype="0" fill="hold" nodeType="afterEffect">
                                  <p:stCondLst>
                                    <p:cond delay="0"/>
                                  </p:stCondLst>
                                  <p:childTnLst>
                                    <p:set>
                                      <p:cBhvr>
                                        <p:cTn id="1107" dur="1" fill="hold">
                                          <p:stCondLst>
                                            <p:cond delay="0"/>
                                          </p:stCondLst>
                                        </p:cTn>
                                        <p:tgtEl>
                                          <p:spTgt spid="283"/>
                                        </p:tgtEl>
                                        <p:attrNameLst>
                                          <p:attrName>style.visibility</p:attrName>
                                        </p:attrNameLst>
                                      </p:cBhvr>
                                      <p:to>
                                        <p:strVal val="visible"/>
                                      </p:to>
                                    </p:set>
                                  </p:childTnLst>
                                </p:cTn>
                              </p:par>
                            </p:childTnLst>
                          </p:cTn>
                        </p:par>
                        <p:par>
                          <p:cTn id="1108" fill="hold">
                            <p:stCondLst>
                              <p:cond delay="8950"/>
                            </p:stCondLst>
                            <p:childTnLst>
                              <p:par>
                                <p:cTn id="1109" presetID="1" presetClass="exit" presetSubtype="0" fill="hold" nodeType="afterEffect">
                                  <p:stCondLst>
                                    <p:cond delay="50"/>
                                  </p:stCondLst>
                                  <p:childTnLst>
                                    <p:set>
                                      <p:cBhvr>
                                        <p:cTn id="1110" dur="1" fill="hold">
                                          <p:stCondLst>
                                            <p:cond delay="0"/>
                                          </p:stCondLst>
                                        </p:cTn>
                                        <p:tgtEl>
                                          <p:spTgt spid="283"/>
                                        </p:tgtEl>
                                        <p:attrNameLst>
                                          <p:attrName>style.visibility</p:attrName>
                                        </p:attrNameLst>
                                      </p:cBhvr>
                                      <p:to>
                                        <p:strVal val="hidden"/>
                                      </p:to>
                                    </p:set>
                                  </p:childTnLst>
                                </p:cTn>
                              </p:par>
                            </p:childTnLst>
                          </p:cTn>
                        </p:par>
                        <p:par>
                          <p:cTn id="1111" fill="hold">
                            <p:stCondLst>
                              <p:cond delay="9000"/>
                            </p:stCondLst>
                            <p:childTnLst>
                              <p:par>
                                <p:cTn id="1112" presetID="1" presetClass="exit" presetSubtype="0" fill="hold" nodeType="afterEffect">
                                  <p:stCondLst>
                                    <p:cond delay="50"/>
                                  </p:stCondLst>
                                  <p:childTnLst>
                                    <p:set>
                                      <p:cBhvr>
                                        <p:cTn id="1113" dur="1" fill="hold">
                                          <p:stCondLst>
                                            <p:cond delay="0"/>
                                          </p:stCondLst>
                                        </p:cTn>
                                        <p:tgtEl>
                                          <p:spTgt spid="305"/>
                                        </p:tgtEl>
                                        <p:attrNameLst>
                                          <p:attrName>style.visibility</p:attrName>
                                        </p:attrNameLst>
                                      </p:cBhvr>
                                      <p:to>
                                        <p:strVal val="hidden"/>
                                      </p:to>
                                    </p:set>
                                  </p:childTnLst>
                                </p:cTn>
                              </p:par>
                            </p:childTnLst>
                          </p:cTn>
                        </p:par>
                        <p:par>
                          <p:cTn id="1114" fill="hold">
                            <p:stCondLst>
                              <p:cond delay="9050"/>
                            </p:stCondLst>
                            <p:childTnLst>
                              <p:par>
                                <p:cTn id="1115" presetID="1" presetClass="exit" presetSubtype="0" fill="hold" nodeType="afterEffect">
                                  <p:stCondLst>
                                    <p:cond delay="50"/>
                                  </p:stCondLst>
                                  <p:childTnLst>
                                    <p:set>
                                      <p:cBhvr>
                                        <p:cTn id="1116" dur="1" fill="hold">
                                          <p:stCondLst>
                                            <p:cond delay="0"/>
                                          </p:stCondLst>
                                        </p:cTn>
                                        <p:tgtEl>
                                          <p:spTgt spid="306"/>
                                        </p:tgtEl>
                                        <p:attrNameLst>
                                          <p:attrName>style.visibility</p:attrName>
                                        </p:attrNameLst>
                                      </p:cBhvr>
                                      <p:to>
                                        <p:strVal val="hidden"/>
                                      </p:to>
                                    </p:set>
                                  </p:childTnLst>
                                </p:cTn>
                              </p:par>
                            </p:childTnLst>
                          </p:cTn>
                        </p:par>
                        <p:par>
                          <p:cTn id="1117" fill="hold">
                            <p:stCondLst>
                              <p:cond delay="9100"/>
                            </p:stCondLst>
                            <p:childTnLst>
                              <p:par>
                                <p:cTn id="1118" presetID="1" presetClass="entr" presetSubtype="0" fill="hold" nodeType="afterEffect">
                                  <p:stCondLst>
                                    <p:cond delay="0"/>
                                  </p:stCondLst>
                                  <p:childTnLst>
                                    <p:set>
                                      <p:cBhvr>
                                        <p:cTn id="1119" dur="1" fill="hold">
                                          <p:stCondLst>
                                            <p:cond delay="0"/>
                                          </p:stCondLst>
                                        </p:cTn>
                                        <p:tgtEl>
                                          <p:spTgt spid="307"/>
                                        </p:tgtEl>
                                        <p:attrNameLst>
                                          <p:attrName>style.visibility</p:attrName>
                                        </p:attrNameLst>
                                      </p:cBhvr>
                                      <p:to>
                                        <p:strVal val="visible"/>
                                      </p:to>
                                    </p:set>
                                  </p:childTnLst>
                                </p:cTn>
                              </p:par>
                            </p:childTnLst>
                          </p:cTn>
                        </p:par>
                        <p:par>
                          <p:cTn id="1120" fill="hold">
                            <p:stCondLst>
                              <p:cond delay="9100"/>
                            </p:stCondLst>
                            <p:childTnLst>
                              <p:par>
                                <p:cTn id="1121" presetID="1" presetClass="entr" presetSubtype="0" fill="hold" nodeType="afterEffect">
                                  <p:stCondLst>
                                    <p:cond delay="0"/>
                                  </p:stCondLst>
                                  <p:childTnLst>
                                    <p:set>
                                      <p:cBhvr>
                                        <p:cTn id="1122" dur="1" fill="hold">
                                          <p:stCondLst>
                                            <p:cond delay="0"/>
                                          </p:stCondLst>
                                        </p:cTn>
                                        <p:tgtEl>
                                          <p:spTgt spid="266"/>
                                        </p:tgtEl>
                                        <p:attrNameLst>
                                          <p:attrName>style.visibility</p:attrName>
                                        </p:attrNameLst>
                                      </p:cBhvr>
                                      <p:to>
                                        <p:strVal val="visible"/>
                                      </p:to>
                                    </p:set>
                                  </p:childTnLst>
                                </p:cTn>
                              </p:par>
                            </p:childTnLst>
                          </p:cTn>
                        </p:par>
                        <p:par>
                          <p:cTn id="1123" fill="hold">
                            <p:stCondLst>
                              <p:cond delay="9100"/>
                            </p:stCondLst>
                            <p:childTnLst>
                              <p:par>
                                <p:cTn id="1124" presetID="1" presetClass="exit" presetSubtype="0" fill="hold" nodeType="afterEffect">
                                  <p:stCondLst>
                                    <p:cond delay="50"/>
                                  </p:stCondLst>
                                  <p:childTnLst>
                                    <p:set>
                                      <p:cBhvr>
                                        <p:cTn id="1125" dur="1" fill="hold">
                                          <p:stCondLst>
                                            <p:cond delay="0"/>
                                          </p:stCondLst>
                                        </p:cTn>
                                        <p:tgtEl>
                                          <p:spTgt spid="266"/>
                                        </p:tgtEl>
                                        <p:attrNameLst>
                                          <p:attrName>style.visibility</p:attrName>
                                        </p:attrNameLst>
                                      </p:cBhvr>
                                      <p:to>
                                        <p:strVal val="hidden"/>
                                      </p:to>
                                    </p:set>
                                  </p:childTnLst>
                                </p:cTn>
                              </p:par>
                            </p:childTnLst>
                          </p:cTn>
                        </p:par>
                        <p:par>
                          <p:cTn id="1126" fill="hold">
                            <p:stCondLst>
                              <p:cond delay="9150"/>
                            </p:stCondLst>
                            <p:childTnLst>
                              <p:par>
                                <p:cTn id="1127" presetID="1" presetClass="entr" presetSubtype="0" fill="hold" nodeType="afterEffect">
                                  <p:stCondLst>
                                    <p:cond delay="0"/>
                                  </p:stCondLst>
                                  <p:childTnLst>
                                    <p:set>
                                      <p:cBhvr>
                                        <p:cTn id="1128" dur="1" fill="hold">
                                          <p:stCondLst>
                                            <p:cond delay="0"/>
                                          </p:stCondLst>
                                        </p:cTn>
                                        <p:tgtEl>
                                          <p:spTgt spid="267"/>
                                        </p:tgtEl>
                                        <p:attrNameLst>
                                          <p:attrName>style.visibility</p:attrName>
                                        </p:attrNameLst>
                                      </p:cBhvr>
                                      <p:to>
                                        <p:strVal val="visible"/>
                                      </p:to>
                                    </p:set>
                                  </p:childTnLst>
                                </p:cTn>
                              </p:par>
                            </p:childTnLst>
                          </p:cTn>
                        </p:par>
                        <p:par>
                          <p:cTn id="1129" fill="hold">
                            <p:stCondLst>
                              <p:cond delay="9150"/>
                            </p:stCondLst>
                            <p:childTnLst>
                              <p:par>
                                <p:cTn id="1130" presetID="1" presetClass="entr" presetSubtype="0" fill="hold" nodeType="afterEffect">
                                  <p:stCondLst>
                                    <p:cond delay="0"/>
                                  </p:stCondLst>
                                  <p:childTnLst>
                                    <p:set>
                                      <p:cBhvr>
                                        <p:cTn id="1131" dur="1" fill="hold">
                                          <p:stCondLst>
                                            <p:cond delay="0"/>
                                          </p:stCondLst>
                                        </p:cTn>
                                        <p:tgtEl>
                                          <p:spTgt spid="268"/>
                                        </p:tgtEl>
                                        <p:attrNameLst>
                                          <p:attrName>style.visibility</p:attrName>
                                        </p:attrNameLst>
                                      </p:cBhvr>
                                      <p:to>
                                        <p:strVal val="visible"/>
                                      </p:to>
                                    </p:set>
                                  </p:childTnLst>
                                </p:cTn>
                              </p:par>
                            </p:childTnLst>
                          </p:cTn>
                        </p:par>
                        <p:par>
                          <p:cTn id="1132" fill="hold">
                            <p:stCondLst>
                              <p:cond delay="9150"/>
                            </p:stCondLst>
                            <p:childTnLst>
                              <p:par>
                                <p:cTn id="1133" presetID="1" presetClass="exit" presetSubtype="0" fill="hold" nodeType="afterEffect">
                                  <p:stCondLst>
                                    <p:cond delay="50"/>
                                  </p:stCondLst>
                                  <p:childTnLst>
                                    <p:set>
                                      <p:cBhvr>
                                        <p:cTn id="1134" dur="1" fill="hold">
                                          <p:stCondLst>
                                            <p:cond delay="0"/>
                                          </p:stCondLst>
                                        </p:cTn>
                                        <p:tgtEl>
                                          <p:spTgt spid="268"/>
                                        </p:tgtEl>
                                        <p:attrNameLst>
                                          <p:attrName>style.visibility</p:attrName>
                                        </p:attrNameLst>
                                      </p:cBhvr>
                                      <p:to>
                                        <p:strVal val="hidden"/>
                                      </p:to>
                                    </p:set>
                                  </p:childTnLst>
                                </p:cTn>
                              </p:par>
                            </p:childTnLst>
                          </p:cTn>
                        </p:par>
                        <p:par>
                          <p:cTn id="1135" fill="hold">
                            <p:stCondLst>
                              <p:cond delay="9200"/>
                            </p:stCondLst>
                            <p:childTnLst>
                              <p:par>
                                <p:cTn id="1136" presetID="1" presetClass="entr" presetSubtype="0" fill="hold" nodeType="afterEffect">
                                  <p:stCondLst>
                                    <p:cond delay="0"/>
                                  </p:stCondLst>
                                  <p:childTnLst>
                                    <p:set>
                                      <p:cBhvr>
                                        <p:cTn id="1137" dur="1" fill="hold">
                                          <p:stCondLst>
                                            <p:cond delay="0"/>
                                          </p:stCondLst>
                                        </p:cTn>
                                        <p:tgtEl>
                                          <p:spTgt spid="269"/>
                                        </p:tgtEl>
                                        <p:attrNameLst>
                                          <p:attrName>style.visibility</p:attrName>
                                        </p:attrNameLst>
                                      </p:cBhvr>
                                      <p:to>
                                        <p:strVal val="visible"/>
                                      </p:to>
                                    </p:set>
                                  </p:childTnLst>
                                </p:cTn>
                              </p:par>
                            </p:childTnLst>
                          </p:cTn>
                        </p:par>
                        <p:par>
                          <p:cTn id="1138" fill="hold">
                            <p:stCondLst>
                              <p:cond delay="9200"/>
                            </p:stCondLst>
                            <p:childTnLst>
                              <p:par>
                                <p:cTn id="1139" presetID="1" presetClass="exit" presetSubtype="0" fill="hold" nodeType="afterEffect">
                                  <p:stCondLst>
                                    <p:cond delay="50"/>
                                  </p:stCondLst>
                                  <p:childTnLst>
                                    <p:set>
                                      <p:cBhvr>
                                        <p:cTn id="1140" dur="1" fill="hold">
                                          <p:stCondLst>
                                            <p:cond delay="0"/>
                                          </p:stCondLst>
                                        </p:cTn>
                                        <p:tgtEl>
                                          <p:spTgt spid="269"/>
                                        </p:tgtEl>
                                        <p:attrNameLst>
                                          <p:attrName>style.visibility</p:attrName>
                                        </p:attrNameLst>
                                      </p:cBhvr>
                                      <p:to>
                                        <p:strVal val="hidden"/>
                                      </p:to>
                                    </p:set>
                                  </p:childTnLst>
                                </p:cTn>
                              </p:par>
                            </p:childTnLst>
                          </p:cTn>
                        </p:par>
                        <p:par>
                          <p:cTn id="1141" fill="hold">
                            <p:stCondLst>
                              <p:cond delay="9250"/>
                            </p:stCondLst>
                            <p:childTnLst>
                              <p:par>
                                <p:cTn id="1142" presetID="1" presetClass="entr" presetSubtype="0" fill="hold" nodeType="afterEffect">
                                  <p:stCondLst>
                                    <p:cond delay="0"/>
                                  </p:stCondLst>
                                  <p:childTnLst>
                                    <p:set>
                                      <p:cBhvr>
                                        <p:cTn id="1143" dur="1" fill="hold">
                                          <p:stCondLst>
                                            <p:cond delay="0"/>
                                          </p:stCondLst>
                                        </p:cTn>
                                        <p:tgtEl>
                                          <p:spTgt spid="270"/>
                                        </p:tgtEl>
                                        <p:attrNameLst>
                                          <p:attrName>style.visibility</p:attrName>
                                        </p:attrNameLst>
                                      </p:cBhvr>
                                      <p:to>
                                        <p:strVal val="visible"/>
                                      </p:to>
                                    </p:set>
                                  </p:childTnLst>
                                </p:cTn>
                              </p:par>
                            </p:childTnLst>
                          </p:cTn>
                        </p:par>
                        <p:par>
                          <p:cTn id="1144" fill="hold">
                            <p:stCondLst>
                              <p:cond delay="9250"/>
                            </p:stCondLst>
                            <p:childTnLst>
                              <p:par>
                                <p:cTn id="1145" presetID="1" presetClass="exit" presetSubtype="0" fill="hold" nodeType="afterEffect">
                                  <p:stCondLst>
                                    <p:cond delay="50"/>
                                  </p:stCondLst>
                                  <p:childTnLst>
                                    <p:set>
                                      <p:cBhvr>
                                        <p:cTn id="1146" dur="1" fill="hold">
                                          <p:stCondLst>
                                            <p:cond delay="0"/>
                                          </p:stCondLst>
                                        </p:cTn>
                                        <p:tgtEl>
                                          <p:spTgt spid="270"/>
                                        </p:tgtEl>
                                        <p:attrNameLst>
                                          <p:attrName>style.visibility</p:attrName>
                                        </p:attrNameLst>
                                      </p:cBhvr>
                                      <p:to>
                                        <p:strVal val="hidden"/>
                                      </p:to>
                                    </p:set>
                                  </p:childTnLst>
                                </p:cTn>
                              </p:par>
                            </p:childTnLst>
                          </p:cTn>
                        </p:par>
                        <p:par>
                          <p:cTn id="1147" fill="hold">
                            <p:stCondLst>
                              <p:cond delay="9300"/>
                            </p:stCondLst>
                            <p:childTnLst>
                              <p:par>
                                <p:cTn id="1148" presetID="1" presetClass="entr" presetSubtype="0" fill="hold" nodeType="afterEffect">
                                  <p:stCondLst>
                                    <p:cond delay="0"/>
                                  </p:stCondLst>
                                  <p:childTnLst>
                                    <p:set>
                                      <p:cBhvr>
                                        <p:cTn id="1149" dur="1" fill="hold">
                                          <p:stCondLst>
                                            <p:cond delay="0"/>
                                          </p:stCondLst>
                                        </p:cTn>
                                        <p:tgtEl>
                                          <p:spTgt spid="271"/>
                                        </p:tgtEl>
                                        <p:attrNameLst>
                                          <p:attrName>style.visibility</p:attrName>
                                        </p:attrNameLst>
                                      </p:cBhvr>
                                      <p:to>
                                        <p:strVal val="visible"/>
                                      </p:to>
                                    </p:set>
                                  </p:childTnLst>
                                </p:cTn>
                              </p:par>
                            </p:childTnLst>
                          </p:cTn>
                        </p:par>
                        <p:par>
                          <p:cTn id="1150" fill="hold">
                            <p:stCondLst>
                              <p:cond delay="9300"/>
                            </p:stCondLst>
                            <p:childTnLst>
                              <p:par>
                                <p:cTn id="1151" presetID="1" presetClass="entr" presetSubtype="0" fill="hold" nodeType="afterEffect">
                                  <p:stCondLst>
                                    <p:cond delay="0"/>
                                  </p:stCondLst>
                                  <p:childTnLst>
                                    <p:set>
                                      <p:cBhvr>
                                        <p:cTn id="1152" dur="1" fill="hold">
                                          <p:stCondLst>
                                            <p:cond delay="0"/>
                                          </p:stCondLst>
                                        </p:cTn>
                                        <p:tgtEl>
                                          <p:spTgt spid="272"/>
                                        </p:tgtEl>
                                        <p:attrNameLst>
                                          <p:attrName>style.visibility</p:attrName>
                                        </p:attrNameLst>
                                      </p:cBhvr>
                                      <p:to>
                                        <p:strVal val="visible"/>
                                      </p:to>
                                    </p:set>
                                  </p:childTnLst>
                                </p:cTn>
                              </p:par>
                            </p:childTnLst>
                          </p:cTn>
                        </p:par>
                        <p:par>
                          <p:cTn id="1153" fill="hold">
                            <p:stCondLst>
                              <p:cond delay="9300"/>
                            </p:stCondLst>
                            <p:childTnLst>
                              <p:par>
                                <p:cTn id="1154" presetID="1" presetClass="exit" presetSubtype="0" fill="hold" nodeType="afterEffect">
                                  <p:stCondLst>
                                    <p:cond delay="50"/>
                                  </p:stCondLst>
                                  <p:childTnLst>
                                    <p:set>
                                      <p:cBhvr>
                                        <p:cTn id="1155" dur="1" fill="hold">
                                          <p:stCondLst>
                                            <p:cond delay="0"/>
                                          </p:stCondLst>
                                        </p:cTn>
                                        <p:tgtEl>
                                          <p:spTgt spid="272"/>
                                        </p:tgtEl>
                                        <p:attrNameLst>
                                          <p:attrName>style.visibility</p:attrName>
                                        </p:attrNameLst>
                                      </p:cBhvr>
                                      <p:to>
                                        <p:strVal val="hidden"/>
                                      </p:to>
                                    </p:set>
                                  </p:childTnLst>
                                </p:cTn>
                              </p:par>
                            </p:childTnLst>
                          </p:cTn>
                        </p:par>
                        <p:par>
                          <p:cTn id="1156" fill="hold">
                            <p:stCondLst>
                              <p:cond delay="9350"/>
                            </p:stCondLst>
                            <p:childTnLst>
                              <p:par>
                                <p:cTn id="1157" presetID="1" presetClass="entr" presetSubtype="0" fill="hold" nodeType="afterEffect">
                                  <p:stCondLst>
                                    <p:cond delay="0"/>
                                  </p:stCondLst>
                                  <p:childTnLst>
                                    <p:set>
                                      <p:cBhvr>
                                        <p:cTn id="1158" dur="1" fill="hold">
                                          <p:stCondLst>
                                            <p:cond delay="0"/>
                                          </p:stCondLst>
                                        </p:cTn>
                                        <p:tgtEl>
                                          <p:spTgt spid="273"/>
                                        </p:tgtEl>
                                        <p:attrNameLst>
                                          <p:attrName>style.visibility</p:attrName>
                                        </p:attrNameLst>
                                      </p:cBhvr>
                                      <p:to>
                                        <p:strVal val="visible"/>
                                      </p:to>
                                    </p:set>
                                  </p:childTnLst>
                                </p:cTn>
                              </p:par>
                            </p:childTnLst>
                          </p:cTn>
                        </p:par>
                        <p:par>
                          <p:cTn id="1159" fill="hold">
                            <p:stCondLst>
                              <p:cond delay="9350"/>
                            </p:stCondLst>
                            <p:childTnLst>
                              <p:par>
                                <p:cTn id="1160" presetID="1" presetClass="exit" presetSubtype="0" fill="hold" nodeType="afterEffect">
                                  <p:stCondLst>
                                    <p:cond delay="50"/>
                                  </p:stCondLst>
                                  <p:childTnLst>
                                    <p:set>
                                      <p:cBhvr>
                                        <p:cTn id="1161" dur="1" fill="hold">
                                          <p:stCondLst>
                                            <p:cond delay="0"/>
                                          </p:stCondLst>
                                        </p:cTn>
                                        <p:tgtEl>
                                          <p:spTgt spid="273"/>
                                        </p:tgtEl>
                                        <p:attrNameLst>
                                          <p:attrName>style.visibility</p:attrName>
                                        </p:attrNameLst>
                                      </p:cBhvr>
                                      <p:to>
                                        <p:strVal val="hidden"/>
                                      </p:to>
                                    </p:set>
                                  </p:childTnLst>
                                </p:cTn>
                              </p:par>
                            </p:childTnLst>
                          </p:cTn>
                        </p:par>
                        <p:par>
                          <p:cTn id="1162" fill="hold">
                            <p:stCondLst>
                              <p:cond delay="9400"/>
                            </p:stCondLst>
                            <p:childTnLst>
                              <p:par>
                                <p:cTn id="1163" presetID="1" presetClass="entr" presetSubtype="0" fill="hold" nodeType="afterEffect">
                                  <p:stCondLst>
                                    <p:cond delay="0"/>
                                  </p:stCondLst>
                                  <p:childTnLst>
                                    <p:set>
                                      <p:cBhvr>
                                        <p:cTn id="1164" dur="1" fill="hold">
                                          <p:stCondLst>
                                            <p:cond delay="0"/>
                                          </p:stCondLst>
                                        </p:cTn>
                                        <p:tgtEl>
                                          <p:spTgt spid="274"/>
                                        </p:tgtEl>
                                        <p:attrNameLst>
                                          <p:attrName>style.visibility</p:attrName>
                                        </p:attrNameLst>
                                      </p:cBhvr>
                                      <p:to>
                                        <p:strVal val="visible"/>
                                      </p:to>
                                    </p:set>
                                  </p:childTnLst>
                                </p:cTn>
                              </p:par>
                            </p:childTnLst>
                          </p:cTn>
                        </p:par>
                        <p:par>
                          <p:cTn id="1165" fill="hold">
                            <p:stCondLst>
                              <p:cond delay="9400"/>
                            </p:stCondLst>
                            <p:childTnLst>
                              <p:par>
                                <p:cTn id="1166" presetID="1" presetClass="exit" presetSubtype="0" fill="hold" nodeType="afterEffect">
                                  <p:stCondLst>
                                    <p:cond delay="50"/>
                                  </p:stCondLst>
                                  <p:childTnLst>
                                    <p:set>
                                      <p:cBhvr>
                                        <p:cTn id="1167" dur="1" fill="hold">
                                          <p:stCondLst>
                                            <p:cond delay="0"/>
                                          </p:stCondLst>
                                        </p:cTn>
                                        <p:tgtEl>
                                          <p:spTgt spid="274"/>
                                        </p:tgtEl>
                                        <p:attrNameLst>
                                          <p:attrName>style.visibility</p:attrName>
                                        </p:attrNameLst>
                                      </p:cBhvr>
                                      <p:to>
                                        <p:strVal val="hidden"/>
                                      </p:to>
                                    </p:set>
                                  </p:childTnLst>
                                </p:cTn>
                              </p:par>
                            </p:childTnLst>
                          </p:cTn>
                        </p:par>
                        <p:par>
                          <p:cTn id="1168" fill="hold">
                            <p:stCondLst>
                              <p:cond delay="9450"/>
                            </p:stCondLst>
                            <p:childTnLst>
                              <p:par>
                                <p:cTn id="1169" presetID="1" presetClass="entr" presetSubtype="0" fill="hold" nodeType="afterEffect">
                                  <p:stCondLst>
                                    <p:cond delay="0"/>
                                  </p:stCondLst>
                                  <p:childTnLst>
                                    <p:set>
                                      <p:cBhvr>
                                        <p:cTn id="1170" dur="1" fill="hold">
                                          <p:stCondLst>
                                            <p:cond delay="0"/>
                                          </p:stCondLst>
                                        </p:cTn>
                                        <p:tgtEl>
                                          <p:spTgt spid="275"/>
                                        </p:tgtEl>
                                        <p:attrNameLst>
                                          <p:attrName>style.visibility</p:attrName>
                                        </p:attrNameLst>
                                      </p:cBhvr>
                                      <p:to>
                                        <p:strVal val="visible"/>
                                      </p:to>
                                    </p:set>
                                  </p:childTnLst>
                                </p:cTn>
                              </p:par>
                            </p:childTnLst>
                          </p:cTn>
                        </p:par>
                        <p:par>
                          <p:cTn id="1171" fill="hold">
                            <p:stCondLst>
                              <p:cond delay="9450"/>
                            </p:stCondLst>
                            <p:childTnLst>
                              <p:par>
                                <p:cTn id="1172" presetID="1" presetClass="exit" presetSubtype="0" fill="hold" nodeType="afterEffect">
                                  <p:stCondLst>
                                    <p:cond delay="50"/>
                                  </p:stCondLst>
                                  <p:childTnLst>
                                    <p:set>
                                      <p:cBhvr>
                                        <p:cTn id="1173" dur="1" fill="hold">
                                          <p:stCondLst>
                                            <p:cond delay="0"/>
                                          </p:stCondLst>
                                        </p:cTn>
                                        <p:tgtEl>
                                          <p:spTgt spid="275"/>
                                        </p:tgtEl>
                                        <p:attrNameLst>
                                          <p:attrName>style.visibility</p:attrName>
                                        </p:attrNameLst>
                                      </p:cBhvr>
                                      <p:to>
                                        <p:strVal val="hidden"/>
                                      </p:to>
                                    </p:set>
                                  </p:childTnLst>
                                </p:cTn>
                              </p:par>
                            </p:childTnLst>
                          </p:cTn>
                        </p:par>
                        <p:par>
                          <p:cTn id="1174" fill="hold">
                            <p:stCondLst>
                              <p:cond delay="9500"/>
                            </p:stCondLst>
                            <p:childTnLst>
                              <p:par>
                                <p:cTn id="1175" presetID="1" presetClass="entr" presetSubtype="0" fill="hold" nodeType="afterEffect">
                                  <p:stCondLst>
                                    <p:cond delay="0"/>
                                  </p:stCondLst>
                                  <p:childTnLst>
                                    <p:set>
                                      <p:cBhvr>
                                        <p:cTn id="1176" dur="1" fill="hold">
                                          <p:stCondLst>
                                            <p:cond delay="0"/>
                                          </p:stCondLst>
                                        </p:cTn>
                                        <p:tgtEl>
                                          <p:spTgt spid="276"/>
                                        </p:tgtEl>
                                        <p:attrNameLst>
                                          <p:attrName>style.visibility</p:attrName>
                                        </p:attrNameLst>
                                      </p:cBhvr>
                                      <p:to>
                                        <p:strVal val="visible"/>
                                      </p:to>
                                    </p:set>
                                  </p:childTnLst>
                                </p:cTn>
                              </p:par>
                            </p:childTnLst>
                          </p:cTn>
                        </p:par>
                        <p:par>
                          <p:cTn id="1177" fill="hold">
                            <p:stCondLst>
                              <p:cond delay="9500"/>
                            </p:stCondLst>
                            <p:childTnLst>
                              <p:par>
                                <p:cTn id="1178" presetID="1" presetClass="exit" presetSubtype="0" fill="hold" nodeType="afterEffect">
                                  <p:stCondLst>
                                    <p:cond delay="50"/>
                                  </p:stCondLst>
                                  <p:childTnLst>
                                    <p:set>
                                      <p:cBhvr>
                                        <p:cTn id="1179" dur="1" fill="hold">
                                          <p:stCondLst>
                                            <p:cond delay="0"/>
                                          </p:stCondLst>
                                        </p:cTn>
                                        <p:tgtEl>
                                          <p:spTgt spid="276"/>
                                        </p:tgtEl>
                                        <p:attrNameLst>
                                          <p:attrName>style.visibility</p:attrName>
                                        </p:attrNameLst>
                                      </p:cBhvr>
                                      <p:to>
                                        <p:strVal val="hidden"/>
                                      </p:to>
                                    </p:set>
                                  </p:childTnLst>
                                </p:cTn>
                              </p:par>
                            </p:childTnLst>
                          </p:cTn>
                        </p:par>
                        <p:par>
                          <p:cTn id="1180" fill="hold">
                            <p:stCondLst>
                              <p:cond delay="9550"/>
                            </p:stCondLst>
                            <p:childTnLst>
                              <p:par>
                                <p:cTn id="1181" presetID="1" presetClass="entr" presetSubtype="0" fill="hold" nodeType="afterEffect">
                                  <p:stCondLst>
                                    <p:cond delay="0"/>
                                  </p:stCondLst>
                                  <p:childTnLst>
                                    <p:set>
                                      <p:cBhvr>
                                        <p:cTn id="1182" dur="1" fill="hold">
                                          <p:stCondLst>
                                            <p:cond delay="0"/>
                                          </p:stCondLst>
                                        </p:cTn>
                                        <p:tgtEl>
                                          <p:spTgt spid="277"/>
                                        </p:tgtEl>
                                        <p:attrNameLst>
                                          <p:attrName>style.visibility</p:attrName>
                                        </p:attrNameLst>
                                      </p:cBhvr>
                                      <p:to>
                                        <p:strVal val="visible"/>
                                      </p:to>
                                    </p:set>
                                  </p:childTnLst>
                                </p:cTn>
                              </p:par>
                            </p:childTnLst>
                          </p:cTn>
                        </p:par>
                        <p:par>
                          <p:cTn id="1183" fill="hold">
                            <p:stCondLst>
                              <p:cond delay="9550"/>
                            </p:stCondLst>
                            <p:childTnLst>
                              <p:par>
                                <p:cTn id="1184" presetID="1" presetClass="exit" presetSubtype="0" fill="hold" nodeType="afterEffect">
                                  <p:stCondLst>
                                    <p:cond delay="50"/>
                                  </p:stCondLst>
                                  <p:childTnLst>
                                    <p:set>
                                      <p:cBhvr>
                                        <p:cTn id="1185" dur="1" fill="hold">
                                          <p:stCondLst>
                                            <p:cond delay="0"/>
                                          </p:stCondLst>
                                        </p:cTn>
                                        <p:tgtEl>
                                          <p:spTgt spid="277"/>
                                        </p:tgtEl>
                                        <p:attrNameLst>
                                          <p:attrName>style.visibility</p:attrName>
                                        </p:attrNameLst>
                                      </p:cBhvr>
                                      <p:to>
                                        <p:strVal val="hidden"/>
                                      </p:to>
                                    </p:set>
                                  </p:childTnLst>
                                </p:cTn>
                              </p:par>
                            </p:childTnLst>
                          </p:cTn>
                        </p:par>
                        <p:par>
                          <p:cTn id="1186" fill="hold">
                            <p:stCondLst>
                              <p:cond delay="9600"/>
                            </p:stCondLst>
                            <p:childTnLst>
                              <p:par>
                                <p:cTn id="1187" presetID="1" presetClass="entr" presetSubtype="0" fill="hold" nodeType="afterEffect">
                                  <p:stCondLst>
                                    <p:cond delay="0"/>
                                  </p:stCondLst>
                                  <p:childTnLst>
                                    <p:set>
                                      <p:cBhvr>
                                        <p:cTn id="1188" dur="1" fill="hold">
                                          <p:stCondLst>
                                            <p:cond delay="0"/>
                                          </p:stCondLst>
                                        </p:cTn>
                                        <p:tgtEl>
                                          <p:spTgt spid="278"/>
                                        </p:tgtEl>
                                        <p:attrNameLst>
                                          <p:attrName>style.visibility</p:attrName>
                                        </p:attrNameLst>
                                      </p:cBhvr>
                                      <p:to>
                                        <p:strVal val="visible"/>
                                      </p:to>
                                    </p:set>
                                  </p:childTnLst>
                                </p:cTn>
                              </p:par>
                            </p:childTnLst>
                          </p:cTn>
                        </p:par>
                        <p:par>
                          <p:cTn id="1189" fill="hold">
                            <p:stCondLst>
                              <p:cond delay="9600"/>
                            </p:stCondLst>
                            <p:childTnLst>
                              <p:par>
                                <p:cTn id="1190" presetID="1" presetClass="exit" presetSubtype="0" fill="hold" nodeType="afterEffect">
                                  <p:stCondLst>
                                    <p:cond delay="50"/>
                                  </p:stCondLst>
                                  <p:childTnLst>
                                    <p:set>
                                      <p:cBhvr>
                                        <p:cTn id="1191" dur="1" fill="hold">
                                          <p:stCondLst>
                                            <p:cond delay="0"/>
                                          </p:stCondLst>
                                        </p:cTn>
                                        <p:tgtEl>
                                          <p:spTgt spid="278"/>
                                        </p:tgtEl>
                                        <p:attrNameLst>
                                          <p:attrName>style.visibility</p:attrName>
                                        </p:attrNameLst>
                                      </p:cBhvr>
                                      <p:to>
                                        <p:strVal val="hidden"/>
                                      </p:to>
                                    </p:set>
                                  </p:childTnLst>
                                </p:cTn>
                              </p:par>
                            </p:childTnLst>
                          </p:cTn>
                        </p:par>
                        <p:par>
                          <p:cTn id="1192" fill="hold">
                            <p:stCondLst>
                              <p:cond delay="9650"/>
                            </p:stCondLst>
                            <p:childTnLst>
                              <p:par>
                                <p:cTn id="1193" presetID="1" presetClass="entr" presetSubtype="0" fill="hold" nodeType="afterEffect">
                                  <p:stCondLst>
                                    <p:cond delay="0"/>
                                  </p:stCondLst>
                                  <p:childTnLst>
                                    <p:set>
                                      <p:cBhvr>
                                        <p:cTn id="1194" dur="1" fill="hold">
                                          <p:stCondLst>
                                            <p:cond delay="0"/>
                                          </p:stCondLst>
                                        </p:cTn>
                                        <p:tgtEl>
                                          <p:spTgt spid="279"/>
                                        </p:tgtEl>
                                        <p:attrNameLst>
                                          <p:attrName>style.visibility</p:attrName>
                                        </p:attrNameLst>
                                      </p:cBhvr>
                                      <p:to>
                                        <p:strVal val="visible"/>
                                      </p:to>
                                    </p:set>
                                  </p:childTnLst>
                                </p:cTn>
                              </p:par>
                            </p:childTnLst>
                          </p:cTn>
                        </p:par>
                        <p:par>
                          <p:cTn id="1195" fill="hold">
                            <p:stCondLst>
                              <p:cond delay="9650"/>
                            </p:stCondLst>
                            <p:childTnLst>
                              <p:par>
                                <p:cTn id="1196" presetID="1" presetClass="entr" presetSubtype="0" fill="hold" nodeType="afterEffect">
                                  <p:stCondLst>
                                    <p:cond delay="0"/>
                                  </p:stCondLst>
                                  <p:childTnLst>
                                    <p:set>
                                      <p:cBhvr>
                                        <p:cTn id="1197" dur="1" fill="hold">
                                          <p:stCondLst>
                                            <p:cond delay="0"/>
                                          </p:stCondLst>
                                        </p:cTn>
                                        <p:tgtEl>
                                          <p:spTgt spid="289"/>
                                        </p:tgtEl>
                                        <p:attrNameLst>
                                          <p:attrName>style.visibility</p:attrName>
                                        </p:attrNameLst>
                                      </p:cBhvr>
                                      <p:to>
                                        <p:strVal val="visible"/>
                                      </p:to>
                                    </p:set>
                                  </p:childTnLst>
                                </p:cTn>
                              </p:par>
                            </p:childTnLst>
                          </p:cTn>
                        </p:par>
                        <p:par>
                          <p:cTn id="1198" fill="hold">
                            <p:stCondLst>
                              <p:cond delay="9650"/>
                            </p:stCondLst>
                            <p:childTnLst>
                              <p:par>
                                <p:cTn id="1199" presetID="1" presetClass="exit" presetSubtype="0" fill="hold" nodeType="afterEffect">
                                  <p:stCondLst>
                                    <p:cond delay="50"/>
                                  </p:stCondLst>
                                  <p:childTnLst>
                                    <p:set>
                                      <p:cBhvr>
                                        <p:cTn id="1200" dur="1" fill="hold">
                                          <p:stCondLst>
                                            <p:cond delay="0"/>
                                          </p:stCondLst>
                                        </p:cTn>
                                        <p:tgtEl>
                                          <p:spTgt spid="289"/>
                                        </p:tgtEl>
                                        <p:attrNameLst>
                                          <p:attrName>style.visibility</p:attrName>
                                        </p:attrNameLst>
                                      </p:cBhvr>
                                      <p:to>
                                        <p:strVal val="hidden"/>
                                      </p:to>
                                    </p:set>
                                  </p:childTnLst>
                                </p:cTn>
                              </p:par>
                            </p:childTnLst>
                          </p:cTn>
                        </p:par>
                        <p:par>
                          <p:cTn id="1201" fill="hold">
                            <p:stCondLst>
                              <p:cond delay="9700"/>
                            </p:stCondLst>
                            <p:childTnLst>
                              <p:par>
                                <p:cTn id="1202" presetID="1" presetClass="entr" presetSubtype="0" fill="hold" nodeType="afterEffect">
                                  <p:stCondLst>
                                    <p:cond delay="0"/>
                                  </p:stCondLst>
                                  <p:childTnLst>
                                    <p:set>
                                      <p:cBhvr>
                                        <p:cTn id="1203" dur="1" fill="hold">
                                          <p:stCondLst>
                                            <p:cond delay="0"/>
                                          </p:stCondLst>
                                        </p:cTn>
                                        <p:tgtEl>
                                          <p:spTgt spid="290"/>
                                        </p:tgtEl>
                                        <p:attrNameLst>
                                          <p:attrName>style.visibility</p:attrName>
                                        </p:attrNameLst>
                                      </p:cBhvr>
                                      <p:to>
                                        <p:strVal val="visible"/>
                                      </p:to>
                                    </p:set>
                                  </p:childTnLst>
                                </p:cTn>
                              </p:par>
                            </p:childTnLst>
                          </p:cTn>
                        </p:par>
                        <p:par>
                          <p:cTn id="1204" fill="hold">
                            <p:stCondLst>
                              <p:cond delay="9700"/>
                            </p:stCondLst>
                            <p:childTnLst>
                              <p:par>
                                <p:cTn id="1205" presetID="1" presetClass="exit" presetSubtype="0" fill="hold" nodeType="afterEffect">
                                  <p:stCondLst>
                                    <p:cond delay="50"/>
                                  </p:stCondLst>
                                  <p:childTnLst>
                                    <p:set>
                                      <p:cBhvr>
                                        <p:cTn id="1206" dur="1" fill="hold">
                                          <p:stCondLst>
                                            <p:cond delay="0"/>
                                          </p:stCondLst>
                                        </p:cTn>
                                        <p:tgtEl>
                                          <p:spTgt spid="290"/>
                                        </p:tgtEl>
                                        <p:attrNameLst>
                                          <p:attrName>style.visibility</p:attrName>
                                        </p:attrNameLst>
                                      </p:cBhvr>
                                      <p:to>
                                        <p:strVal val="hidden"/>
                                      </p:to>
                                    </p:set>
                                  </p:childTnLst>
                                </p:cTn>
                              </p:par>
                            </p:childTnLst>
                          </p:cTn>
                        </p:par>
                        <p:par>
                          <p:cTn id="1207" fill="hold">
                            <p:stCondLst>
                              <p:cond delay="9750"/>
                            </p:stCondLst>
                            <p:childTnLst>
                              <p:par>
                                <p:cTn id="1208" presetID="1" presetClass="entr" presetSubtype="0" fill="hold" nodeType="afterEffect">
                                  <p:stCondLst>
                                    <p:cond delay="0"/>
                                  </p:stCondLst>
                                  <p:childTnLst>
                                    <p:set>
                                      <p:cBhvr>
                                        <p:cTn id="1209" dur="1" fill="hold">
                                          <p:stCondLst>
                                            <p:cond delay="0"/>
                                          </p:stCondLst>
                                        </p:cTn>
                                        <p:tgtEl>
                                          <p:spTgt spid="291"/>
                                        </p:tgtEl>
                                        <p:attrNameLst>
                                          <p:attrName>style.visibility</p:attrName>
                                        </p:attrNameLst>
                                      </p:cBhvr>
                                      <p:to>
                                        <p:strVal val="visible"/>
                                      </p:to>
                                    </p:set>
                                  </p:childTnLst>
                                </p:cTn>
                              </p:par>
                            </p:childTnLst>
                          </p:cTn>
                        </p:par>
                        <p:par>
                          <p:cTn id="1210" fill="hold">
                            <p:stCondLst>
                              <p:cond delay="9750"/>
                            </p:stCondLst>
                            <p:childTnLst>
                              <p:par>
                                <p:cTn id="1211" presetID="1" presetClass="exit" presetSubtype="0" fill="hold" nodeType="afterEffect">
                                  <p:stCondLst>
                                    <p:cond delay="50"/>
                                  </p:stCondLst>
                                  <p:childTnLst>
                                    <p:set>
                                      <p:cBhvr>
                                        <p:cTn id="1212" dur="1" fill="hold">
                                          <p:stCondLst>
                                            <p:cond delay="0"/>
                                          </p:stCondLst>
                                        </p:cTn>
                                        <p:tgtEl>
                                          <p:spTgt spid="291"/>
                                        </p:tgtEl>
                                        <p:attrNameLst>
                                          <p:attrName>style.visibility</p:attrName>
                                        </p:attrNameLst>
                                      </p:cBhvr>
                                      <p:to>
                                        <p:strVal val="hidden"/>
                                      </p:to>
                                    </p:set>
                                  </p:childTnLst>
                                </p:cTn>
                              </p:par>
                            </p:childTnLst>
                          </p:cTn>
                        </p:par>
                        <p:par>
                          <p:cTn id="1213" fill="hold">
                            <p:stCondLst>
                              <p:cond delay="9800"/>
                            </p:stCondLst>
                            <p:childTnLst>
                              <p:par>
                                <p:cTn id="1214" presetID="1" presetClass="entr" presetSubtype="0" fill="hold" nodeType="afterEffect">
                                  <p:stCondLst>
                                    <p:cond delay="0"/>
                                  </p:stCondLst>
                                  <p:childTnLst>
                                    <p:set>
                                      <p:cBhvr>
                                        <p:cTn id="1215" dur="1" fill="hold">
                                          <p:stCondLst>
                                            <p:cond delay="0"/>
                                          </p:stCondLst>
                                        </p:cTn>
                                        <p:tgtEl>
                                          <p:spTgt spid="292"/>
                                        </p:tgtEl>
                                        <p:attrNameLst>
                                          <p:attrName>style.visibility</p:attrName>
                                        </p:attrNameLst>
                                      </p:cBhvr>
                                      <p:to>
                                        <p:strVal val="visible"/>
                                      </p:to>
                                    </p:set>
                                  </p:childTnLst>
                                </p:cTn>
                              </p:par>
                            </p:childTnLst>
                          </p:cTn>
                        </p:par>
                        <p:par>
                          <p:cTn id="1216" fill="hold">
                            <p:stCondLst>
                              <p:cond delay="9800"/>
                            </p:stCondLst>
                            <p:childTnLst>
                              <p:par>
                                <p:cTn id="1217" presetID="1" presetClass="exit" presetSubtype="0" fill="hold" nodeType="afterEffect">
                                  <p:stCondLst>
                                    <p:cond delay="50"/>
                                  </p:stCondLst>
                                  <p:childTnLst>
                                    <p:set>
                                      <p:cBhvr>
                                        <p:cTn id="1218" dur="1" fill="hold">
                                          <p:stCondLst>
                                            <p:cond delay="0"/>
                                          </p:stCondLst>
                                        </p:cTn>
                                        <p:tgtEl>
                                          <p:spTgt spid="292"/>
                                        </p:tgtEl>
                                        <p:attrNameLst>
                                          <p:attrName>style.visibility</p:attrName>
                                        </p:attrNameLst>
                                      </p:cBhvr>
                                      <p:to>
                                        <p:strVal val="hidden"/>
                                      </p:to>
                                    </p:set>
                                  </p:childTnLst>
                                </p:cTn>
                              </p:par>
                            </p:childTnLst>
                          </p:cTn>
                        </p:par>
                        <p:par>
                          <p:cTn id="1219" fill="hold">
                            <p:stCondLst>
                              <p:cond delay="9850"/>
                            </p:stCondLst>
                            <p:childTnLst>
                              <p:par>
                                <p:cTn id="1220" presetID="1" presetClass="entr" presetSubtype="0" fill="hold" nodeType="afterEffect">
                                  <p:stCondLst>
                                    <p:cond delay="0"/>
                                  </p:stCondLst>
                                  <p:childTnLst>
                                    <p:set>
                                      <p:cBhvr>
                                        <p:cTn id="1221" dur="1" fill="hold">
                                          <p:stCondLst>
                                            <p:cond delay="0"/>
                                          </p:stCondLst>
                                        </p:cTn>
                                        <p:tgtEl>
                                          <p:spTgt spid="293"/>
                                        </p:tgtEl>
                                        <p:attrNameLst>
                                          <p:attrName>style.visibility</p:attrName>
                                        </p:attrNameLst>
                                      </p:cBhvr>
                                      <p:to>
                                        <p:strVal val="visible"/>
                                      </p:to>
                                    </p:set>
                                  </p:childTnLst>
                                </p:cTn>
                              </p:par>
                            </p:childTnLst>
                          </p:cTn>
                        </p:par>
                        <p:par>
                          <p:cTn id="1222" fill="hold">
                            <p:stCondLst>
                              <p:cond delay="9850"/>
                            </p:stCondLst>
                            <p:childTnLst>
                              <p:par>
                                <p:cTn id="1223" presetID="1" presetClass="exit" presetSubtype="0" fill="hold" nodeType="afterEffect">
                                  <p:stCondLst>
                                    <p:cond delay="50"/>
                                  </p:stCondLst>
                                  <p:childTnLst>
                                    <p:set>
                                      <p:cBhvr>
                                        <p:cTn id="1224" dur="1" fill="hold">
                                          <p:stCondLst>
                                            <p:cond delay="0"/>
                                          </p:stCondLst>
                                        </p:cTn>
                                        <p:tgtEl>
                                          <p:spTgt spid="293"/>
                                        </p:tgtEl>
                                        <p:attrNameLst>
                                          <p:attrName>style.visibility</p:attrName>
                                        </p:attrNameLst>
                                      </p:cBhvr>
                                      <p:to>
                                        <p:strVal val="hidden"/>
                                      </p:to>
                                    </p:set>
                                  </p:childTnLst>
                                </p:cTn>
                              </p:par>
                            </p:childTnLst>
                          </p:cTn>
                        </p:par>
                        <p:par>
                          <p:cTn id="1225" fill="hold">
                            <p:stCondLst>
                              <p:cond delay="9900"/>
                            </p:stCondLst>
                            <p:childTnLst>
                              <p:par>
                                <p:cTn id="1226" presetID="1" presetClass="entr" presetSubtype="0" fill="hold" nodeType="afterEffect">
                                  <p:stCondLst>
                                    <p:cond delay="0"/>
                                  </p:stCondLst>
                                  <p:childTnLst>
                                    <p:set>
                                      <p:cBhvr>
                                        <p:cTn id="1227" dur="1" fill="hold">
                                          <p:stCondLst>
                                            <p:cond delay="0"/>
                                          </p:stCondLst>
                                        </p:cTn>
                                        <p:tgtEl>
                                          <p:spTgt spid="294"/>
                                        </p:tgtEl>
                                        <p:attrNameLst>
                                          <p:attrName>style.visibility</p:attrName>
                                        </p:attrNameLst>
                                      </p:cBhvr>
                                      <p:to>
                                        <p:strVal val="visible"/>
                                      </p:to>
                                    </p:set>
                                  </p:childTnLst>
                                </p:cTn>
                              </p:par>
                            </p:childTnLst>
                          </p:cTn>
                        </p:par>
                        <p:par>
                          <p:cTn id="1228" fill="hold">
                            <p:stCondLst>
                              <p:cond delay="9900"/>
                            </p:stCondLst>
                            <p:childTnLst>
                              <p:par>
                                <p:cTn id="1229" presetID="1" presetClass="exit" presetSubtype="0" fill="hold" nodeType="afterEffect">
                                  <p:stCondLst>
                                    <p:cond delay="50"/>
                                  </p:stCondLst>
                                  <p:childTnLst>
                                    <p:set>
                                      <p:cBhvr>
                                        <p:cTn id="1230" dur="1" fill="hold">
                                          <p:stCondLst>
                                            <p:cond delay="0"/>
                                          </p:stCondLst>
                                        </p:cTn>
                                        <p:tgtEl>
                                          <p:spTgt spid="294"/>
                                        </p:tgtEl>
                                        <p:attrNameLst>
                                          <p:attrName>style.visibility</p:attrName>
                                        </p:attrNameLst>
                                      </p:cBhvr>
                                      <p:to>
                                        <p:strVal val="hidden"/>
                                      </p:to>
                                    </p:set>
                                  </p:childTnLst>
                                </p:cTn>
                              </p:par>
                            </p:childTnLst>
                          </p:cTn>
                        </p:par>
                        <p:par>
                          <p:cTn id="1231" fill="hold">
                            <p:stCondLst>
                              <p:cond delay="9950"/>
                            </p:stCondLst>
                            <p:childTnLst>
                              <p:par>
                                <p:cTn id="1232" presetID="1" presetClass="entr" presetSubtype="0" fill="hold" nodeType="afterEffect">
                                  <p:stCondLst>
                                    <p:cond delay="0"/>
                                  </p:stCondLst>
                                  <p:childTnLst>
                                    <p:set>
                                      <p:cBhvr>
                                        <p:cTn id="1233" dur="1" fill="hold">
                                          <p:stCondLst>
                                            <p:cond delay="0"/>
                                          </p:stCondLst>
                                        </p:cTn>
                                        <p:tgtEl>
                                          <p:spTgt spid="303"/>
                                        </p:tgtEl>
                                        <p:attrNameLst>
                                          <p:attrName>style.visibility</p:attrName>
                                        </p:attrNameLst>
                                      </p:cBhvr>
                                      <p:to>
                                        <p:strVal val="visible"/>
                                      </p:to>
                                    </p:set>
                                  </p:childTnLst>
                                </p:cTn>
                              </p:par>
                            </p:childTnLst>
                          </p:cTn>
                        </p:par>
                        <p:par>
                          <p:cTn id="1234" fill="hold">
                            <p:stCondLst>
                              <p:cond delay="9950"/>
                            </p:stCondLst>
                            <p:childTnLst>
                              <p:par>
                                <p:cTn id="1235" presetID="1" presetClass="exit" presetSubtype="0" fill="hold" nodeType="afterEffect">
                                  <p:stCondLst>
                                    <p:cond delay="50"/>
                                  </p:stCondLst>
                                  <p:childTnLst>
                                    <p:set>
                                      <p:cBhvr>
                                        <p:cTn id="1236" dur="1" fill="hold">
                                          <p:stCondLst>
                                            <p:cond delay="0"/>
                                          </p:stCondLst>
                                        </p:cTn>
                                        <p:tgtEl>
                                          <p:spTgt spid="303"/>
                                        </p:tgtEl>
                                        <p:attrNameLst>
                                          <p:attrName>style.visibility</p:attrName>
                                        </p:attrNameLst>
                                      </p:cBhvr>
                                      <p:to>
                                        <p:strVal val="hidden"/>
                                      </p:to>
                                    </p:set>
                                  </p:childTnLst>
                                </p:cTn>
                              </p:par>
                            </p:childTnLst>
                          </p:cTn>
                        </p:par>
                        <p:par>
                          <p:cTn id="1237" fill="hold">
                            <p:stCondLst>
                              <p:cond delay="10000"/>
                            </p:stCondLst>
                            <p:childTnLst>
                              <p:par>
                                <p:cTn id="1238" presetID="1" presetClass="entr" presetSubtype="0" fill="hold" nodeType="afterEffect">
                                  <p:stCondLst>
                                    <p:cond delay="0"/>
                                  </p:stCondLst>
                                  <p:childTnLst>
                                    <p:set>
                                      <p:cBhvr>
                                        <p:cTn id="1239" dur="1" fill="hold">
                                          <p:stCondLst>
                                            <p:cond delay="0"/>
                                          </p:stCondLst>
                                        </p:cTn>
                                        <p:tgtEl>
                                          <p:spTgt spid="304"/>
                                        </p:tgtEl>
                                        <p:attrNameLst>
                                          <p:attrName>style.visibility</p:attrName>
                                        </p:attrNameLst>
                                      </p:cBhvr>
                                      <p:to>
                                        <p:strVal val="visible"/>
                                      </p:to>
                                    </p:set>
                                  </p:childTnLst>
                                </p:cTn>
                              </p:par>
                            </p:childTnLst>
                          </p:cTn>
                        </p:par>
                        <p:par>
                          <p:cTn id="1240" fill="hold">
                            <p:stCondLst>
                              <p:cond delay="10000"/>
                            </p:stCondLst>
                            <p:childTnLst>
                              <p:par>
                                <p:cTn id="1241" presetID="1" presetClass="exit" presetSubtype="0" fill="hold" nodeType="afterEffect">
                                  <p:stCondLst>
                                    <p:cond delay="50"/>
                                  </p:stCondLst>
                                  <p:childTnLst>
                                    <p:set>
                                      <p:cBhvr>
                                        <p:cTn id="1242" dur="1" fill="hold">
                                          <p:stCondLst>
                                            <p:cond delay="0"/>
                                          </p:stCondLst>
                                        </p:cTn>
                                        <p:tgtEl>
                                          <p:spTgt spid="304"/>
                                        </p:tgtEl>
                                        <p:attrNameLst>
                                          <p:attrName>style.visibility</p:attrName>
                                        </p:attrNameLst>
                                      </p:cBhvr>
                                      <p:to>
                                        <p:strVal val="hidden"/>
                                      </p:to>
                                    </p:set>
                                  </p:childTnLst>
                                </p:cTn>
                              </p:par>
                            </p:childTnLst>
                          </p:cTn>
                        </p:par>
                        <p:par>
                          <p:cTn id="1243" fill="hold">
                            <p:stCondLst>
                              <p:cond delay="10050"/>
                            </p:stCondLst>
                            <p:childTnLst>
                              <p:par>
                                <p:cTn id="1244" presetID="1" presetClass="exit" presetSubtype="0" fill="hold" nodeType="afterEffect">
                                  <p:stCondLst>
                                    <p:cond delay="50"/>
                                  </p:stCondLst>
                                  <p:childTnLst>
                                    <p:set>
                                      <p:cBhvr>
                                        <p:cTn id="1245" dur="1" fill="hold">
                                          <p:stCondLst>
                                            <p:cond delay="0"/>
                                          </p:stCondLst>
                                        </p:cTn>
                                        <p:tgtEl>
                                          <p:spTgt spid="279"/>
                                        </p:tgtEl>
                                        <p:attrNameLst>
                                          <p:attrName>style.visibility</p:attrName>
                                        </p:attrNameLst>
                                      </p:cBhvr>
                                      <p:to>
                                        <p:strVal val="hidden"/>
                                      </p:to>
                                    </p:set>
                                  </p:childTnLst>
                                </p:cTn>
                              </p:par>
                            </p:childTnLst>
                          </p:cTn>
                        </p:par>
                        <p:par>
                          <p:cTn id="1246" fill="hold">
                            <p:stCondLst>
                              <p:cond delay="10100"/>
                            </p:stCondLst>
                            <p:childTnLst>
                              <p:par>
                                <p:cTn id="1247" presetID="1" presetClass="exit" presetSubtype="0" fill="hold" nodeType="afterEffect">
                                  <p:stCondLst>
                                    <p:cond delay="50"/>
                                  </p:stCondLst>
                                  <p:childTnLst>
                                    <p:set>
                                      <p:cBhvr>
                                        <p:cTn id="1248" dur="1" fill="hold">
                                          <p:stCondLst>
                                            <p:cond delay="0"/>
                                          </p:stCondLst>
                                        </p:cTn>
                                        <p:tgtEl>
                                          <p:spTgt spid="271"/>
                                        </p:tgtEl>
                                        <p:attrNameLst>
                                          <p:attrName>style.visibility</p:attrName>
                                        </p:attrNameLst>
                                      </p:cBhvr>
                                      <p:to>
                                        <p:strVal val="hidden"/>
                                      </p:to>
                                    </p:set>
                                  </p:childTnLst>
                                </p:cTn>
                              </p:par>
                            </p:childTnLst>
                          </p:cTn>
                        </p:par>
                        <p:par>
                          <p:cTn id="1249" fill="hold">
                            <p:stCondLst>
                              <p:cond delay="10150"/>
                            </p:stCondLst>
                            <p:childTnLst>
                              <p:par>
                                <p:cTn id="1250" presetID="1" presetClass="entr" presetSubtype="0" fill="hold" nodeType="afterEffect">
                                  <p:stCondLst>
                                    <p:cond delay="0"/>
                                  </p:stCondLst>
                                  <p:childTnLst>
                                    <p:set>
                                      <p:cBhvr>
                                        <p:cTn id="1251" dur="1" fill="hold">
                                          <p:stCondLst>
                                            <p:cond delay="0"/>
                                          </p:stCondLst>
                                        </p:cTn>
                                        <p:tgtEl>
                                          <p:spTgt spid="280"/>
                                        </p:tgtEl>
                                        <p:attrNameLst>
                                          <p:attrName>style.visibility</p:attrName>
                                        </p:attrNameLst>
                                      </p:cBhvr>
                                      <p:to>
                                        <p:strVal val="visible"/>
                                      </p:to>
                                    </p:set>
                                  </p:childTnLst>
                                </p:cTn>
                              </p:par>
                            </p:childTnLst>
                          </p:cTn>
                        </p:par>
                        <p:par>
                          <p:cTn id="1252" fill="hold">
                            <p:stCondLst>
                              <p:cond delay="10150"/>
                            </p:stCondLst>
                            <p:childTnLst>
                              <p:par>
                                <p:cTn id="1253" presetID="1" presetClass="exit" presetSubtype="0" fill="hold" nodeType="afterEffect">
                                  <p:stCondLst>
                                    <p:cond delay="50"/>
                                  </p:stCondLst>
                                  <p:childTnLst>
                                    <p:set>
                                      <p:cBhvr>
                                        <p:cTn id="1254" dur="1" fill="hold">
                                          <p:stCondLst>
                                            <p:cond delay="0"/>
                                          </p:stCondLst>
                                        </p:cTn>
                                        <p:tgtEl>
                                          <p:spTgt spid="280"/>
                                        </p:tgtEl>
                                        <p:attrNameLst>
                                          <p:attrName>style.visibility</p:attrName>
                                        </p:attrNameLst>
                                      </p:cBhvr>
                                      <p:to>
                                        <p:strVal val="hidden"/>
                                      </p:to>
                                    </p:set>
                                  </p:childTnLst>
                                </p:cTn>
                              </p:par>
                            </p:childTnLst>
                          </p:cTn>
                        </p:par>
                        <p:par>
                          <p:cTn id="1255" fill="hold">
                            <p:stCondLst>
                              <p:cond delay="10200"/>
                            </p:stCondLst>
                            <p:childTnLst>
                              <p:par>
                                <p:cTn id="1256" presetID="1" presetClass="entr" presetSubtype="0" fill="hold" nodeType="afterEffect">
                                  <p:stCondLst>
                                    <p:cond delay="0"/>
                                  </p:stCondLst>
                                  <p:childTnLst>
                                    <p:set>
                                      <p:cBhvr>
                                        <p:cTn id="1257" dur="1" fill="hold">
                                          <p:stCondLst>
                                            <p:cond delay="0"/>
                                          </p:stCondLst>
                                        </p:cTn>
                                        <p:tgtEl>
                                          <p:spTgt spid="281"/>
                                        </p:tgtEl>
                                        <p:attrNameLst>
                                          <p:attrName>style.visibility</p:attrName>
                                        </p:attrNameLst>
                                      </p:cBhvr>
                                      <p:to>
                                        <p:strVal val="visible"/>
                                      </p:to>
                                    </p:set>
                                  </p:childTnLst>
                                </p:cTn>
                              </p:par>
                            </p:childTnLst>
                          </p:cTn>
                        </p:par>
                        <p:par>
                          <p:cTn id="1258" fill="hold">
                            <p:stCondLst>
                              <p:cond delay="10200"/>
                            </p:stCondLst>
                            <p:childTnLst>
                              <p:par>
                                <p:cTn id="1259" presetID="1" presetClass="exit" presetSubtype="0" fill="hold" nodeType="afterEffect">
                                  <p:stCondLst>
                                    <p:cond delay="50"/>
                                  </p:stCondLst>
                                  <p:childTnLst>
                                    <p:set>
                                      <p:cBhvr>
                                        <p:cTn id="1260" dur="1" fill="hold">
                                          <p:stCondLst>
                                            <p:cond delay="0"/>
                                          </p:stCondLst>
                                        </p:cTn>
                                        <p:tgtEl>
                                          <p:spTgt spid="281"/>
                                        </p:tgtEl>
                                        <p:attrNameLst>
                                          <p:attrName>style.visibility</p:attrName>
                                        </p:attrNameLst>
                                      </p:cBhvr>
                                      <p:to>
                                        <p:strVal val="hidden"/>
                                      </p:to>
                                    </p:set>
                                  </p:childTnLst>
                                </p:cTn>
                              </p:par>
                            </p:childTnLst>
                          </p:cTn>
                        </p:par>
                        <p:par>
                          <p:cTn id="1261" fill="hold">
                            <p:stCondLst>
                              <p:cond delay="10250"/>
                            </p:stCondLst>
                            <p:childTnLst>
                              <p:par>
                                <p:cTn id="1262" presetID="1" presetClass="entr" presetSubtype="0" fill="hold" nodeType="afterEffect">
                                  <p:stCondLst>
                                    <p:cond delay="0"/>
                                  </p:stCondLst>
                                  <p:childTnLst>
                                    <p:set>
                                      <p:cBhvr>
                                        <p:cTn id="1263" dur="1" fill="hold">
                                          <p:stCondLst>
                                            <p:cond delay="0"/>
                                          </p:stCondLst>
                                        </p:cTn>
                                        <p:tgtEl>
                                          <p:spTgt spid="282"/>
                                        </p:tgtEl>
                                        <p:attrNameLst>
                                          <p:attrName>style.visibility</p:attrName>
                                        </p:attrNameLst>
                                      </p:cBhvr>
                                      <p:to>
                                        <p:strVal val="visible"/>
                                      </p:to>
                                    </p:set>
                                  </p:childTnLst>
                                </p:cTn>
                              </p:par>
                            </p:childTnLst>
                          </p:cTn>
                        </p:par>
                        <p:par>
                          <p:cTn id="1264" fill="hold">
                            <p:stCondLst>
                              <p:cond delay="10250"/>
                            </p:stCondLst>
                            <p:childTnLst>
                              <p:par>
                                <p:cTn id="1265" presetID="1" presetClass="exit" presetSubtype="0" fill="hold" nodeType="afterEffect">
                                  <p:stCondLst>
                                    <p:cond delay="50"/>
                                  </p:stCondLst>
                                  <p:childTnLst>
                                    <p:set>
                                      <p:cBhvr>
                                        <p:cTn id="1266" dur="1" fill="hold">
                                          <p:stCondLst>
                                            <p:cond delay="0"/>
                                          </p:stCondLst>
                                        </p:cTn>
                                        <p:tgtEl>
                                          <p:spTgt spid="282"/>
                                        </p:tgtEl>
                                        <p:attrNameLst>
                                          <p:attrName>style.visibility</p:attrName>
                                        </p:attrNameLst>
                                      </p:cBhvr>
                                      <p:to>
                                        <p:strVal val="hidden"/>
                                      </p:to>
                                    </p:set>
                                  </p:childTnLst>
                                </p:cTn>
                              </p:par>
                            </p:childTnLst>
                          </p:cTn>
                        </p:par>
                        <p:par>
                          <p:cTn id="1267" fill="hold">
                            <p:stCondLst>
                              <p:cond delay="10300"/>
                            </p:stCondLst>
                            <p:childTnLst>
                              <p:par>
                                <p:cTn id="1268" presetID="1" presetClass="entr" presetSubtype="0" fill="hold" nodeType="afterEffect">
                                  <p:stCondLst>
                                    <p:cond delay="0"/>
                                  </p:stCondLst>
                                  <p:childTnLst>
                                    <p:set>
                                      <p:cBhvr>
                                        <p:cTn id="1269" dur="1" fill="hold">
                                          <p:stCondLst>
                                            <p:cond delay="0"/>
                                          </p:stCondLst>
                                        </p:cTn>
                                        <p:tgtEl>
                                          <p:spTgt spid="283"/>
                                        </p:tgtEl>
                                        <p:attrNameLst>
                                          <p:attrName>style.visibility</p:attrName>
                                        </p:attrNameLst>
                                      </p:cBhvr>
                                      <p:to>
                                        <p:strVal val="visible"/>
                                      </p:to>
                                    </p:set>
                                  </p:childTnLst>
                                </p:cTn>
                              </p:par>
                            </p:childTnLst>
                          </p:cTn>
                        </p:par>
                        <p:par>
                          <p:cTn id="1270" fill="hold">
                            <p:stCondLst>
                              <p:cond delay="10300"/>
                            </p:stCondLst>
                            <p:childTnLst>
                              <p:par>
                                <p:cTn id="1271" presetID="1" presetClass="entr" presetSubtype="0" fill="hold" nodeType="afterEffect">
                                  <p:stCondLst>
                                    <p:cond delay="0"/>
                                  </p:stCondLst>
                                  <p:childTnLst>
                                    <p:set>
                                      <p:cBhvr>
                                        <p:cTn id="1272" dur="1" fill="hold">
                                          <p:stCondLst>
                                            <p:cond delay="0"/>
                                          </p:stCondLst>
                                        </p:cTn>
                                        <p:tgtEl>
                                          <p:spTgt spid="272"/>
                                        </p:tgtEl>
                                        <p:attrNameLst>
                                          <p:attrName>style.visibility</p:attrName>
                                        </p:attrNameLst>
                                      </p:cBhvr>
                                      <p:to>
                                        <p:strVal val="visible"/>
                                      </p:to>
                                    </p:set>
                                  </p:childTnLst>
                                </p:cTn>
                              </p:par>
                            </p:childTnLst>
                          </p:cTn>
                        </p:par>
                        <p:par>
                          <p:cTn id="1273" fill="hold">
                            <p:stCondLst>
                              <p:cond delay="10300"/>
                            </p:stCondLst>
                            <p:childTnLst>
                              <p:par>
                                <p:cTn id="1274" presetID="1" presetClass="exit" presetSubtype="0" fill="hold" nodeType="afterEffect">
                                  <p:stCondLst>
                                    <p:cond delay="50"/>
                                  </p:stCondLst>
                                  <p:childTnLst>
                                    <p:set>
                                      <p:cBhvr>
                                        <p:cTn id="1275" dur="1" fill="hold">
                                          <p:stCondLst>
                                            <p:cond delay="0"/>
                                          </p:stCondLst>
                                        </p:cTn>
                                        <p:tgtEl>
                                          <p:spTgt spid="272"/>
                                        </p:tgtEl>
                                        <p:attrNameLst>
                                          <p:attrName>style.visibility</p:attrName>
                                        </p:attrNameLst>
                                      </p:cBhvr>
                                      <p:to>
                                        <p:strVal val="hidden"/>
                                      </p:to>
                                    </p:set>
                                  </p:childTnLst>
                                </p:cTn>
                              </p:par>
                            </p:childTnLst>
                          </p:cTn>
                        </p:par>
                        <p:par>
                          <p:cTn id="1276" fill="hold">
                            <p:stCondLst>
                              <p:cond delay="10350"/>
                            </p:stCondLst>
                            <p:childTnLst>
                              <p:par>
                                <p:cTn id="1277" presetID="1" presetClass="entr" presetSubtype="0" fill="hold" nodeType="afterEffect">
                                  <p:stCondLst>
                                    <p:cond delay="0"/>
                                  </p:stCondLst>
                                  <p:childTnLst>
                                    <p:set>
                                      <p:cBhvr>
                                        <p:cTn id="1278" dur="1" fill="hold">
                                          <p:stCondLst>
                                            <p:cond delay="0"/>
                                          </p:stCondLst>
                                        </p:cTn>
                                        <p:tgtEl>
                                          <p:spTgt spid="273"/>
                                        </p:tgtEl>
                                        <p:attrNameLst>
                                          <p:attrName>style.visibility</p:attrName>
                                        </p:attrNameLst>
                                      </p:cBhvr>
                                      <p:to>
                                        <p:strVal val="visible"/>
                                      </p:to>
                                    </p:set>
                                  </p:childTnLst>
                                </p:cTn>
                              </p:par>
                            </p:childTnLst>
                          </p:cTn>
                        </p:par>
                        <p:par>
                          <p:cTn id="1279" fill="hold">
                            <p:stCondLst>
                              <p:cond delay="10350"/>
                            </p:stCondLst>
                            <p:childTnLst>
                              <p:par>
                                <p:cTn id="1280" presetID="1" presetClass="exit" presetSubtype="0" fill="hold" nodeType="afterEffect">
                                  <p:stCondLst>
                                    <p:cond delay="50"/>
                                  </p:stCondLst>
                                  <p:childTnLst>
                                    <p:set>
                                      <p:cBhvr>
                                        <p:cTn id="1281" dur="1" fill="hold">
                                          <p:stCondLst>
                                            <p:cond delay="0"/>
                                          </p:stCondLst>
                                        </p:cTn>
                                        <p:tgtEl>
                                          <p:spTgt spid="273"/>
                                        </p:tgtEl>
                                        <p:attrNameLst>
                                          <p:attrName>style.visibility</p:attrName>
                                        </p:attrNameLst>
                                      </p:cBhvr>
                                      <p:to>
                                        <p:strVal val="hidden"/>
                                      </p:to>
                                    </p:set>
                                  </p:childTnLst>
                                </p:cTn>
                              </p:par>
                            </p:childTnLst>
                          </p:cTn>
                        </p:par>
                        <p:par>
                          <p:cTn id="1282" fill="hold">
                            <p:stCondLst>
                              <p:cond delay="10400"/>
                            </p:stCondLst>
                            <p:childTnLst>
                              <p:par>
                                <p:cTn id="1283" presetID="1" presetClass="entr" presetSubtype="0" fill="hold" nodeType="afterEffect">
                                  <p:stCondLst>
                                    <p:cond delay="0"/>
                                  </p:stCondLst>
                                  <p:childTnLst>
                                    <p:set>
                                      <p:cBhvr>
                                        <p:cTn id="1284" dur="1" fill="hold">
                                          <p:stCondLst>
                                            <p:cond delay="0"/>
                                          </p:stCondLst>
                                        </p:cTn>
                                        <p:tgtEl>
                                          <p:spTgt spid="274"/>
                                        </p:tgtEl>
                                        <p:attrNameLst>
                                          <p:attrName>style.visibility</p:attrName>
                                        </p:attrNameLst>
                                      </p:cBhvr>
                                      <p:to>
                                        <p:strVal val="visible"/>
                                      </p:to>
                                    </p:set>
                                  </p:childTnLst>
                                </p:cTn>
                              </p:par>
                            </p:childTnLst>
                          </p:cTn>
                        </p:par>
                        <p:par>
                          <p:cTn id="1285" fill="hold">
                            <p:stCondLst>
                              <p:cond delay="10400"/>
                            </p:stCondLst>
                            <p:childTnLst>
                              <p:par>
                                <p:cTn id="1286" presetID="1" presetClass="exit" presetSubtype="0" fill="hold" nodeType="afterEffect">
                                  <p:stCondLst>
                                    <p:cond delay="50"/>
                                  </p:stCondLst>
                                  <p:childTnLst>
                                    <p:set>
                                      <p:cBhvr>
                                        <p:cTn id="1287" dur="1" fill="hold">
                                          <p:stCondLst>
                                            <p:cond delay="0"/>
                                          </p:stCondLst>
                                        </p:cTn>
                                        <p:tgtEl>
                                          <p:spTgt spid="274"/>
                                        </p:tgtEl>
                                        <p:attrNameLst>
                                          <p:attrName>style.visibility</p:attrName>
                                        </p:attrNameLst>
                                      </p:cBhvr>
                                      <p:to>
                                        <p:strVal val="hidden"/>
                                      </p:to>
                                    </p:set>
                                  </p:childTnLst>
                                </p:cTn>
                              </p:par>
                            </p:childTnLst>
                          </p:cTn>
                        </p:par>
                        <p:par>
                          <p:cTn id="1288" fill="hold">
                            <p:stCondLst>
                              <p:cond delay="10450"/>
                            </p:stCondLst>
                            <p:childTnLst>
                              <p:par>
                                <p:cTn id="1289" presetID="1" presetClass="entr" presetSubtype="0" fill="hold" nodeType="afterEffect">
                                  <p:stCondLst>
                                    <p:cond delay="0"/>
                                  </p:stCondLst>
                                  <p:childTnLst>
                                    <p:set>
                                      <p:cBhvr>
                                        <p:cTn id="1290" dur="1" fill="hold">
                                          <p:stCondLst>
                                            <p:cond delay="0"/>
                                          </p:stCondLst>
                                        </p:cTn>
                                        <p:tgtEl>
                                          <p:spTgt spid="275"/>
                                        </p:tgtEl>
                                        <p:attrNameLst>
                                          <p:attrName>style.visibility</p:attrName>
                                        </p:attrNameLst>
                                      </p:cBhvr>
                                      <p:to>
                                        <p:strVal val="visible"/>
                                      </p:to>
                                    </p:set>
                                  </p:childTnLst>
                                </p:cTn>
                              </p:par>
                            </p:childTnLst>
                          </p:cTn>
                        </p:par>
                        <p:par>
                          <p:cTn id="1291" fill="hold">
                            <p:stCondLst>
                              <p:cond delay="10450"/>
                            </p:stCondLst>
                            <p:childTnLst>
                              <p:par>
                                <p:cTn id="1292" presetID="1" presetClass="exit" presetSubtype="0" fill="hold" nodeType="afterEffect">
                                  <p:stCondLst>
                                    <p:cond delay="50"/>
                                  </p:stCondLst>
                                  <p:childTnLst>
                                    <p:set>
                                      <p:cBhvr>
                                        <p:cTn id="1293" dur="1" fill="hold">
                                          <p:stCondLst>
                                            <p:cond delay="0"/>
                                          </p:stCondLst>
                                        </p:cTn>
                                        <p:tgtEl>
                                          <p:spTgt spid="275"/>
                                        </p:tgtEl>
                                        <p:attrNameLst>
                                          <p:attrName>style.visibility</p:attrName>
                                        </p:attrNameLst>
                                      </p:cBhvr>
                                      <p:to>
                                        <p:strVal val="hidden"/>
                                      </p:to>
                                    </p:set>
                                  </p:childTnLst>
                                </p:cTn>
                              </p:par>
                            </p:childTnLst>
                          </p:cTn>
                        </p:par>
                        <p:par>
                          <p:cTn id="1294" fill="hold">
                            <p:stCondLst>
                              <p:cond delay="10500"/>
                            </p:stCondLst>
                            <p:childTnLst>
                              <p:par>
                                <p:cTn id="1295" presetID="1" presetClass="entr" presetSubtype="0" fill="hold" nodeType="afterEffect">
                                  <p:stCondLst>
                                    <p:cond delay="0"/>
                                  </p:stCondLst>
                                  <p:childTnLst>
                                    <p:set>
                                      <p:cBhvr>
                                        <p:cTn id="1296" dur="1" fill="hold">
                                          <p:stCondLst>
                                            <p:cond delay="0"/>
                                          </p:stCondLst>
                                        </p:cTn>
                                        <p:tgtEl>
                                          <p:spTgt spid="276"/>
                                        </p:tgtEl>
                                        <p:attrNameLst>
                                          <p:attrName>style.visibility</p:attrName>
                                        </p:attrNameLst>
                                      </p:cBhvr>
                                      <p:to>
                                        <p:strVal val="visible"/>
                                      </p:to>
                                    </p:set>
                                  </p:childTnLst>
                                </p:cTn>
                              </p:par>
                            </p:childTnLst>
                          </p:cTn>
                        </p:par>
                        <p:par>
                          <p:cTn id="1297" fill="hold">
                            <p:stCondLst>
                              <p:cond delay="10500"/>
                            </p:stCondLst>
                            <p:childTnLst>
                              <p:par>
                                <p:cTn id="1298" presetID="1" presetClass="entr" presetSubtype="0" fill="hold" nodeType="afterEffect">
                                  <p:stCondLst>
                                    <p:cond delay="0"/>
                                  </p:stCondLst>
                                  <p:childTnLst>
                                    <p:set>
                                      <p:cBhvr>
                                        <p:cTn id="1299" dur="1" fill="hold">
                                          <p:stCondLst>
                                            <p:cond delay="0"/>
                                          </p:stCondLst>
                                        </p:cTn>
                                        <p:tgtEl>
                                          <p:spTgt spid="289"/>
                                        </p:tgtEl>
                                        <p:attrNameLst>
                                          <p:attrName>style.visibility</p:attrName>
                                        </p:attrNameLst>
                                      </p:cBhvr>
                                      <p:to>
                                        <p:strVal val="visible"/>
                                      </p:to>
                                    </p:set>
                                  </p:childTnLst>
                                </p:cTn>
                              </p:par>
                            </p:childTnLst>
                          </p:cTn>
                        </p:par>
                        <p:par>
                          <p:cTn id="1300" fill="hold">
                            <p:stCondLst>
                              <p:cond delay="10500"/>
                            </p:stCondLst>
                            <p:childTnLst>
                              <p:par>
                                <p:cTn id="1301" presetID="1" presetClass="exit" presetSubtype="0" fill="hold" nodeType="afterEffect">
                                  <p:stCondLst>
                                    <p:cond delay="50"/>
                                  </p:stCondLst>
                                  <p:childTnLst>
                                    <p:set>
                                      <p:cBhvr>
                                        <p:cTn id="1302" dur="1" fill="hold">
                                          <p:stCondLst>
                                            <p:cond delay="0"/>
                                          </p:stCondLst>
                                        </p:cTn>
                                        <p:tgtEl>
                                          <p:spTgt spid="289"/>
                                        </p:tgtEl>
                                        <p:attrNameLst>
                                          <p:attrName>style.visibility</p:attrName>
                                        </p:attrNameLst>
                                      </p:cBhvr>
                                      <p:to>
                                        <p:strVal val="hidden"/>
                                      </p:to>
                                    </p:set>
                                  </p:childTnLst>
                                </p:cTn>
                              </p:par>
                            </p:childTnLst>
                          </p:cTn>
                        </p:par>
                        <p:par>
                          <p:cTn id="1303" fill="hold">
                            <p:stCondLst>
                              <p:cond delay="10550"/>
                            </p:stCondLst>
                            <p:childTnLst>
                              <p:par>
                                <p:cTn id="1304" presetID="1" presetClass="entr" presetSubtype="0" fill="hold" nodeType="afterEffect">
                                  <p:stCondLst>
                                    <p:cond delay="0"/>
                                  </p:stCondLst>
                                  <p:childTnLst>
                                    <p:set>
                                      <p:cBhvr>
                                        <p:cTn id="1305" dur="1" fill="hold">
                                          <p:stCondLst>
                                            <p:cond delay="0"/>
                                          </p:stCondLst>
                                        </p:cTn>
                                        <p:tgtEl>
                                          <p:spTgt spid="290"/>
                                        </p:tgtEl>
                                        <p:attrNameLst>
                                          <p:attrName>style.visibility</p:attrName>
                                        </p:attrNameLst>
                                      </p:cBhvr>
                                      <p:to>
                                        <p:strVal val="visible"/>
                                      </p:to>
                                    </p:set>
                                  </p:childTnLst>
                                </p:cTn>
                              </p:par>
                            </p:childTnLst>
                          </p:cTn>
                        </p:par>
                        <p:par>
                          <p:cTn id="1306" fill="hold">
                            <p:stCondLst>
                              <p:cond delay="10550"/>
                            </p:stCondLst>
                            <p:childTnLst>
                              <p:par>
                                <p:cTn id="1307" presetID="1" presetClass="exit" presetSubtype="0" fill="hold" nodeType="afterEffect">
                                  <p:stCondLst>
                                    <p:cond delay="50"/>
                                  </p:stCondLst>
                                  <p:childTnLst>
                                    <p:set>
                                      <p:cBhvr>
                                        <p:cTn id="1308" dur="1" fill="hold">
                                          <p:stCondLst>
                                            <p:cond delay="0"/>
                                          </p:stCondLst>
                                        </p:cTn>
                                        <p:tgtEl>
                                          <p:spTgt spid="290"/>
                                        </p:tgtEl>
                                        <p:attrNameLst>
                                          <p:attrName>style.visibility</p:attrName>
                                        </p:attrNameLst>
                                      </p:cBhvr>
                                      <p:to>
                                        <p:strVal val="hidden"/>
                                      </p:to>
                                    </p:set>
                                  </p:childTnLst>
                                </p:cTn>
                              </p:par>
                            </p:childTnLst>
                          </p:cTn>
                        </p:par>
                        <p:par>
                          <p:cTn id="1309" fill="hold">
                            <p:stCondLst>
                              <p:cond delay="10600"/>
                            </p:stCondLst>
                            <p:childTnLst>
                              <p:par>
                                <p:cTn id="1310" presetID="1" presetClass="entr" presetSubtype="0" fill="hold" nodeType="afterEffect">
                                  <p:stCondLst>
                                    <p:cond delay="0"/>
                                  </p:stCondLst>
                                  <p:childTnLst>
                                    <p:set>
                                      <p:cBhvr>
                                        <p:cTn id="1311" dur="1" fill="hold">
                                          <p:stCondLst>
                                            <p:cond delay="0"/>
                                          </p:stCondLst>
                                        </p:cTn>
                                        <p:tgtEl>
                                          <p:spTgt spid="291"/>
                                        </p:tgtEl>
                                        <p:attrNameLst>
                                          <p:attrName>style.visibility</p:attrName>
                                        </p:attrNameLst>
                                      </p:cBhvr>
                                      <p:to>
                                        <p:strVal val="visible"/>
                                      </p:to>
                                    </p:set>
                                  </p:childTnLst>
                                </p:cTn>
                              </p:par>
                            </p:childTnLst>
                          </p:cTn>
                        </p:par>
                        <p:par>
                          <p:cTn id="1312" fill="hold">
                            <p:stCondLst>
                              <p:cond delay="10600"/>
                            </p:stCondLst>
                            <p:childTnLst>
                              <p:par>
                                <p:cTn id="1313" presetID="1" presetClass="exit" presetSubtype="0" fill="hold" nodeType="afterEffect">
                                  <p:stCondLst>
                                    <p:cond delay="50"/>
                                  </p:stCondLst>
                                  <p:childTnLst>
                                    <p:set>
                                      <p:cBhvr>
                                        <p:cTn id="1314" dur="1" fill="hold">
                                          <p:stCondLst>
                                            <p:cond delay="0"/>
                                          </p:stCondLst>
                                        </p:cTn>
                                        <p:tgtEl>
                                          <p:spTgt spid="291"/>
                                        </p:tgtEl>
                                        <p:attrNameLst>
                                          <p:attrName>style.visibility</p:attrName>
                                        </p:attrNameLst>
                                      </p:cBhvr>
                                      <p:to>
                                        <p:strVal val="hidden"/>
                                      </p:to>
                                    </p:set>
                                  </p:childTnLst>
                                </p:cTn>
                              </p:par>
                            </p:childTnLst>
                          </p:cTn>
                        </p:par>
                        <p:par>
                          <p:cTn id="1315" fill="hold">
                            <p:stCondLst>
                              <p:cond delay="10650"/>
                            </p:stCondLst>
                            <p:childTnLst>
                              <p:par>
                                <p:cTn id="1316" presetID="1" presetClass="entr" presetSubtype="0" fill="hold" nodeType="afterEffect">
                                  <p:stCondLst>
                                    <p:cond delay="0"/>
                                  </p:stCondLst>
                                  <p:childTnLst>
                                    <p:set>
                                      <p:cBhvr>
                                        <p:cTn id="1317" dur="1" fill="hold">
                                          <p:stCondLst>
                                            <p:cond delay="0"/>
                                          </p:stCondLst>
                                        </p:cTn>
                                        <p:tgtEl>
                                          <p:spTgt spid="292"/>
                                        </p:tgtEl>
                                        <p:attrNameLst>
                                          <p:attrName>style.visibility</p:attrName>
                                        </p:attrNameLst>
                                      </p:cBhvr>
                                      <p:to>
                                        <p:strVal val="visible"/>
                                      </p:to>
                                    </p:set>
                                  </p:childTnLst>
                                </p:cTn>
                              </p:par>
                            </p:childTnLst>
                          </p:cTn>
                        </p:par>
                        <p:par>
                          <p:cTn id="1318" fill="hold">
                            <p:stCondLst>
                              <p:cond delay="10650"/>
                            </p:stCondLst>
                            <p:childTnLst>
                              <p:par>
                                <p:cTn id="1319" presetID="1" presetClass="exit" presetSubtype="0" fill="hold" nodeType="afterEffect">
                                  <p:stCondLst>
                                    <p:cond delay="50"/>
                                  </p:stCondLst>
                                  <p:childTnLst>
                                    <p:set>
                                      <p:cBhvr>
                                        <p:cTn id="1320" dur="1" fill="hold">
                                          <p:stCondLst>
                                            <p:cond delay="0"/>
                                          </p:stCondLst>
                                        </p:cTn>
                                        <p:tgtEl>
                                          <p:spTgt spid="292"/>
                                        </p:tgtEl>
                                        <p:attrNameLst>
                                          <p:attrName>style.visibility</p:attrName>
                                        </p:attrNameLst>
                                      </p:cBhvr>
                                      <p:to>
                                        <p:strVal val="hidden"/>
                                      </p:to>
                                    </p:set>
                                  </p:childTnLst>
                                </p:cTn>
                              </p:par>
                            </p:childTnLst>
                          </p:cTn>
                        </p:par>
                        <p:par>
                          <p:cTn id="1321" fill="hold">
                            <p:stCondLst>
                              <p:cond delay="10700"/>
                            </p:stCondLst>
                            <p:childTnLst>
                              <p:par>
                                <p:cTn id="1322" presetID="1" presetClass="entr" presetSubtype="0" fill="hold" nodeType="afterEffect">
                                  <p:stCondLst>
                                    <p:cond delay="0"/>
                                  </p:stCondLst>
                                  <p:childTnLst>
                                    <p:set>
                                      <p:cBhvr>
                                        <p:cTn id="1323" dur="1" fill="hold">
                                          <p:stCondLst>
                                            <p:cond delay="0"/>
                                          </p:stCondLst>
                                        </p:cTn>
                                        <p:tgtEl>
                                          <p:spTgt spid="293"/>
                                        </p:tgtEl>
                                        <p:attrNameLst>
                                          <p:attrName>style.visibility</p:attrName>
                                        </p:attrNameLst>
                                      </p:cBhvr>
                                      <p:to>
                                        <p:strVal val="visible"/>
                                      </p:to>
                                    </p:set>
                                  </p:childTnLst>
                                </p:cTn>
                              </p:par>
                            </p:childTnLst>
                          </p:cTn>
                        </p:par>
                        <p:par>
                          <p:cTn id="1324" fill="hold">
                            <p:stCondLst>
                              <p:cond delay="10700"/>
                            </p:stCondLst>
                            <p:childTnLst>
                              <p:par>
                                <p:cTn id="1325" presetID="1" presetClass="exit" presetSubtype="0" fill="hold" nodeType="afterEffect">
                                  <p:stCondLst>
                                    <p:cond delay="50"/>
                                  </p:stCondLst>
                                  <p:childTnLst>
                                    <p:set>
                                      <p:cBhvr>
                                        <p:cTn id="1326" dur="1" fill="hold">
                                          <p:stCondLst>
                                            <p:cond delay="0"/>
                                          </p:stCondLst>
                                        </p:cTn>
                                        <p:tgtEl>
                                          <p:spTgt spid="293"/>
                                        </p:tgtEl>
                                        <p:attrNameLst>
                                          <p:attrName>style.visibility</p:attrName>
                                        </p:attrNameLst>
                                      </p:cBhvr>
                                      <p:to>
                                        <p:strVal val="hidden"/>
                                      </p:to>
                                    </p:set>
                                  </p:childTnLst>
                                </p:cTn>
                              </p:par>
                            </p:childTnLst>
                          </p:cTn>
                        </p:par>
                        <p:par>
                          <p:cTn id="1327" fill="hold">
                            <p:stCondLst>
                              <p:cond delay="10750"/>
                            </p:stCondLst>
                            <p:childTnLst>
                              <p:par>
                                <p:cTn id="1328" presetID="1" presetClass="entr" presetSubtype="0" fill="hold" nodeType="afterEffect">
                                  <p:stCondLst>
                                    <p:cond delay="0"/>
                                  </p:stCondLst>
                                  <p:childTnLst>
                                    <p:set>
                                      <p:cBhvr>
                                        <p:cTn id="1329" dur="1" fill="hold">
                                          <p:stCondLst>
                                            <p:cond delay="0"/>
                                          </p:stCondLst>
                                        </p:cTn>
                                        <p:tgtEl>
                                          <p:spTgt spid="294"/>
                                        </p:tgtEl>
                                        <p:attrNameLst>
                                          <p:attrName>style.visibility</p:attrName>
                                        </p:attrNameLst>
                                      </p:cBhvr>
                                      <p:to>
                                        <p:strVal val="visible"/>
                                      </p:to>
                                    </p:set>
                                  </p:childTnLst>
                                </p:cTn>
                              </p:par>
                            </p:childTnLst>
                          </p:cTn>
                        </p:par>
                        <p:par>
                          <p:cTn id="1330" fill="hold">
                            <p:stCondLst>
                              <p:cond delay="10750"/>
                            </p:stCondLst>
                            <p:childTnLst>
                              <p:par>
                                <p:cTn id="1331" presetID="1" presetClass="exit" presetSubtype="0" fill="hold" nodeType="afterEffect">
                                  <p:stCondLst>
                                    <p:cond delay="50"/>
                                  </p:stCondLst>
                                  <p:childTnLst>
                                    <p:set>
                                      <p:cBhvr>
                                        <p:cTn id="1332" dur="1" fill="hold">
                                          <p:stCondLst>
                                            <p:cond delay="0"/>
                                          </p:stCondLst>
                                        </p:cTn>
                                        <p:tgtEl>
                                          <p:spTgt spid="294"/>
                                        </p:tgtEl>
                                        <p:attrNameLst>
                                          <p:attrName>style.visibility</p:attrName>
                                        </p:attrNameLst>
                                      </p:cBhvr>
                                      <p:to>
                                        <p:strVal val="hidden"/>
                                      </p:to>
                                    </p:set>
                                  </p:childTnLst>
                                </p:cTn>
                              </p:par>
                            </p:childTnLst>
                          </p:cTn>
                        </p:par>
                        <p:par>
                          <p:cTn id="1333" fill="hold">
                            <p:stCondLst>
                              <p:cond delay="10800"/>
                            </p:stCondLst>
                            <p:childTnLst>
                              <p:par>
                                <p:cTn id="1334" presetID="1" presetClass="entr" presetSubtype="0" fill="hold" nodeType="afterEffect">
                                  <p:stCondLst>
                                    <p:cond delay="0"/>
                                  </p:stCondLst>
                                  <p:childTnLst>
                                    <p:set>
                                      <p:cBhvr>
                                        <p:cTn id="1335" dur="1" fill="hold">
                                          <p:stCondLst>
                                            <p:cond delay="0"/>
                                          </p:stCondLst>
                                        </p:cTn>
                                        <p:tgtEl>
                                          <p:spTgt spid="303"/>
                                        </p:tgtEl>
                                        <p:attrNameLst>
                                          <p:attrName>style.visibility</p:attrName>
                                        </p:attrNameLst>
                                      </p:cBhvr>
                                      <p:to>
                                        <p:strVal val="visible"/>
                                      </p:to>
                                    </p:set>
                                  </p:childTnLst>
                                </p:cTn>
                              </p:par>
                            </p:childTnLst>
                          </p:cTn>
                        </p:par>
                        <p:par>
                          <p:cTn id="1336" fill="hold">
                            <p:stCondLst>
                              <p:cond delay="10800"/>
                            </p:stCondLst>
                            <p:childTnLst>
                              <p:par>
                                <p:cTn id="1337" presetID="1" presetClass="exit" presetSubtype="0" fill="hold" nodeType="afterEffect">
                                  <p:stCondLst>
                                    <p:cond delay="50"/>
                                  </p:stCondLst>
                                  <p:childTnLst>
                                    <p:set>
                                      <p:cBhvr>
                                        <p:cTn id="1338" dur="1" fill="hold">
                                          <p:stCondLst>
                                            <p:cond delay="0"/>
                                          </p:stCondLst>
                                        </p:cTn>
                                        <p:tgtEl>
                                          <p:spTgt spid="303"/>
                                        </p:tgtEl>
                                        <p:attrNameLst>
                                          <p:attrName>style.visibility</p:attrName>
                                        </p:attrNameLst>
                                      </p:cBhvr>
                                      <p:to>
                                        <p:strVal val="hidden"/>
                                      </p:to>
                                    </p:set>
                                  </p:childTnLst>
                                </p:cTn>
                              </p:par>
                            </p:childTnLst>
                          </p:cTn>
                        </p:par>
                        <p:par>
                          <p:cTn id="1339" fill="hold">
                            <p:stCondLst>
                              <p:cond delay="10850"/>
                            </p:stCondLst>
                            <p:childTnLst>
                              <p:par>
                                <p:cTn id="1340" presetID="1" presetClass="entr" presetSubtype="0" fill="hold" nodeType="afterEffect">
                                  <p:stCondLst>
                                    <p:cond delay="0"/>
                                  </p:stCondLst>
                                  <p:childTnLst>
                                    <p:set>
                                      <p:cBhvr>
                                        <p:cTn id="1341" dur="1" fill="hold">
                                          <p:stCondLst>
                                            <p:cond delay="0"/>
                                          </p:stCondLst>
                                        </p:cTn>
                                        <p:tgtEl>
                                          <p:spTgt spid="304"/>
                                        </p:tgtEl>
                                        <p:attrNameLst>
                                          <p:attrName>style.visibility</p:attrName>
                                        </p:attrNameLst>
                                      </p:cBhvr>
                                      <p:to>
                                        <p:strVal val="visible"/>
                                      </p:to>
                                    </p:set>
                                  </p:childTnLst>
                                </p:cTn>
                              </p:par>
                            </p:childTnLst>
                          </p:cTn>
                        </p:par>
                        <p:par>
                          <p:cTn id="1342" fill="hold">
                            <p:stCondLst>
                              <p:cond delay="10850"/>
                            </p:stCondLst>
                            <p:childTnLst>
                              <p:par>
                                <p:cTn id="1343" presetID="1" presetClass="exit" presetSubtype="0" fill="hold" nodeType="afterEffect">
                                  <p:stCondLst>
                                    <p:cond delay="50"/>
                                  </p:stCondLst>
                                  <p:childTnLst>
                                    <p:set>
                                      <p:cBhvr>
                                        <p:cTn id="1344" dur="1" fill="hold">
                                          <p:stCondLst>
                                            <p:cond delay="0"/>
                                          </p:stCondLst>
                                        </p:cTn>
                                        <p:tgtEl>
                                          <p:spTgt spid="304"/>
                                        </p:tgtEl>
                                        <p:attrNameLst>
                                          <p:attrName>style.visibility</p:attrName>
                                        </p:attrNameLst>
                                      </p:cBhvr>
                                      <p:to>
                                        <p:strVal val="hidden"/>
                                      </p:to>
                                    </p:set>
                                  </p:childTnLst>
                                </p:cTn>
                              </p:par>
                            </p:childTnLst>
                          </p:cTn>
                        </p:par>
                        <p:par>
                          <p:cTn id="1345" fill="hold">
                            <p:stCondLst>
                              <p:cond delay="10900"/>
                            </p:stCondLst>
                            <p:childTnLst>
                              <p:par>
                                <p:cTn id="1346" presetID="1" presetClass="exit" presetSubtype="0" fill="hold" nodeType="afterEffect">
                                  <p:stCondLst>
                                    <p:cond delay="50"/>
                                  </p:stCondLst>
                                  <p:childTnLst>
                                    <p:set>
                                      <p:cBhvr>
                                        <p:cTn id="1347" dur="1" fill="hold">
                                          <p:stCondLst>
                                            <p:cond delay="0"/>
                                          </p:stCondLst>
                                        </p:cTn>
                                        <p:tgtEl>
                                          <p:spTgt spid="276"/>
                                        </p:tgtEl>
                                        <p:attrNameLst>
                                          <p:attrName>style.visibility</p:attrName>
                                        </p:attrNameLst>
                                      </p:cBhvr>
                                      <p:to>
                                        <p:strVal val="hidden"/>
                                      </p:to>
                                    </p:set>
                                  </p:childTnLst>
                                </p:cTn>
                              </p:par>
                            </p:childTnLst>
                          </p:cTn>
                        </p:par>
                        <p:par>
                          <p:cTn id="1348" fill="hold">
                            <p:stCondLst>
                              <p:cond delay="10950"/>
                            </p:stCondLst>
                            <p:childTnLst>
                              <p:par>
                                <p:cTn id="1349" presetID="1" presetClass="entr" presetSubtype="0" fill="hold" nodeType="afterEffect">
                                  <p:stCondLst>
                                    <p:cond delay="0"/>
                                  </p:stCondLst>
                                  <p:childTnLst>
                                    <p:set>
                                      <p:cBhvr>
                                        <p:cTn id="1350" dur="1" fill="hold">
                                          <p:stCondLst>
                                            <p:cond delay="0"/>
                                          </p:stCondLst>
                                        </p:cTn>
                                        <p:tgtEl>
                                          <p:spTgt spid="277"/>
                                        </p:tgtEl>
                                        <p:attrNameLst>
                                          <p:attrName>style.visibility</p:attrName>
                                        </p:attrNameLst>
                                      </p:cBhvr>
                                      <p:to>
                                        <p:strVal val="visible"/>
                                      </p:to>
                                    </p:set>
                                  </p:childTnLst>
                                </p:cTn>
                              </p:par>
                            </p:childTnLst>
                          </p:cTn>
                        </p:par>
                        <p:par>
                          <p:cTn id="1351" fill="hold">
                            <p:stCondLst>
                              <p:cond delay="10950"/>
                            </p:stCondLst>
                            <p:childTnLst>
                              <p:par>
                                <p:cTn id="1352" presetID="1" presetClass="exit" presetSubtype="0" fill="hold" nodeType="afterEffect">
                                  <p:stCondLst>
                                    <p:cond delay="50"/>
                                  </p:stCondLst>
                                  <p:childTnLst>
                                    <p:set>
                                      <p:cBhvr>
                                        <p:cTn id="1353" dur="1" fill="hold">
                                          <p:stCondLst>
                                            <p:cond delay="0"/>
                                          </p:stCondLst>
                                        </p:cTn>
                                        <p:tgtEl>
                                          <p:spTgt spid="277"/>
                                        </p:tgtEl>
                                        <p:attrNameLst>
                                          <p:attrName>style.visibility</p:attrName>
                                        </p:attrNameLst>
                                      </p:cBhvr>
                                      <p:to>
                                        <p:strVal val="hidden"/>
                                      </p:to>
                                    </p:set>
                                  </p:childTnLst>
                                </p:cTn>
                              </p:par>
                            </p:childTnLst>
                          </p:cTn>
                        </p:par>
                        <p:par>
                          <p:cTn id="1354" fill="hold">
                            <p:stCondLst>
                              <p:cond delay="11000"/>
                            </p:stCondLst>
                            <p:childTnLst>
                              <p:par>
                                <p:cTn id="1355" presetID="1" presetClass="entr" presetSubtype="0" fill="hold" nodeType="afterEffect">
                                  <p:stCondLst>
                                    <p:cond delay="0"/>
                                  </p:stCondLst>
                                  <p:childTnLst>
                                    <p:set>
                                      <p:cBhvr>
                                        <p:cTn id="1356" dur="1" fill="hold">
                                          <p:stCondLst>
                                            <p:cond delay="0"/>
                                          </p:stCondLst>
                                        </p:cTn>
                                        <p:tgtEl>
                                          <p:spTgt spid="278"/>
                                        </p:tgtEl>
                                        <p:attrNameLst>
                                          <p:attrName>style.visibility</p:attrName>
                                        </p:attrNameLst>
                                      </p:cBhvr>
                                      <p:to>
                                        <p:strVal val="visible"/>
                                      </p:to>
                                    </p:set>
                                  </p:childTnLst>
                                </p:cTn>
                              </p:par>
                            </p:childTnLst>
                          </p:cTn>
                        </p:par>
                        <p:par>
                          <p:cTn id="1357" fill="hold">
                            <p:stCondLst>
                              <p:cond delay="11000"/>
                            </p:stCondLst>
                            <p:childTnLst>
                              <p:par>
                                <p:cTn id="1358" presetID="1" presetClass="exit" presetSubtype="0" fill="hold" nodeType="afterEffect">
                                  <p:stCondLst>
                                    <p:cond delay="50"/>
                                  </p:stCondLst>
                                  <p:childTnLst>
                                    <p:set>
                                      <p:cBhvr>
                                        <p:cTn id="1359" dur="1" fill="hold">
                                          <p:stCondLst>
                                            <p:cond delay="0"/>
                                          </p:stCondLst>
                                        </p:cTn>
                                        <p:tgtEl>
                                          <p:spTgt spid="278"/>
                                        </p:tgtEl>
                                        <p:attrNameLst>
                                          <p:attrName>style.visibility</p:attrName>
                                        </p:attrNameLst>
                                      </p:cBhvr>
                                      <p:to>
                                        <p:strVal val="hidden"/>
                                      </p:to>
                                    </p:set>
                                  </p:childTnLst>
                                </p:cTn>
                              </p:par>
                            </p:childTnLst>
                          </p:cTn>
                        </p:par>
                        <p:par>
                          <p:cTn id="1360" fill="hold">
                            <p:stCondLst>
                              <p:cond delay="11050"/>
                            </p:stCondLst>
                            <p:childTnLst>
                              <p:par>
                                <p:cTn id="1361" presetID="1" presetClass="entr" presetSubtype="0" fill="hold" nodeType="afterEffect">
                                  <p:stCondLst>
                                    <p:cond delay="0"/>
                                  </p:stCondLst>
                                  <p:childTnLst>
                                    <p:set>
                                      <p:cBhvr>
                                        <p:cTn id="1362" dur="1" fill="hold">
                                          <p:stCondLst>
                                            <p:cond delay="0"/>
                                          </p:stCondLst>
                                        </p:cTn>
                                        <p:tgtEl>
                                          <p:spTgt spid="279"/>
                                        </p:tgtEl>
                                        <p:attrNameLst>
                                          <p:attrName>style.visibility</p:attrName>
                                        </p:attrNameLst>
                                      </p:cBhvr>
                                      <p:to>
                                        <p:strVal val="visible"/>
                                      </p:to>
                                    </p:set>
                                  </p:childTnLst>
                                </p:cTn>
                              </p:par>
                            </p:childTnLst>
                          </p:cTn>
                        </p:par>
                        <p:par>
                          <p:cTn id="1363" fill="hold">
                            <p:stCondLst>
                              <p:cond delay="11050"/>
                            </p:stCondLst>
                            <p:childTnLst>
                              <p:par>
                                <p:cTn id="1364" presetID="1" presetClass="exit" presetSubtype="0" fill="hold" nodeType="afterEffect">
                                  <p:stCondLst>
                                    <p:cond delay="50"/>
                                  </p:stCondLst>
                                  <p:childTnLst>
                                    <p:set>
                                      <p:cBhvr>
                                        <p:cTn id="1365" dur="1" fill="hold">
                                          <p:stCondLst>
                                            <p:cond delay="0"/>
                                          </p:stCondLst>
                                        </p:cTn>
                                        <p:tgtEl>
                                          <p:spTgt spid="279"/>
                                        </p:tgtEl>
                                        <p:attrNameLst>
                                          <p:attrName>style.visibility</p:attrName>
                                        </p:attrNameLst>
                                      </p:cBhvr>
                                      <p:to>
                                        <p:strVal val="hidden"/>
                                      </p:to>
                                    </p:set>
                                  </p:childTnLst>
                                </p:cTn>
                              </p:par>
                            </p:childTnLst>
                          </p:cTn>
                        </p:par>
                        <p:par>
                          <p:cTn id="1366" fill="hold">
                            <p:stCondLst>
                              <p:cond delay="11100"/>
                            </p:stCondLst>
                            <p:childTnLst>
                              <p:par>
                                <p:cTn id="1367" presetID="1" presetClass="exit" presetSubtype="0" fill="hold" nodeType="afterEffect">
                                  <p:stCondLst>
                                    <p:cond delay="50"/>
                                  </p:stCondLst>
                                  <p:childTnLst>
                                    <p:set>
                                      <p:cBhvr>
                                        <p:cTn id="1368" dur="1" fill="hold">
                                          <p:stCondLst>
                                            <p:cond delay="0"/>
                                          </p:stCondLst>
                                        </p:cTn>
                                        <p:tgtEl>
                                          <p:spTgt spid="283"/>
                                        </p:tgtEl>
                                        <p:attrNameLst>
                                          <p:attrName>style.visibility</p:attrName>
                                        </p:attrNameLst>
                                      </p:cBhvr>
                                      <p:to>
                                        <p:strVal val="hidden"/>
                                      </p:to>
                                    </p:set>
                                  </p:childTnLst>
                                </p:cTn>
                              </p:par>
                            </p:childTnLst>
                          </p:cTn>
                        </p:par>
                        <p:par>
                          <p:cTn id="1369" fill="hold">
                            <p:stCondLst>
                              <p:cond delay="11150"/>
                            </p:stCondLst>
                            <p:childTnLst>
                              <p:par>
                                <p:cTn id="1370" presetID="1" presetClass="exit" presetSubtype="0" fill="hold" nodeType="afterEffect">
                                  <p:stCondLst>
                                    <p:cond delay="50"/>
                                  </p:stCondLst>
                                  <p:childTnLst>
                                    <p:set>
                                      <p:cBhvr>
                                        <p:cTn id="1371" dur="1" fill="hold">
                                          <p:stCondLst>
                                            <p:cond delay="0"/>
                                          </p:stCondLst>
                                        </p:cTn>
                                        <p:tgtEl>
                                          <p:spTgt spid="267"/>
                                        </p:tgtEl>
                                        <p:attrNameLst>
                                          <p:attrName>style.visibility</p:attrName>
                                        </p:attrNameLst>
                                      </p:cBhvr>
                                      <p:to>
                                        <p:strVal val="hidden"/>
                                      </p:to>
                                    </p:set>
                                  </p:childTnLst>
                                </p:cTn>
                              </p:par>
                            </p:childTnLst>
                          </p:cTn>
                        </p:par>
                        <p:par>
                          <p:cTn id="1372" fill="hold">
                            <p:stCondLst>
                              <p:cond delay="11200"/>
                            </p:stCondLst>
                            <p:childTnLst>
                              <p:par>
                                <p:cTn id="1373" presetID="1" presetClass="entr" presetSubtype="0" fill="hold" nodeType="afterEffect">
                                  <p:stCondLst>
                                    <p:cond delay="0"/>
                                  </p:stCondLst>
                                  <p:childTnLst>
                                    <p:set>
                                      <p:cBhvr>
                                        <p:cTn id="1374" dur="1" fill="hold">
                                          <p:stCondLst>
                                            <p:cond delay="0"/>
                                          </p:stCondLst>
                                        </p:cTn>
                                        <p:tgtEl>
                                          <p:spTgt spid="284"/>
                                        </p:tgtEl>
                                        <p:attrNameLst>
                                          <p:attrName>style.visibility</p:attrName>
                                        </p:attrNameLst>
                                      </p:cBhvr>
                                      <p:to>
                                        <p:strVal val="visible"/>
                                      </p:to>
                                    </p:set>
                                  </p:childTnLst>
                                </p:cTn>
                              </p:par>
                            </p:childTnLst>
                          </p:cTn>
                        </p:par>
                        <p:par>
                          <p:cTn id="1375" fill="hold">
                            <p:stCondLst>
                              <p:cond delay="11200"/>
                            </p:stCondLst>
                            <p:childTnLst>
                              <p:par>
                                <p:cTn id="1376" presetID="1" presetClass="exit" presetSubtype="0" fill="hold" nodeType="afterEffect">
                                  <p:stCondLst>
                                    <p:cond delay="50"/>
                                  </p:stCondLst>
                                  <p:childTnLst>
                                    <p:set>
                                      <p:cBhvr>
                                        <p:cTn id="1377" dur="1" fill="hold">
                                          <p:stCondLst>
                                            <p:cond delay="0"/>
                                          </p:stCondLst>
                                        </p:cTn>
                                        <p:tgtEl>
                                          <p:spTgt spid="284"/>
                                        </p:tgtEl>
                                        <p:attrNameLst>
                                          <p:attrName>style.visibility</p:attrName>
                                        </p:attrNameLst>
                                      </p:cBhvr>
                                      <p:to>
                                        <p:strVal val="hidden"/>
                                      </p:to>
                                    </p:set>
                                  </p:childTnLst>
                                </p:cTn>
                              </p:par>
                            </p:childTnLst>
                          </p:cTn>
                        </p:par>
                        <p:par>
                          <p:cTn id="1378" fill="hold">
                            <p:stCondLst>
                              <p:cond delay="11250"/>
                            </p:stCondLst>
                            <p:childTnLst>
                              <p:par>
                                <p:cTn id="1379" presetID="1" presetClass="entr" presetSubtype="0" fill="hold" nodeType="afterEffect">
                                  <p:stCondLst>
                                    <p:cond delay="0"/>
                                  </p:stCondLst>
                                  <p:childTnLst>
                                    <p:set>
                                      <p:cBhvr>
                                        <p:cTn id="1380" dur="1" fill="hold">
                                          <p:stCondLst>
                                            <p:cond delay="0"/>
                                          </p:stCondLst>
                                        </p:cTn>
                                        <p:tgtEl>
                                          <p:spTgt spid="285"/>
                                        </p:tgtEl>
                                        <p:attrNameLst>
                                          <p:attrName>style.visibility</p:attrName>
                                        </p:attrNameLst>
                                      </p:cBhvr>
                                      <p:to>
                                        <p:strVal val="visible"/>
                                      </p:to>
                                    </p:set>
                                  </p:childTnLst>
                                </p:cTn>
                              </p:par>
                            </p:childTnLst>
                          </p:cTn>
                        </p:par>
                        <p:par>
                          <p:cTn id="1381" fill="hold">
                            <p:stCondLst>
                              <p:cond delay="11250"/>
                            </p:stCondLst>
                            <p:childTnLst>
                              <p:par>
                                <p:cTn id="1382" presetID="1" presetClass="exit" presetSubtype="0" fill="hold" nodeType="afterEffect">
                                  <p:stCondLst>
                                    <p:cond delay="50"/>
                                  </p:stCondLst>
                                  <p:childTnLst>
                                    <p:set>
                                      <p:cBhvr>
                                        <p:cTn id="1383" dur="1" fill="hold">
                                          <p:stCondLst>
                                            <p:cond delay="0"/>
                                          </p:stCondLst>
                                        </p:cTn>
                                        <p:tgtEl>
                                          <p:spTgt spid="285"/>
                                        </p:tgtEl>
                                        <p:attrNameLst>
                                          <p:attrName>style.visibility</p:attrName>
                                        </p:attrNameLst>
                                      </p:cBhvr>
                                      <p:to>
                                        <p:strVal val="hidden"/>
                                      </p:to>
                                    </p:set>
                                  </p:childTnLst>
                                </p:cTn>
                              </p:par>
                            </p:childTnLst>
                          </p:cTn>
                        </p:par>
                        <p:par>
                          <p:cTn id="1384" fill="hold">
                            <p:stCondLst>
                              <p:cond delay="11300"/>
                            </p:stCondLst>
                            <p:childTnLst>
                              <p:par>
                                <p:cTn id="1385" presetID="1" presetClass="entr" presetSubtype="0" fill="hold" nodeType="afterEffect">
                                  <p:stCondLst>
                                    <p:cond delay="0"/>
                                  </p:stCondLst>
                                  <p:childTnLst>
                                    <p:set>
                                      <p:cBhvr>
                                        <p:cTn id="1386" dur="1" fill="hold">
                                          <p:stCondLst>
                                            <p:cond delay="0"/>
                                          </p:stCondLst>
                                        </p:cTn>
                                        <p:tgtEl>
                                          <p:spTgt spid="286"/>
                                        </p:tgtEl>
                                        <p:attrNameLst>
                                          <p:attrName>style.visibility</p:attrName>
                                        </p:attrNameLst>
                                      </p:cBhvr>
                                      <p:to>
                                        <p:strVal val="visible"/>
                                      </p:to>
                                    </p:set>
                                  </p:childTnLst>
                                </p:cTn>
                              </p:par>
                            </p:childTnLst>
                          </p:cTn>
                        </p:par>
                        <p:par>
                          <p:cTn id="1387" fill="hold">
                            <p:stCondLst>
                              <p:cond delay="11300"/>
                            </p:stCondLst>
                            <p:childTnLst>
                              <p:par>
                                <p:cTn id="1388" presetID="1" presetClass="exit" presetSubtype="0" fill="hold" nodeType="afterEffect">
                                  <p:stCondLst>
                                    <p:cond delay="50"/>
                                  </p:stCondLst>
                                  <p:childTnLst>
                                    <p:set>
                                      <p:cBhvr>
                                        <p:cTn id="1389" dur="1" fill="hold">
                                          <p:stCondLst>
                                            <p:cond delay="0"/>
                                          </p:stCondLst>
                                        </p:cTn>
                                        <p:tgtEl>
                                          <p:spTgt spid="286"/>
                                        </p:tgtEl>
                                        <p:attrNameLst>
                                          <p:attrName>style.visibility</p:attrName>
                                        </p:attrNameLst>
                                      </p:cBhvr>
                                      <p:to>
                                        <p:strVal val="hidden"/>
                                      </p:to>
                                    </p:set>
                                  </p:childTnLst>
                                </p:cTn>
                              </p:par>
                            </p:childTnLst>
                          </p:cTn>
                        </p:par>
                        <p:par>
                          <p:cTn id="1390" fill="hold">
                            <p:stCondLst>
                              <p:cond delay="11350"/>
                            </p:stCondLst>
                            <p:childTnLst>
                              <p:par>
                                <p:cTn id="1391" presetID="1" presetClass="entr" presetSubtype="0" fill="hold" nodeType="afterEffect">
                                  <p:stCondLst>
                                    <p:cond delay="0"/>
                                  </p:stCondLst>
                                  <p:childTnLst>
                                    <p:set>
                                      <p:cBhvr>
                                        <p:cTn id="1392" dur="1" fill="hold">
                                          <p:stCondLst>
                                            <p:cond delay="0"/>
                                          </p:stCondLst>
                                        </p:cTn>
                                        <p:tgtEl>
                                          <p:spTgt spid="287"/>
                                        </p:tgtEl>
                                        <p:attrNameLst>
                                          <p:attrName>style.visibility</p:attrName>
                                        </p:attrNameLst>
                                      </p:cBhvr>
                                      <p:to>
                                        <p:strVal val="visible"/>
                                      </p:to>
                                    </p:set>
                                  </p:childTnLst>
                                </p:cTn>
                              </p:par>
                            </p:childTnLst>
                          </p:cTn>
                        </p:par>
                        <p:par>
                          <p:cTn id="1393" fill="hold">
                            <p:stCondLst>
                              <p:cond delay="11350"/>
                            </p:stCondLst>
                            <p:childTnLst>
                              <p:par>
                                <p:cTn id="1394" presetID="1" presetClass="exit" presetSubtype="0" fill="hold" nodeType="afterEffect">
                                  <p:stCondLst>
                                    <p:cond delay="50"/>
                                  </p:stCondLst>
                                  <p:childTnLst>
                                    <p:set>
                                      <p:cBhvr>
                                        <p:cTn id="1395" dur="1" fill="hold">
                                          <p:stCondLst>
                                            <p:cond delay="0"/>
                                          </p:stCondLst>
                                        </p:cTn>
                                        <p:tgtEl>
                                          <p:spTgt spid="287"/>
                                        </p:tgtEl>
                                        <p:attrNameLst>
                                          <p:attrName>style.visibility</p:attrName>
                                        </p:attrNameLst>
                                      </p:cBhvr>
                                      <p:to>
                                        <p:strVal val="hidden"/>
                                      </p:to>
                                    </p:set>
                                  </p:childTnLst>
                                </p:cTn>
                              </p:par>
                            </p:childTnLst>
                          </p:cTn>
                        </p:par>
                        <p:par>
                          <p:cTn id="1396" fill="hold">
                            <p:stCondLst>
                              <p:cond delay="11400"/>
                            </p:stCondLst>
                            <p:childTnLst>
                              <p:par>
                                <p:cTn id="1397" presetID="1" presetClass="entr" presetSubtype="0" fill="hold" nodeType="afterEffect">
                                  <p:stCondLst>
                                    <p:cond delay="0"/>
                                  </p:stCondLst>
                                  <p:childTnLst>
                                    <p:set>
                                      <p:cBhvr>
                                        <p:cTn id="1398" dur="1" fill="hold">
                                          <p:stCondLst>
                                            <p:cond delay="0"/>
                                          </p:stCondLst>
                                        </p:cTn>
                                        <p:tgtEl>
                                          <p:spTgt spid="288"/>
                                        </p:tgtEl>
                                        <p:attrNameLst>
                                          <p:attrName>style.visibility</p:attrName>
                                        </p:attrNameLst>
                                      </p:cBhvr>
                                      <p:to>
                                        <p:strVal val="visible"/>
                                      </p:to>
                                    </p:set>
                                  </p:childTnLst>
                                </p:cTn>
                              </p:par>
                            </p:childTnLst>
                          </p:cTn>
                        </p:par>
                        <p:par>
                          <p:cTn id="1399" fill="hold">
                            <p:stCondLst>
                              <p:cond delay="11400"/>
                            </p:stCondLst>
                            <p:childTnLst>
                              <p:par>
                                <p:cTn id="1400" presetID="1" presetClass="exit" presetSubtype="0" fill="hold" nodeType="afterEffect">
                                  <p:stCondLst>
                                    <p:cond delay="50"/>
                                  </p:stCondLst>
                                  <p:childTnLst>
                                    <p:set>
                                      <p:cBhvr>
                                        <p:cTn id="1401" dur="1" fill="hold">
                                          <p:stCondLst>
                                            <p:cond delay="0"/>
                                          </p:stCondLst>
                                        </p:cTn>
                                        <p:tgtEl>
                                          <p:spTgt spid="288"/>
                                        </p:tgtEl>
                                        <p:attrNameLst>
                                          <p:attrName>style.visibility</p:attrName>
                                        </p:attrNameLst>
                                      </p:cBhvr>
                                      <p:to>
                                        <p:strVal val="hidden"/>
                                      </p:to>
                                    </p:set>
                                  </p:childTnLst>
                                </p:cTn>
                              </p:par>
                            </p:childTnLst>
                          </p:cTn>
                        </p:par>
                        <p:par>
                          <p:cTn id="1402" fill="hold">
                            <p:stCondLst>
                              <p:cond delay="11450"/>
                            </p:stCondLst>
                            <p:childTnLst>
                              <p:par>
                                <p:cTn id="1403" presetID="1" presetClass="entr" presetSubtype="0" fill="hold" nodeType="afterEffect">
                                  <p:stCondLst>
                                    <p:cond delay="0"/>
                                  </p:stCondLst>
                                  <p:childTnLst>
                                    <p:set>
                                      <p:cBhvr>
                                        <p:cTn id="1404" dur="1" fill="hold">
                                          <p:stCondLst>
                                            <p:cond delay="0"/>
                                          </p:stCondLst>
                                        </p:cTn>
                                        <p:tgtEl>
                                          <p:spTgt spid="305"/>
                                        </p:tgtEl>
                                        <p:attrNameLst>
                                          <p:attrName>style.visibility</p:attrName>
                                        </p:attrNameLst>
                                      </p:cBhvr>
                                      <p:to>
                                        <p:strVal val="visible"/>
                                      </p:to>
                                    </p:set>
                                  </p:childTnLst>
                                </p:cTn>
                              </p:par>
                            </p:childTnLst>
                          </p:cTn>
                        </p:par>
                        <p:par>
                          <p:cTn id="1405" fill="hold">
                            <p:stCondLst>
                              <p:cond delay="11450"/>
                            </p:stCondLst>
                            <p:childTnLst>
                              <p:par>
                                <p:cTn id="1406" presetID="1" presetClass="exit" presetSubtype="0" fill="hold" nodeType="afterEffect">
                                  <p:stCondLst>
                                    <p:cond delay="50"/>
                                  </p:stCondLst>
                                  <p:childTnLst>
                                    <p:set>
                                      <p:cBhvr>
                                        <p:cTn id="1407" dur="1" fill="hold">
                                          <p:stCondLst>
                                            <p:cond delay="0"/>
                                          </p:stCondLst>
                                        </p:cTn>
                                        <p:tgtEl>
                                          <p:spTgt spid="305"/>
                                        </p:tgtEl>
                                        <p:attrNameLst>
                                          <p:attrName>style.visibility</p:attrName>
                                        </p:attrNameLst>
                                      </p:cBhvr>
                                      <p:to>
                                        <p:strVal val="hidden"/>
                                      </p:to>
                                    </p:set>
                                  </p:childTnLst>
                                </p:cTn>
                              </p:par>
                            </p:childTnLst>
                          </p:cTn>
                        </p:par>
                        <p:par>
                          <p:cTn id="1408" fill="hold">
                            <p:stCondLst>
                              <p:cond delay="11500"/>
                            </p:stCondLst>
                            <p:childTnLst>
                              <p:par>
                                <p:cTn id="1409" presetID="1" presetClass="exit" presetSubtype="0" fill="hold" nodeType="afterEffect">
                                  <p:stCondLst>
                                    <p:cond delay="50"/>
                                  </p:stCondLst>
                                  <p:childTnLst>
                                    <p:set>
                                      <p:cBhvr>
                                        <p:cTn id="1410" dur="1" fill="hold">
                                          <p:stCondLst>
                                            <p:cond delay="0"/>
                                          </p:stCondLst>
                                        </p:cTn>
                                        <p:tgtEl>
                                          <p:spTgt spid="307"/>
                                        </p:tgtEl>
                                        <p:attrNameLst>
                                          <p:attrName>style.visibility</p:attrName>
                                        </p:attrNameLst>
                                      </p:cBhvr>
                                      <p:to>
                                        <p:strVal val="hidden"/>
                                      </p:to>
                                    </p:set>
                                  </p:childTnLst>
                                </p:cTn>
                              </p:par>
                            </p:childTnLst>
                          </p:cTn>
                        </p:par>
                        <p:par>
                          <p:cTn id="1411" fill="hold">
                            <p:stCondLst>
                              <p:cond delay="11550"/>
                            </p:stCondLst>
                            <p:childTnLst>
                              <p:par>
                                <p:cTn id="1412" presetID="1" presetClass="entr" presetSubtype="0" fill="hold" nodeType="afterEffect">
                                  <p:stCondLst>
                                    <p:cond delay="0"/>
                                  </p:stCondLst>
                                  <p:childTnLst>
                                    <p:set>
                                      <p:cBhvr>
                                        <p:cTn id="1413" dur="1" fill="hold">
                                          <p:stCondLst>
                                            <p:cond delay="0"/>
                                          </p:stCondLst>
                                        </p:cTn>
                                        <p:tgtEl>
                                          <p:spTgt spid="308"/>
                                        </p:tgtEl>
                                        <p:attrNameLst>
                                          <p:attrName>style.visibility</p:attrName>
                                        </p:attrNameLst>
                                      </p:cBhvr>
                                      <p:to>
                                        <p:strVal val="visible"/>
                                      </p:to>
                                    </p:set>
                                  </p:childTnLst>
                                </p:cTn>
                              </p:par>
                            </p:childTnLst>
                          </p:cTn>
                        </p:par>
                        <p:par>
                          <p:cTn id="1414" fill="hold">
                            <p:stCondLst>
                              <p:cond delay="11550"/>
                            </p:stCondLst>
                            <p:childTnLst>
                              <p:par>
                                <p:cTn id="1415" presetID="1" presetClass="entr" presetSubtype="0" fill="hold" nodeType="afterEffect">
                                  <p:stCondLst>
                                    <p:cond delay="0"/>
                                  </p:stCondLst>
                                  <p:childTnLst>
                                    <p:set>
                                      <p:cBhvr>
                                        <p:cTn id="1416" dur="1" fill="hold">
                                          <p:stCondLst>
                                            <p:cond delay="0"/>
                                          </p:stCondLst>
                                        </p:cTn>
                                        <p:tgtEl>
                                          <p:spTgt spid="266"/>
                                        </p:tgtEl>
                                        <p:attrNameLst>
                                          <p:attrName>style.visibility</p:attrName>
                                        </p:attrNameLst>
                                      </p:cBhvr>
                                      <p:to>
                                        <p:strVal val="visible"/>
                                      </p:to>
                                    </p:set>
                                  </p:childTnLst>
                                </p:cTn>
                              </p:par>
                            </p:childTnLst>
                          </p:cTn>
                        </p:par>
                        <p:par>
                          <p:cTn id="1417" fill="hold">
                            <p:stCondLst>
                              <p:cond delay="11550"/>
                            </p:stCondLst>
                            <p:childTnLst>
                              <p:par>
                                <p:cTn id="1418" presetID="1" presetClass="exit" presetSubtype="0" fill="hold" nodeType="afterEffect">
                                  <p:stCondLst>
                                    <p:cond delay="50"/>
                                  </p:stCondLst>
                                  <p:childTnLst>
                                    <p:set>
                                      <p:cBhvr>
                                        <p:cTn id="1419" dur="1" fill="hold">
                                          <p:stCondLst>
                                            <p:cond delay="0"/>
                                          </p:stCondLst>
                                        </p:cTn>
                                        <p:tgtEl>
                                          <p:spTgt spid="266"/>
                                        </p:tgtEl>
                                        <p:attrNameLst>
                                          <p:attrName>style.visibility</p:attrName>
                                        </p:attrNameLst>
                                      </p:cBhvr>
                                      <p:to>
                                        <p:strVal val="hidden"/>
                                      </p:to>
                                    </p:set>
                                  </p:childTnLst>
                                </p:cTn>
                              </p:par>
                            </p:childTnLst>
                          </p:cTn>
                        </p:par>
                        <p:par>
                          <p:cTn id="1420" fill="hold">
                            <p:stCondLst>
                              <p:cond delay="11600"/>
                            </p:stCondLst>
                            <p:childTnLst>
                              <p:par>
                                <p:cTn id="1421" presetID="1" presetClass="entr" presetSubtype="0" fill="hold" nodeType="afterEffect">
                                  <p:stCondLst>
                                    <p:cond delay="0"/>
                                  </p:stCondLst>
                                  <p:childTnLst>
                                    <p:set>
                                      <p:cBhvr>
                                        <p:cTn id="1422" dur="1" fill="hold">
                                          <p:stCondLst>
                                            <p:cond delay="0"/>
                                          </p:stCondLst>
                                        </p:cTn>
                                        <p:tgtEl>
                                          <p:spTgt spid="267"/>
                                        </p:tgtEl>
                                        <p:attrNameLst>
                                          <p:attrName>style.visibility</p:attrName>
                                        </p:attrNameLst>
                                      </p:cBhvr>
                                      <p:to>
                                        <p:strVal val="visible"/>
                                      </p:to>
                                    </p:set>
                                  </p:childTnLst>
                                </p:cTn>
                              </p:par>
                            </p:childTnLst>
                          </p:cTn>
                        </p:par>
                        <p:par>
                          <p:cTn id="1423" fill="hold">
                            <p:stCondLst>
                              <p:cond delay="11600"/>
                            </p:stCondLst>
                            <p:childTnLst>
                              <p:par>
                                <p:cTn id="1424" presetID="1" presetClass="entr" presetSubtype="0" fill="hold" nodeType="afterEffect">
                                  <p:stCondLst>
                                    <p:cond delay="0"/>
                                  </p:stCondLst>
                                  <p:childTnLst>
                                    <p:set>
                                      <p:cBhvr>
                                        <p:cTn id="1425" dur="1" fill="hold">
                                          <p:stCondLst>
                                            <p:cond delay="0"/>
                                          </p:stCondLst>
                                        </p:cTn>
                                        <p:tgtEl>
                                          <p:spTgt spid="268"/>
                                        </p:tgtEl>
                                        <p:attrNameLst>
                                          <p:attrName>style.visibility</p:attrName>
                                        </p:attrNameLst>
                                      </p:cBhvr>
                                      <p:to>
                                        <p:strVal val="visible"/>
                                      </p:to>
                                    </p:set>
                                  </p:childTnLst>
                                </p:cTn>
                              </p:par>
                            </p:childTnLst>
                          </p:cTn>
                        </p:par>
                        <p:par>
                          <p:cTn id="1426" fill="hold">
                            <p:stCondLst>
                              <p:cond delay="11600"/>
                            </p:stCondLst>
                            <p:childTnLst>
                              <p:par>
                                <p:cTn id="1427" presetID="1" presetClass="exit" presetSubtype="0" fill="hold" nodeType="afterEffect">
                                  <p:stCondLst>
                                    <p:cond delay="50"/>
                                  </p:stCondLst>
                                  <p:childTnLst>
                                    <p:set>
                                      <p:cBhvr>
                                        <p:cTn id="1428" dur="1" fill="hold">
                                          <p:stCondLst>
                                            <p:cond delay="0"/>
                                          </p:stCondLst>
                                        </p:cTn>
                                        <p:tgtEl>
                                          <p:spTgt spid="268"/>
                                        </p:tgtEl>
                                        <p:attrNameLst>
                                          <p:attrName>style.visibility</p:attrName>
                                        </p:attrNameLst>
                                      </p:cBhvr>
                                      <p:to>
                                        <p:strVal val="hidden"/>
                                      </p:to>
                                    </p:set>
                                  </p:childTnLst>
                                </p:cTn>
                              </p:par>
                            </p:childTnLst>
                          </p:cTn>
                        </p:par>
                        <p:par>
                          <p:cTn id="1429" fill="hold">
                            <p:stCondLst>
                              <p:cond delay="11650"/>
                            </p:stCondLst>
                            <p:childTnLst>
                              <p:par>
                                <p:cTn id="1430" presetID="1" presetClass="entr" presetSubtype="0" fill="hold" nodeType="afterEffect">
                                  <p:stCondLst>
                                    <p:cond delay="0"/>
                                  </p:stCondLst>
                                  <p:childTnLst>
                                    <p:set>
                                      <p:cBhvr>
                                        <p:cTn id="1431" dur="1" fill="hold">
                                          <p:stCondLst>
                                            <p:cond delay="0"/>
                                          </p:stCondLst>
                                        </p:cTn>
                                        <p:tgtEl>
                                          <p:spTgt spid="269"/>
                                        </p:tgtEl>
                                        <p:attrNameLst>
                                          <p:attrName>style.visibility</p:attrName>
                                        </p:attrNameLst>
                                      </p:cBhvr>
                                      <p:to>
                                        <p:strVal val="visible"/>
                                      </p:to>
                                    </p:set>
                                  </p:childTnLst>
                                </p:cTn>
                              </p:par>
                            </p:childTnLst>
                          </p:cTn>
                        </p:par>
                        <p:par>
                          <p:cTn id="1432" fill="hold">
                            <p:stCondLst>
                              <p:cond delay="11650"/>
                            </p:stCondLst>
                            <p:childTnLst>
                              <p:par>
                                <p:cTn id="1433" presetID="1" presetClass="exit" presetSubtype="0" fill="hold" nodeType="afterEffect">
                                  <p:stCondLst>
                                    <p:cond delay="50"/>
                                  </p:stCondLst>
                                  <p:childTnLst>
                                    <p:set>
                                      <p:cBhvr>
                                        <p:cTn id="1434" dur="1" fill="hold">
                                          <p:stCondLst>
                                            <p:cond delay="0"/>
                                          </p:stCondLst>
                                        </p:cTn>
                                        <p:tgtEl>
                                          <p:spTgt spid="269"/>
                                        </p:tgtEl>
                                        <p:attrNameLst>
                                          <p:attrName>style.visibility</p:attrName>
                                        </p:attrNameLst>
                                      </p:cBhvr>
                                      <p:to>
                                        <p:strVal val="hidden"/>
                                      </p:to>
                                    </p:set>
                                  </p:childTnLst>
                                </p:cTn>
                              </p:par>
                            </p:childTnLst>
                          </p:cTn>
                        </p:par>
                        <p:par>
                          <p:cTn id="1435" fill="hold">
                            <p:stCondLst>
                              <p:cond delay="11700"/>
                            </p:stCondLst>
                            <p:childTnLst>
                              <p:par>
                                <p:cTn id="1436" presetID="1" presetClass="entr" presetSubtype="0" fill="hold" nodeType="afterEffect">
                                  <p:stCondLst>
                                    <p:cond delay="0"/>
                                  </p:stCondLst>
                                  <p:childTnLst>
                                    <p:set>
                                      <p:cBhvr>
                                        <p:cTn id="1437" dur="1" fill="hold">
                                          <p:stCondLst>
                                            <p:cond delay="0"/>
                                          </p:stCondLst>
                                        </p:cTn>
                                        <p:tgtEl>
                                          <p:spTgt spid="270"/>
                                        </p:tgtEl>
                                        <p:attrNameLst>
                                          <p:attrName>style.visibility</p:attrName>
                                        </p:attrNameLst>
                                      </p:cBhvr>
                                      <p:to>
                                        <p:strVal val="visible"/>
                                      </p:to>
                                    </p:set>
                                  </p:childTnLst>
                                </p:cTn>
                              </p:par>
                            </p:childTnLst>
                          </p:cTn>
                        </p:par>
                        <p:par>
                          <p:cTn id="1438" fill="hold">
                            <p:stCondLst>
                              <p:cond delay="11700"/>
                            </p:stCondLst>
                            <p:childTnLst>
                              <p:par>
                                <p:cTn id="1439" presetID="1" presetClass="exit" presetSubtype="0" fill="hold" nodeType="afterEffect">
                                  <p:stCondLst>
                                    <p:cond delay="50"/>
                                  </p:stCondLst>
                                  <p:childTnLst>
                                    <p:set>
                                      <p:cBhvr>
                                        <p:cTn id="1440" dur="1" fill="hold">
                                          <p:stCondLst>
                                            <p:cond delay="0"/>
                                          </p:stCondLst>
                                        </p:cTn>
                                        <p:tgtEl>
                                          <p:spTgt spid="270"/>
                                        </p:tgtEl>
                                        <p:attrNameLst>
                                          <p:attrName>style.visibility</p:attrName>
                                        </p:attrNameLst>
                                      </p:cBhvr>
                                      <p:to>
                                        <p:strVal val="hidden"/>
                                      </p:to>
                                    </p:set>
                                  </p:childTnLst>
                                </p:cTn>
                              </p:par>
                            </p:childTnLst>
                          </p:cTn>
                        </p:par>
                        <p:par>
                          <p:cTn id="1441" fill="hold">
                            <p:stCondLst>
                              <p:cond delay="11750"/>
                            </p:stCondLst>
                            <p:childTnLst>
                              <p:par>
                                <p:cTn id="1442" presetID="1" presetClass="entr" presetSubtype="0" fill="hold" nodeType="afterEffect">
                                  <p:stCondLst>
                                    <p:cond delay="0"/>
                                  </p:stCondLst>
                                  <p:childTnLst>
                                    <p:set>
                                      <p:cBhvr>
                                        <p:cTn id="1443" dur="1" fill="hold">
                                          <p:stCondLst>
                                            <p:cond delay="0"/>
                                          </p:stCondLst>
                                        </p:cTn>
                                        <p:tgtEl>
                                          <p:spTgt spid="271"/>
                                        </p:tgtEl>
                                        <p:attrNameLst>
                                          <p:attrName>style.visibility</p:attrName>
                                        </p:attrNameLst>
                                      </p:cBhvr>
                                      <p:to>
                                        <p:strVal val="visible"/>
                                      </p:to>
                                    </p:set>
                                  </p:childTnLst>
                                </p:cTn>
                              </p:par>
                            </p:childTnLst>
                          </p:cTn>
                        </p:par>
                        <p:par>
                          <p:cTn id="1444" fill="hold">
                            <p:stCondLst>
                              <p:cond delay="11750"/>
                            </p:stCondLst>
                            <p:childTnLst>
                              <p:par>
                                <p:cTn id="1445" presetID="1" presetClass="entr" presetSubtype="0" fill="hold" nodeType="afterEffect">
                                  <p:stCondLst>
                                    <p:cond delay="0"/>
                                  </p:stCondLst>
                                  <p:childTnLst>
                                    <p:set>
                                      <p:cBhvr>
                                        <p:cTn id="1446" dur="1" fill="hold">
                                          <p:stCondLst>
                                            <p:cond delay="0"/>
                                          </p:stCondLst>
                                        </p:cTn>
                                        <p:tgtEl>
                                          <p:spTgt spid="272"/>
                                        </p:tgtEl>
                                        <p:attrNameLst>
                                          <p:attrName>style.visibility</p:attrName>
                                        </p:attrNameLst>
                                      </p:cBhvr>
                                      <p:to>
                                        <p:strVal val="visible"/>
                                      </p:to>
                                    </p:set>
                                  </p:childTnLst>
                                </p:cTn>
                              </p:par>
                            </p:childTnLst>
                          </p:cTn>
                        </p:par>
                        <p:par>
                          <p:cTn id="1447" fill="hold">
                            <p:stCondLst>
                              <p:cond delay="11750"/>
                            </p:stCondLst>
                            <p:childTnLst>
                              <p:par>
                                <p:cTn id="1448" presetID="1" presetClass="exit" presetSubtype="0" fill="hold" nodeType="afterEffect">
                                  <p:stCondLst>
                                    <p:cond delay="50"/>
                                  </p:stCondLst>
                                  <p:childTnLst>
                                    <p:set>
                                      <p:cBhvr>
                                        <p:cTn id="1449" dur="1" fill="hold">
                                          <p:stCondLst>
                                            <p:cond delay="0"/>
                                          </p:stCondLst>
                                        </p:cTn>
                                        <p:tgtEl>
                                          <p:spTgt spid="272"/>
                                        </p:tgtEl>
                                        <p:attrNameLst>
                                          <p:attrName>style.visibility</p:attrName>
                                        </p:attrNameLst>
                                      </p:cBhvr>
                                      <p:to>
                                        <p:strVal val="hidden"/>
                                      </p:to>
                                    </p:set>
                                  </p:childTnLst>
                                </p:cTn>
                              </p:par>
                            </p:childTnLst>
                          </p:cTn>
                        </p:par>
                        <p:par>
                          <p:cTn id="1450" fill="hold">
                            <p:stCondLst>
                              <p:cond delay="11800"/>
                            </p:stCondLst>
                            <p:childTnLst>
                              <p:par>
                                <p:cTn id="1451" presetID="1" presetClass="entr" presetSubtype="0" fill="hold" nodeType="afterEffect">
                                  <p:stCondLst>
                                    <p:cond delay="0"/>
                                  </p:stCondLst>
                                  <p:childTnLst>
                                    <p:set>
                                      <p:cBhvr>
                                        <p:cTn id="1452" dur="1" fill="hold">
                                          <p:stCondLst>
                                            <p:cond delay="0"/>
                                          </p:stCondLst>
                                        </p:cTn>
                                        <p:tgtEl>
                                          <p:spTgt spid="273"/>
                                        </p:tgtEl>
                                        <p:attrNameLst>
                                          <p:attrName>style.visibility</p:attrName>
                                        </p:attrNameLst>
                                      </p:cBhvr>
                                      <p:to>
                                        <p:strVal val="visible"/>
                                      </p:to>
                                    </p:set>
                                  </p:childTnLst>
                                </p:cTn>
                              </p:par>
                            </p:childTnLst>
                          </p:cTn>
                        </p:par>
                        <p:par>
                          <p:cTn id="1453" fill="hold">
                            <p:stCondLst>
                              <p:cond delay="11800"/>
                            </p:stCondLst>
                            <p:childTnLst>
                              <p:par>
                                <p:cTn id="1454" presetID="1" presetClass="exit" presetSubtype="0" fill="hold" nodeType="afterEffect">
                                  <p:stCondLst>
                                    <p:cond delay="50"/>
                                  </p:stCondLst>
                                  <p:childTnLst>
                                    <p:set>
                                      <p:cBhvr>
                                        <p:cTn id="1455" dur="1" fill="hold">
                                          <p:stCondLst>
                                            <p:cond delay="0"/>
                                          </p:stCondLst>
                                        </p:cTn>
                                        <p:tgtEl>
                                          <p:spTgt spid="273"/>
                                        </p:tgtEl>
                                        <p:attrNameLst>
                                          <p:attrName>style.visibility</p:attrName>
                                        </p:attrNameLst>
                                      </p:cBhvr>
                                      <p:to>
                                        <p:strVal val="hidden"/>
                                      </p:to>
                                    </p:set>
                                  </p:childTnLst>
                                </p:cTn>
                              </p:par>
                            </p:childTnLst>
                          </p:cTn>
                        </p:par>
                        <p:par>
                          <p:cTn id="1456" fill="hold">
                            <p:stCondLst>
                              <p:cond delay="11850"/>
                            </p:stCondLst>
                            <p:childTnLst>
                              <p:par>
                                <p:cTn id="1457" presetID="1" presetClass="entr" presetSubtype="0" fill="hold" nodeType="afterEffect">
                                  <p:stCondLst>
                                    <p:cond delay="0"/>
                                  </p:stCondLst>
                                  <p:childTnLst>
                                    <p:set>
                                      <p:cBhvr>
                                        <p:cTn id="1458" dur="1" fill="hold">
                                          <p:stCondLst>
                                            <p:cond delay="0"/>
                                          </p:stCondLst>
                                        </p:cTn>
                                        <p:tgtEl>
                                          <p:spTgt spid="274"/>
                                        </p:tgtEl>
                                        <p:attrNameLst>
                                          <p:attrName>style.visibility</p:attrName>
                                        </p:attrNameLst>
                                      </p:cBhvr>
                                      <p:to>
                                        <p:strVal val="visible"/>
                                      </p:to>
                                    </p:set>
                                  </p:childTnLst>
                                </p:cTn>
                              </p:par>
                            </p:childTnLst>
                          </p:cTn>
                        </p:par>
                        <p:par>
                          <p:cTn id="1459" fill="hold">
                            <p:stCondLst>
                              <p:cond delay="11850"/>
                            </p:stCondLst>
                            <p:childTnLst>
                              <p:par>
                                <p:cTn id="1460" presetID="1" presetClass="exit" presetSubtype="0" fill="hold" nodeType="afterEffect">
                                  <p:stCondLst>
                                    <p:cond delay="50"/>
                                  </p:stCondLst>
                                  <p:childTnLst>
                                    <p:set>
                                      <p:cBhvr>
                                        <p:cTn id="1461" dur="1" fill="hold">
                                          <p:stCondLst>
                                            <p:cond delay="0"/>
                                          </p:stCondLst>
                                        </p:cTn>
                                        <p:tgtEl>
                                          <p:spTgt spid="274"/>
                                        </p:tgtEl>
                                        <p:attrNameLst>
                                          <p:attrName>style.visibility</p:attrName>
                                        </p:attrNameLst>
                                      </p:cBhvr>
                                      <p:to>
                                        <p:strVal val="hidden"/>
                                      </p:to>
                                    </p:set>
                                  </p:childTnLst>
                                </p:cTn>
                              </p:par>
                            </p:childTnLst>
                          </p:cTn>
                        </p:par>
                        <p:par>
                          <p:cTn id="1462" fill="hold">
                            <p:stCondLst>
                              <p:cond delay="11900"/>
                            </p:stCondLst>
                            <p:childTnLst>
                              <p:par>
                                <p:cTn id="1463" presetID="1" presetClass="entr" presetSubtype="0" fill="hold" nodeType="afterEffect">
                                  <p:stCondLst>
                                    <p:cond delay="0"/>
                                  </p:stCondLst>
                                  <p:childTnLst>
                                    <p:set>
                                      <p:cBhvr>
                                        <p:cTn id="1464" dur="1" fill="hold">
                                          <p:stCondLst>
                                            <p:cond delay="0"/>
                                          </p:stCondLst>
                                        </p:cTn>
                                        <p:tgtEl>
                                          <p:spTgt spid="275"/>
                                        </p:tgtEl>
                                        <p:attrNameLst>
                                          <p:attrName>style.visibility</p:attrName>
                                        </p:attrNameLst>
                                      </p:cBhvr>
                                      <p:to>
                                        <p:strVal val="visible"/>
                                      </p:to>
                                    </p:set>
                                  </p:childTnLst>
                                </p:cTn>
                              </p:par>
                            </p:childTnLst>
                          </p:cTn>
                        </p:par>
                        <p:par>
                          <p:cTn id="1465" fill="hold">
                            <p:stCondLst>
                              <p:cond delay="11900"/>
                            </p:stCondLst>
                            <p:childTnLst>
                              <p:par>
                                <p:cTn id="1466" presetID="1" presetClass="exit" presetSubtype="0" fill="hold" nodeType="afterEffect">
                                  <p:stCondLst>
                                    <p:cond delay="50"/>
                                  </p:stCondLst>
                                  <p:childTnLst>
                                    <p:set>
                                      <p:cBhvr>
                                        <p:cTn id="1467" dur="1" fill="hold">
                                          <p:stCondLst>
                                            <p:cond delay="0"/>
                                          </p:stCondLst>
                                        </p:cTn>
                                        <p:tgtEl>
                                          <p:spTgt spid="275"/>
                                        </p:tgtEl>
                                        <p:attrNameLst>
                                          <p:attrName>style.visibility</p:attrName>
                                        </p:attrNameLst>
                                      </p:cBhvr>
                                      <p:to>
                                        <p:strVal val="hidden"/>
                                      </p:to>
                                    </p:set>
                                  </p:childTnLst>
                                </p:cTn>
                              </p:par>
                            </p:childTnLst>
                          </p:cTn>
                        </p:par>
                        <p:par>
                          <p:cTn id="1468" fill="hold">
                            <p:stCondLst>
                              <p:cond delay="11950"/>
                            </p:stCondLst>
                            <p:childTnLst>
                              <p:par>
                                <p:cTn id="1469" presetID="1" presetClass="entr" presetSubtype="0" fill="hold" nodeType="afterEffect">
                                  <p:stCondLst>
                                    <p:cond delay="0"/>
                                  </p:stCondLst>
                                  <p:childTnLst>
                                    <p:set>
                                      <p:cBhvr>
                                        <p:cTn id="1470" dur="1" fill="hold">
                                          <p:stCondLst>
                                            <p:cond delay="0"/>
                                          </p:stCondLst>
                                        </p:cTn>
                                        <p:tgtEl>
                                          <p:spTgt spid="276"/>
                                        </p:tgtEl>
                                        <p:attrNameLst>
                                          <p:attrName>style.visibility</p:attrName>
                                        </p:attrNameLst>
                                      </p:cBhvr>
                                      <p:to>
                                        <p:strVal val="visible"/>
                                      </p:to>
                                    </p:set>
                                  </p:childTnLst>
                                </p:cTn>
                              </p:par>
                            </p:childTnLst>
                          </p:cTn>
                        </p:par>
                        <p:par>
                          <p:cTn id="1471" fill="hold">
                            <p:stCondLst>
                              <p:cond delay="11950"/>
                            </p:stCondLst>
                            <p:childTnLst>
                              <p:par>
                                <p:cTn id="1472" presetID="1" presetClass="exit" presetSubtype="0" fill="hold" nodeType="afterEffect">
                                  <p:stCondLst>
                                    <p:cond delay="50"/>
                                  </p:stCondLst>
                                  <p:childTnLst>
                                    <p:set>
                                      <p:cBhvr>
                                        <p:cTn id="1473" dur="1" fill="hold">
                                          <p:stCondLst>
                                            <p:cond delay="0"/>
                                          </p:stCondLst>
                                        </p:cTn>
                                        <p:tgtEl>
                                          <p:spTgt spid="276"/>
                                        </p:tgtEl>
                                        <p:attrNameLst>
                                          <p:attrName>style.visibility</p:attrName>
                                        </p:attrNameLst>
                                      </p:cBhvr>
                                      <p:to>
                                        <p:strVal val="hidden"/>
                                      </p:to>
                                    </p:set>
                                  </p:childTnLst>
                                </p:cTn>
                              </p:par>
                            </p:childTnLst>
                          </p:cTn>
                        </p:par>
                        <p:par>
                          <p:cTn id="1474" fill="hold">
                            <p:stCondLst>
                              <p:cond delay="12000"/>
                            </p:stCondLst>
                            <p:childTnLst>
                              <p:par>
                                <p:cTn id="1475" presetID="1" presetClass="entr" presetSubtype="0" fill="hold" nodeType="afterEffect">
                                  <p:stCondLst>
                                    <p:cond delay="0"/>
                                  </p:stCondLst>
                                  <p:childTnLst>
                                    <p:set>
                                      <p:cBhvr>
                                        <p:cTn id="1476" dur="1" fill="hold">
                                          <p:stCondLst>
                                            <p:cond delay="0"/>
                                          </p:stCondLst>
                                        </p:cTn>
                                        <p:tgtEl>
                                          <p:spTgt spid="277"/>
                                        </p:tgtEl>
                                        <p:attrNameLst>
                                          <p:attrName>style.visibility</p:attrName>
                                        </p:attrNameLst>
                                      </p:cBhvr>
                                      <p:to>
                                        <p:strVal val="visible"/>
                                      </p:to>
                                    </p:set>
                                  </p:childTnLst>
                                </p:cTn>
                              </p:par>
                            </p:childTnLst>
                          </p:cTn>
                        </p:par>
                        <p:par>
                          <p:cTn id="1477" fill="hold">
                            <p:stCondLst>
                              <p:cond delay="12000"/>
                            </p:stCondLst>
                            <p:childTnLst>
                              <p:par>
                                <p:cTn id="1478" presetID="1" presetClass="exit" presetSubtype="0" fill="hold" nodeType="afterEffect">
                                  <p:stCondLst>
                                    <p:cond delay="50"/>
                                  </p:stCondLst>
                                  <p:childTnLst>
                                    <p:set>
                                      <p:cBhvr>
                                        <p:cTn id="1479" dur="1" fill="hold">
                                          <p:stCondLst>
                                            <p:cond delay="0"/>
                                          </p:stCondLst>
                                        </p:cTn>
                                        <p:tgtEl>
                                          <p:spTgt spid="277"/>
                                        </p:tgtEl>
                                        <p:attrNameLst>
                                          <p:attrName>style.visibility</p:attrName>
                                        </p:attrNameLst>
                                      </p:cBhvr>
                                      <p:to>
                                        <p:strVal val="hidden"/>
                                      </p:to>
                                    </p:set>
                                  </p:childTnLst>
                                </p:cTn>
                              </p:par>
                            </p:childTnLst>
                          </p:cTn>
                        </p:par>
                        <p:par>
                          <p:cTn id="1480" fill="hold">
                            <p:stCondLst>
                              <p:cond delay="12050"/>
                            </p:stCondLst>
                            <p:childTnLst>
                              <p:par>
                                <p:cTn id="1481" presetID="1" presetClass="entr" presetSubtype="0" fill="hold" nodeType="afterEffect">
                                  <p:stCondLst>
                                    <p:cond delay="0"/>
                                  </p:stCondLst>
                                  <p:childTnLst>
                                    <p:set>
                                      <p:cBhvr>
                                        <p:cTn id="1482" dur="1" fill="hold">
                                          <p:stCondLst>
                                            <p:cond delay="0"/>
                                          </p:stCondLst>
                                        </p:cTn>
                                        <p:tgtEl>
                                          <p:spTgt spid="278"/>
                                        </p:tgtEl>
                                        <p:attrNameLst>
                                          <p:attrName>style.visibility</p:attrName>
                                        </p:attrNameLst>
                                      </p:cBhvr>
                                      <p:to>
                                        <p:strVal val="visible"/>
                                      </p:to>
                                    </p:set>
                                  </p:childTnLst>
                                </p:cTn>
                              </p:par>
                            </p:childTnLst>
                          </p:cTn>
                        </p:par>
                        <p:par>
                          <p:cTn id="1483" fill="hold">
                            <p:stCondLst>
                              <p:cond delay="12050"/>
                            </p:stCondLst>
                            <p:childTnLst>
                              <p:par>
                                <p:cTn id="1484" presetID="1" presetClass="exit" presetSubtype="0" fill="hold" nodeType="afterEffect">
                                  <p:stCondLst>
                                    <p:cond delay="50"/>
                                  </p:stCondLst>
                                  <p:childTnLst>
                                    <p:set>
                                      <p:cBhvr>
                                        <p:cTn id="1485" dur="1" fill="hold">
                                          <p:stCondLst>
                                            <p:cond delay="0"/>
                                          </p:stCondLst>
                                        </p:cTn>
                                        <p:tgtEl>
                                          <p:spTgt spid="278"/>
                                        </p:tgtEl>
                                        <p:attrNameLst>
                                          <p:attrName>style.visibility</p:attrName>
                                        </p:attrNameLst>
                                      </p:cBhvr>
                                      <p:to>
                                        <p:strVal val="hidden"/>
                                      </p:to>
                                    </p:set>
                                  </p:childTnLst>
                                </p:cTn>
                              </p:par>
                            </p:childTnLst>
                          </p:cTn>
                        </p:par>
                        <p:par>
                          <p:cTn id="1486" fill="hold">
                            <p:stCondLst>
                              <p:cond delay="12100"/>
                            </p:stCondLst>
                            <p:childTnLst>
                              <p:par>
                                <p:cTn id="1487" presetID="1" presetClass="entr" presetSubtype="0" fill="hold" nodeType="afterEffect">
                                  <p:stCondLst>
                                    <p:cond delay="0"/>
                                  </p:stCondLst>
                                  <p:childTnLst>
                                    <p:set>
                                      <p:cBhvr>
                                        <p:cTn id="1488" dur="1" fill="hold">
                                          <p:stCondLst>
                                            <p:cond delay="0"/>
                                          </p:stCondLst>
                                        </p:cTn>
                                        <p:tgtEl>
                                          <p:spTgt spid="279"/>
                                        </p:tgtEl>
                                        <p:attrNameLst>
                                          <p:attrName>style.visibility</p:attrName>
                                        </p:attrNameLst>
                                      </p:cBhvr>
                                      <p:to>
                                        <p:strVal val="visible"/>
                                      </p:to>
                                    </p:set>
                                  </p:childTnLst>
                                </p:cTn>
                              </p:par>
                            </p:childTnLst>
                          </p:cTn>
                        </p:par>
                        <p:par>
                          <p:cTn id="1489" fill="hold">
                            <p:stCondLst>
                              <p:cond delay="12100"/>
                            </p:stCondLst>
                            <p:childTnLst>
                              <p:par>
                                <p:cTn id="1490" presetID="1" presetClass="exit" presetSubtype="0" fill="hold" nodeType="afterEffect">
                                  <p:stCondLst>
                                    <p:cond delay="50"/>
                                  </p:stCondLst>
                                  <p:childTnLst>
                                    <p:set>
                                      <p:cBhvr>
                                        <p:cTn id="1491" dur="1" fill="hold">
                                          <p:stCondLst>
                                            <p:cond delay="0"/>
                                          </p:stCondLst>
                                        </p:cTn>
                                        <p:tgtEl>
                                          <p:spTgt spid="279"/>
                                        </p:tgtEl>
                                        <p:attrNameLst>
                                          <p:attrName>style.visibility</p:attrName>
                                        </p:attrNameLst>
                                      </p:cBhvr>
                                      <p:to>
                                        <p:strVal val="hidden"/>
                                      </p:to>
                                    </p:set>
                                  </p:childTnLst>
                                </p:cTn>
                              </p:par>
                            </p:childTnLst>
                          </p:cTn>
                        </p:par>
                        <p:par>
                          <p:cTn id="1492" fill="hold">
                            <p:stCondLst>
                              <p:cond delay="12150"/>
                            </p:stCondLst>
                            <p:childTnLst>
                              <p:par>
                                <p:cTn id="1493" presetID="1" presetClass="exit" presetSubtype="0" fill="hold" nodeType="afterEffect">
                                  <p:stCondLst>
                                    <p:cond delay="50"/>
                                  </p:stCondLst>
                                  <p:childTnLst>
                                    <p:set>
                                      <p:cBhvr>
                                        <p:cTn id="1494" dur="1" fill="hold">
                                          <p:stCondLst>
                                            <p:cond delay="0"/>
                                          </p:stCondLst>
                                        </p:cTn>
                                        <p:tgtEl>
                                          <p:spTgt spid="271"/>
                                        </p:tgtEl>
                                        <p:attrNameLst>
                                          <p:attrName>style.visibility</p:attrName>
                                        </p:attrNameLst>
                                      </p:cBhvr>
                                      <p:to>
                                        <p:strVal val="hidden"/>
                                      </p:to>
                                    </p:set>
                                  </p:childTnLst>
                                </p:cTn>
                              </p:par>
                            </p:childTnLst>
                          </p:cTn>
                        </p:par>
                        <p:par>
                          <p:cTn id="1495" fill="hold">
                            <p:stCondLst>
                              <p:cond delay="12200"/>
                            </p:stCondLst>
                            <p:childTnLst>
                              <p:par>
                                <p:cTn id="1496" presetID="1" presetClass="entr" presetSubtype="0" fill="hold" nodeType="afterEffect">
                                  <p:stCondLst>
                                    <p:cond delay="0"/>
                                  </p:stCondLst>
                                  <p:childTnLst>
                                    <p:set>
                                      <p:cBhvr>
                                        <p:cTn id="1497" dur="1" fill="hold">
                                          <p:stCondLst>
                                            <p:cond delay="0"/>
                                          </p:stCondLst>
                                        </p:cTn>
                                        <p:tgtEl>
                                          <p:spTgt spid="280"/>
                                        </p:tgtEl>
                                        <p:attrNameLst>
                                          <p:attrName>style.visibility</p:attrName>
                                        </p:attrNameLst>
                                      </p:cBhvr>
                                      <p:to>
                                        <p:strVal val="visible"/>
                                      </p:to>
                                    </p:set>
                                  </p:childTnLst>
                                </p:cTn>
                              </p:par>
                            </p:childTnLst>
                          </p:cTn>
                        </p:par>
                        <p:par>
                          <p:cTn id="1498" fill="hold">
                            <p:stCondLst>
                              <p:cond delay="12200"/>
                            </p:stCondLst>
                            <p:childTnLst>
                              <p:par>
                                <p:cTn id="1499" presetID="1" presetClass="exit" presetSubtype="0" fill="hold" nodeType="afterEffect">
                                  <p:stCondLst>
                                    <p:cond delay="50"/>
                                  </p:stCondLst>
                                  <p:childTnLst>
                                    <p:set>
                                      <p:cBhvr>
                                        <p:cTn id="1500" dur="1" fill="hold">
                                          <p:stCondLst>
                                            <p:cond delay="0"/>
                                          </p:stCondLst>
                                        </p:cTn>
                                        <p:tgtEl>
                                          <p:spTgt spid="280"/>
                                        </p:tgtEl>
                                        <p:attrNameLst>
                                          <p:attrName>style.visibility</p:attrName>
                                        </p:attrNameLst>
                                      </p:cBhvr>
                                      <p:to>
                                        <p:strVal val="hidden"/>
                                      </p:to>
                                    </p:set>
                                  </p:childTnLst>
                                </p:cTn>
                              </p:par>
                            </p:childTnLst>
                          </p:cTn>
                        </p:par>
                        <p:par>
                          <p:cTn id="1501" fill="hold">
                            <p:stCondLst>
                              <p:cond delay="12250"/>
                            </p:stCondLst>
                            <p:childTnLst>
                              <p:par>
                                <p:cTn id="1502" presetID="1" presetClass="entr" presetSubtype="0" fill="hold" nodeType="afterEffect">
                                  <p:stCondLst>
                                    <p:cond delay="0"/>
                                  </p:stCondLst>
                                  <p:childTnLst>
                                    <p:set>
                                      <p:cBhvr>
                                        <p:cTn id="1503" dur="1" fill="hold">
                                          <p:stCondLst>
                                            <p:cond delay="0"/>
                                          </p:stCondLst>
                                        </p:cTn>
                                        <p:tgtEl>
                                          <p:spTgt spid="281"/>
                                        </p:tgtEl>
                                        <p:attrNameLst>
                                          <p:attrName>style.visibility</p:attrName>
                                        </p:attrNameLst>
                                      </p:cBhvr>
                                      <p:to>
                                        <p:strVal val="visible"/>
                                      </p:to>
                                    </p:set>
                                  </p:childTnLst>
                                </p:cTn>
                              </p:par>
                            </p:childTnLst>
                          </p:cTn>
                        </p:par>
                        <p:par>
                          <p:cTn id="1504" fill="hold">
                            <p:stCondLst>
                              <p:cond delay="12250"/>
                            </p:stCondLst>
                            <p:childTnLst>
                              <p:par>
                                <p:cTn id="1505" presetID="1" presetClass="exit" presetSubtype="0" fill="hold" nodeType="afterEffect">
                                  <p:stCondLst>
                                    <p:cond delay="50"/>
                                  </p:stCondLst>
                                  <p:childTnLst>
                                    <p:set>
                                      <p:cBhvr>
                                        <p:cTn id="1506" dur="1" fill="hold">
                                          <p:stCondLst>
                                            <p:cond delay="0"/>
                                          </p:stCondLst>
                                        </p:cTn>
                                        <p:tgtEl>
                                          <p:spTgt spid="281"/>
                                        </p:tgtEl>
                                        <p:attrNameLst>
                                          <p:attrName>style.visibility</p:attrName>
                                        </p:attrNameLst>
                                      </p:cBhvr>
                                      <p:to>
                                        <p:strVal val="hidden"/>
                                      </p:to>
                                    </p:set>
                                  </p:childTnLst>
                                </p:cTn>
                              </p:par>
                            </p:childTnLst>
                          </p:cTn>
                        </p:par>
                        <p:par>
                          <p:cTn id="1507" fill="hold">
                            <p:stCondLst>
                              <p:cond delay="12300"/>
                            </p:stCondLst>
                            <p:childTnLst>
                              <p:par>
                                <p:cTn id="1508" presetID="1" presetClass="entr" presetSubtype="0" fill="hold" nodeType="afterEffect">
                                  <p:stCondLst>
                                    <p:cond delay="0"/>
                                  </p:stCondLst>
                                  <p:childTnLst>
                                    <p:set>
                                      <p:cBhvr>
                                        <p:cTn id="1509" dur="1" fill="hold">
                                          <p:stCondLst>
                                            <p:cond delay="0"/>
                                          </p:stCondLst>
                                        </p:cTn>
                                        <p:tgtEl>
                                          <p:spTgt spid="282"/>
                                        </p:tgtEl>
                                        <p:attrNameLst>
                                          <p:attrName>style.visibility</p:attrName>
                                        </p:attrNameLst>
                                      </p:cBhvr>
                                      <p:to>
                                        <p:strVal val="visible"/>
                                      </p:to>
                                    </p:set>
                                  </p:childTnLst>
                                </p:cTn>
                              </p:par>
                            </p:childTnLst>
                          </p:cTn>
                        </p:par>
                        <p:par>
                          <p:cTn id="1510" fill="hold">
                            <p:stCondLst>
                              <p:cond delay="12300"/>
                            </p:stCondLst>
                            <p:childTnLst>
                              <p:par>
                                <p:cTn id="1511" presetID="1" presetClass="entr" presetSubtype="0" fill="hold" nodeType="afterEffect">
                                  <p:stCondLst>
                                    <p:cond delay="0"/>
                                  </p:stCondLst>
                                  <p:childTnLst>
                                    <p:set>
                                      <p:cBhvr>
                                        <p:cTn id="1512" dur="1" fill="hold">
                                          <p:stCondLst>
                                            <p:cond delay="0"/>
                                          </p:stCondLst>
                                        </p:cTn>
                                        <p:tgtEl>
                                          <p:spTgt spid="272"/>
                                        </p:tgtEl>
                                        <p:attrNameLst>
                                          <p:attrName>style.visibility</p:attrName>
                                        </p:attrNameLst>
                                      </p:cBhvr>
                                      <p:to>
                                        <p:strVal val="visible"/>
                                      </p:to>
                                    </p:set>
                                  </p:childTnLst>
                                </p:cTn>
                              </p:par>
                            </p:childTnLst>
                          </p:cTn>
                        </p:par>
                        <p:par>
                          <p:cTn id="1513" fill="hold">
                            <p:stCondLst>
                              <p:cond delay="12300"/>
                            </p:stCondLst>
                            <p:childTnLst>
                              <p:par>
                                <p:cTn id="1514" presetID="1" presetClass="exit" presetSubtype="0" fill="hold" nodeType="afterEffect">
                                  <p:stCondLst>
                                    <p:cond delay="50"/>
                                  </p:stCondLst>
                                  <p:childTnLst>
                                    <p:set>
                                      <p:cBhvr>
                                        <p:cTn id="1515" dur="1" fill="hold">
                                          <p:stCondLst>
                                            <p:cond delay="0"/>
                                          </p:stCondLst>
                                        </p:cTn>
                                        <p:tgtEl>
                                          <p:spTgt spid="272"/>
                                        </p:tgtEl>
                                        <p:attrNameLst>
                                          <p:attrName>style.visibility</p:attrName>
                                        </p:attrNameLst>
                                      </p:cBhvr>
                                      <p:to>
                                        <p:strVal val="hidden"/>
                                      </p:to>
                                    </p:set>
                                  </p:childTnLst>
                                </p:cTn>
                              </p:par>
                            </p:childTnLst>
                          </p:cTn>
                        </p:par>
                        <p:par>
                          <p:cTn id="1516" fill="hold">
                            <p:stCondLst>
                              <p:cond delay="12350"/>
                            </p:stCondLst>
                            <p:childTnLst>
                              <p:par>
                                <p:cTn id="1517" presetID="1" presetClass="entr" presetSubtype="0" fill="hold" nodeType="afterEffect">
                                  <p:stCondLst>
                                    <p:cond delay="0"/>
                                  </p:stCondLst>
                                  <p:childTnLst>
                                    <p:set>
                                      <p:cBhvr>
                                        <p:cTn id="1518" dur="1" fill="hold">
                                          <p:stCondLst>
                                            <p:cond delay="0"/>
                                          </p:stCondLst>
                                        </p:cTn>
                                        <p:tgtEl>
                                          <p:spTgt spid="273"/>
                                        </p:tgtEl>
                                        <p:attrNameLst>
                                          <p:attrName>style.visibility</p:attrName>
                                        </p:attrNameLst>
                                      </p:cBhvr>
                                      <p:to>
                                        <p:strVal val="visible"/>
                                      </p:to>
                                    </p:set>
                                  </p:childTnLst>
                                </p:cTn>
                              </p:par>
                            </p:childTnLst>
                          </p:cTn>
                        </p:par>
                        <p:par>
                          <p:cTn id="1519" fill="hold">
                            <p:stCondLst>
                              <p:cond delay="12350"/>
                            </p:stCondLst>
                            <p:childTnLst>
                              <p:par>
                                <p:cTn id="1520" presetID="1" presetClass="exit" presetSubtype="0" fill="hold" nodeType="afterEffect">
                                  <p:stCondLst>
                                    <p:cond delay="50"/>
                                  </p:stCondLst>
                                  <p:childTnLst>
                                    <p:set>
                                      <p:cBhvr>
                                        <p:cTn id="1521" dur="1" fill="hold">
                                          <p:stCondLst>
                                            <p:cond delay="0"/>
                                          </p:stCondLst>
                                        </p:cTn>
                                        <p:tgtEl>
                                          <p:spTgt spid="273"/>
                                        </p:tgtEl>
                                        <p:attrNameLst>
                                          <p:attrName>style.visibility</p:attrName>
                                        </p:attrNameLst>
                                      </p:cBhvr>
                                      <p:to>
                                        <p:strVal val="hidden"/>
                                      </p:to>
                                    </p:set>
                                  </p:childTnLst>
                                </p:cTn>
                              </p:par>
                            </p:childTnLst>
                          </p:cTn>
                        </p:par>
                        <p:par>
                          <p:cTn id="1522" fill="hold">
                            <p:stCondLst>
                              <p:cond delay="12400"/>
                            </p:stCondLst>
                            <p:childTnLst>
                              <p:par>
                                <p:cTn id="1523" presetID="1" presetClass="entr" presetSubtype="0" fill="hold" nodeType="afterEffect">
                                  <p:stCondLst>
                                    <p:cond delay="0"/>
                                  </p:stCondLst>
                                  <p:childTnLst>
                                    <p:set>
                                      <p:cBhvr>
                                        <p:cTn id="1524" dur="1" fill="hold">
                                          <p:stCondLst>
                                            <p:cond delay="0"/>
                                          </p:stCondLst>
                                        </p:cTn>
                                        <p:tgtEl>
                                          <p:spTgt spid="274"/>
                                        </p:tgtEl>
                                        <p:attrNameLst>
                                          <p:attrName>style.visibility</p:attrName>
                                        </p:attrNameLst>
                                      </p:cBhvr>
                                      <p:to>
                                        <p:strVal val="visible"/>
                                      </p:to>
                                    </p:set>
                                  </p:childTnLst>
                                </p:cTn>
                              </p:par>
                            </p:childTnLst>
                          </p:cTn>
                        </p:par>
                        <p:par>
                          <p:cTn id="1525" fill="hold">
                            <p:stCondLst>
                              <p:cond delay="12400"/>
                            </p:stCondLst>
                            <p:childTnLst>
                              <p:par>
                                <p:cTn id="1526" presetID="1" presetClass="exit" presetSubtype="0" fill="hold" nodeType="afterEffect">
                                  <p:stCondLst>
                                    <p:cond delay="50"/>
                                  </p:stCondLst>
                                  <p:childTnLst>
                                    <p:set>
                                      <p:cBhvr>
                                        <p:cTn id="1527" dur="1" fill="hold">
                                          <p:stCondLst>
                                            <p:cond delay="0"/>
                                          </p:stCondLst>
                                        </p:cTn>
                                        <p:tgtEl>
                                          <p:spTgt spid="274"/>
                                        </p:tgtEl>
                                        <p:attrNameLst>
                                          <p:attrName>style.visibility</p:attrName>
                                        </p:attrNameLst>
                                      </p:cBhvr>
                                      <p:to>
                                        <p:strVal val="hidden"/>
                                      </p:to>
                                    </p:set>
                                  </p:childTnLst>
                                </p:cTn>
                              </p:par>
                            </p:childTnLst>
                          </p:cTn>
                        </p:par>
                        <p:par>
                          <p:cTn id="1528" fill="hold">
                            <p:stCondLst>
                              <p:cond delay="12450"/>
                            </p:stCondLst>
                            <p:childTnLst>
                              <p:par>
                                <p:cTn id="1529" presetID="1" presetClass="entr" presetSubtype="0" fill="hold" nodeType="afterEffect">
                                  <p:stCondLst>
                                    <p:cond delay="0"/>
                                  </p:stCondLst>
                                  <p:childTnLst>
                                    <p:set>
                                      <p:cBhvr>
                                        <p:cTn id="1530" dur="1" fill="hold">
                                          <p:stCondLst>
                                            <p:cond delay="0"/>
                                          </p:stCondLst>
                                        </p:cTn>
                                        <p:tgtEl>
                                          <p:spTgt spid="275"/>
                                        </p:tgtEl>
                                        <p:attrNameLst>
                                          <p:attrName>style.visibility</p:attrName>
                                        </p:attrNameLst>
                                      </p:cBhvr>
                                      <p:to>
                                        <p:strVal val="visible"/>
                                      </p:to>
                                    </p:set>
                                  </p:childTnLst>
                                </p:cTn>
                              </p:par>
                            </p:childTnLst>
                          </p:cTn>
                        </p:par>
                        <p:par>
                          <p:cTn id="1531" fill="hold">
                            <p:stCondLst>
                              <p:cond delay="12450"/>
                            </p:stCondLst>
                            <p:childTnLst>
                              <p:par>
                                <p:cTn id="1532" presetID="1" presetClass="exit" presetSubtype="0" fill="hold" nodeType="afterEffect">
                                  <p:stCondLst>
                                    <p:cond delay="50"/>
                                  </p:stCondLst>
                                  <p:childTnLst>
                                    <p:set>
                                      <p:cBhvr>
                                        <p:cTn id="1533" dur="1" fill="hold">
                                          <p:stCondLst>
                                            <p:cond delay="0"/>
                                          </p:stCondLst>
                                        </p:cTn>
                                        <p:tgtEl>
                                          <p:spTgt spid="275"/>
                                        </p:tgtEl>
                                        <p:attrNameLst>
                                          <p:attrName>style.visibility</p:attrName>
                                        </p:attrNameLst>
                                      </p:cBhvr>
                                      <p:to>
                                        <p:strVal val="hidden"/>
                                      </p:to>
                                    </p:set>
                                  </p:childTnLst>
                                </p:cTn>
                              </p:par>
                            </p:childTnLst>
                          </p:cTn>
                        </p:par>
                        <p:par>
                          <p:cTn id="1534" fill="hold">
                            <p:stCondLst>
                              <p:cond delay="12500"/>
                            </p:stCondLst>
                            <p:childTnLst>
                              <p:par>
                                <p:cTn id="1535" presetID="1" presetClass="entr" presetSubtype="0" fill="hold" nodeType="afterEffect">
                                  <p:stCondLst>
                                    <p:cond delay="0"/>
                                  </p:stCondLst>
                                  <p:childTnLst>
                                    <p:set>
                                      <p:cBhvr>
                                        <p:cTn id="1536" dur="1" fill="hold">
                                          <p:stCondLst>
                                            <p:cond delay="0"/>
                                          </p:stCondLst>
                                        </p:cTn>
                                        <p:tgtEl>
                                          <p:spTgt spid="276"/>
                                        </p:tgtEl>
                                        <p:attrNameLst>
                                          <p:attrName>style.visibility</p:attrName>
                                        </p:attrNameLst>
                                      </p:cBhvr>
                                      <p:to>
                                        <p:strVal val="visible"/>
                                      </p:to>
                                    </p:set>
                                  </p:childTnLst>
                                </p:cTn>
                              </p:par>
                            </p:childTnLst>
                          </p:cTn>
                        </p:par>
                        <p:par>
                          <p:cTn id="1537" fill="hold">
                            <p:stCondLst>
                              <p:cond delay="12500"/>
                            </p:stCondLst>
                            <p:childTnLst>
                              <p:par>
                                <p:cTn id="1538" presetID="1" presetClass="exit" presetSubtype="0" fill="hold" nodeType="afterEffect">
                                  <p:stCondLst>
                                    <p:cond delay="50"/>
                                  </p:stCondLst>
                                  <p:childTnLst>
                                    <p:set>
                                      <p:cBhvr>
                                        <p:cTn id="1539" dur="1" fill="hold">
                                          <p:stCondLst>
                                            <p:cond delay="0"/>
                                          </p:stCondLst>
                                        </p:cTn>
                                        <p:tgtEl>
                                          <p:spTgt spid="276"/>
                                        </p:tgtEl>
                                        <p:attrNameLst>
                                          <p:attrName>style.visibility</p:attrName>
                                        </p:attrNameLst>
                                      </p:cBhvr>
                                      <p:to>
                                        <p:strVal val="hidden"/>
                                      </p:to>
                                    </p:set>
                                  </p:childTnLst>
                                </p:cTn>
                              </p:par>
                            </p:childTnLst>
                          </p:cTn>
                        </p:par>
                        <p:par>
                          <p:cTn id="1540" fill="hold">
                            <p:stCondLst>
                              <p:cond delay="12550"/>
                            </p:stCondLst>
                            <p:childTnLst>
                              <p:par>
                                <p:cTn id="1541" presetID="1" presetClass="entr" presetSubtype="0" fill="hold" nodeType="afterEffect">
                                  <p:stCondLst>
                                    <p:cond delay="0"/>
                                  </p:stCondLst>
                                  <p:childTnLst>
                                    <p:set>
                                      <p:cBhvr>
                                        <p:cTn id="1542" dur="1" fill="hold">
                                          <p:stCondLst>
                                            <p:cond delay="0"/>
                                          </p:stCondLst>
                                        </p:cTn>
                                        <p:tgtEl>
                                          <p:spTgt spid="277"/>
                                        </p:tgtEl>
                                        <p:attrNameLst>
                                          <p:attrName>style.visibility</p:attrName>
                                        </p:attrNameLst>
                                      </p:cBhvr>
                                      <p:to>
                                        <p:strVal val="visible"/>
                                      </p:to>
                                    </p:set>
                                  </p:childTnLst>
                                </p:cTn>
                              </p:par>
                            </p:childTnLst>
                          </p:cTn>
                        </p:par>
                        <p:par>
                          <p:cTn id="1543" fill="hold">
                            <p:stCondLst>
                              <p:cond delay="12550"/>
                            </p:stCondLst>
                            <p:childTnLst>
                              <p:par>
                                <p:cTn id="1544" presetID="1" presetClass="exit" presetSubtype="0" fill="hold" nodeType="afterEffect">
                                  <p:stCondLst>
                                    <p:cond delay="50"/>
                                  </p:stCondLst>
                                  <p:childTnLst>
                                    <p:set>
                                      <p:cBhvr>
                                        <p:cTn id="1545" dur="1" fill="hold">
                                          <p:stCondLst>
                                            <p:cond delay="0"/>
                                          </p:stCondLst>
                                        </p:cTn>
                                        <p:tgtEl>
                                          <p:spTgt spid="277"/>
                                        </p:tgtEl>
                                        <p:attrNameLst>
                                          <p:attrName>style.visibility</p:attrName>
                                        </p:attrNameLst>
                                      </p:cBhvr>
                                      <p:to>
                                        <p:strVal val="hidden"/>
                                      </p:to>
                                    </p:set>
                                  </p:childTnLst>
                                </p:cTn>
                              </p:par>
                            </p:childTnLst>
                          </p:cTn>
                        </p:par>
                        <p:par>
                          <p:cTn id="1546" fill="hold">
                            <p:stCondLst>
                              <p:cond delay="12600"/>
                            </p:stCondLst>
                            <p:childTnLst>
                              <p:par>
                                <p:cTn id="1547" presetID="1" presetClass="entr" presetSubtype="0" fill="hold" nodeType="afterEffect">
                                  <p:stCondLst>
                                    <p:cond delay="0"/>
                                  </p:stCondLst>
                                  <p:childTnLst>
                                    <p:set>
                                      <p:cBhvr>
                                        <p:cTn id="1548" dur="1" fill="hold">
                                          <p:stCondLst>
                                            <p:cond delay="0"/>
                                          </p:stCondLst>
                                        </p:cTn>
                                        <p:tgtEl>
                                          <p:spTgt spid="278"/>
                                        </p:tgtEl>
                                        <p:attrNameLst>
                                          <p:attrName>style.visibility</p:attrName>
                                        </p:attrNameLst>
                                      </p:cBhvr>
                                      <p:to>
                                        <p:strVal val="visible"/>
                                      </p:to>
                                    </p:set>
                                  </p:childTnLst>
                                </p:cTn>
                              </p:par>
                            </p:childTnLst>
                          </p:cTn>
                        </p:par>
                        <p:par>
                          <p:cTn id="1549" fill="hold">
                            <p:stCondLst>
                              <p:cond delay="12600"/>
                            </p:stCondLst>
                            <p:childTnLst>
                              <p:par>
                                <p:cTn id="1550" presetID="1" presetClass="exit" presetSubtype="0" fill="hold" nodeType="afterEffect">
                                  <p:stCondLst>
                                    <p:cond delay="50"/>
                                  </p:stCondLst>
                                  <p:childTnLst>
                                    <p:set>
                                      <p:cBhvr>
                                        <p:cTn id="1551" dur="1" fill="hold">
                                          <p:stCondLst>
                                            <p:cond delay="0"/>
                                          </p:stCondLst>
                                        </p:cTn>
                                        <p:tgtEl>
                                          <p:spTgt spid="278"/>
                                        </p:tgtEl>
                                        <p:attrNameLst>
                                          <p:attrName>style.visibility</p:attrName>
                                        </p:attrNameLst>
                                      </p:cBhvr>
                                      <p:to>
                                        <p:strVal val="hidden"/>
                                      </p:to>
                                    </p:set>
                                  </p:childTnLst>
                                </p:cTn>
                              </p:par>
                            </p:childTnLst>
                          </p:cTn>
                        </p:par>
                        <p:par>
                          <p:cTn id="1552" fill="hold">
                            <p:stCondLst>
                              <p:cond delay="12650"/>
                            </p:stCondLst>
                            <p:childTnLst>
                              <p:par>
                                <p:cTn id="1553" presetID="1" presetClass="entr" presetSubtype="0" fill="hold" nodeType="afterEffect">
                                  <p:stCondLst>
                                    <p:cond delay="0"/>
                                  </p:stCondLst>
                                  <p:childTnLst>
                                    <p:set>
                                      <p:cBhvr>
                                        <p:cTn id="1554" dur="1" fill="hold">
                                          <p:stCondLst>
                                            <p:cond delay="0"/>
                                          </p:stCondLst>
                                        </p:cTn>
                                        <p:tgtEl>
                                          <p:spTgt spid="279"/>
                                        </p:tgtEl>
                                        <p:attrNameLst>
                                          <p:attrName>style.visibility</p:attrName>
                                        </p:attrNameLst>
                                      </p:cBhvr>
                                      <p:to>
                                        <p:strVal val="visible"/>
                                      </p:to>
                                    </p:set>
                                  </p:childTnLst>
                                </p:cTn>
                              </p:par>
                            </p:childTnLst>
                          </p:cTn>
                        </p:par>
                        <p:par>
                          <p:cTn id="1555" fill="hold">
                            <p:stCondLst>
                              <p:cond delay="12650"/>
                            </p:stCondLst>
                            <p:childTnLst>
                              <p:par>
                                <p:cTn id="1556" presetID="1" presetClass="exit" presetSubtype="0" fill="hold" nodeType="afterEffect">
                                  <p:stCondLst>
                                    <p:cond delay="50"/>
                                  </p:stCondLst>
                                  <p:childTnLst>
                                    <p:set>
                                      <p:cBhvr>
                                        <p:cTn id="1557" dur="1" fill="hold">
                                          <p:stCondLst>
                                            <p:cond delay="0"/>
                                          </p:stCondLst>
                                        </p:cTn>
                                        <p:tgtEl>
                                          <p:spTgt spid="279"/>
                                        </p:tgtEl>
                                        <p:attrNameLst>
                                          <p:attrName>style.visibility</p:attrName>
                                        </p:attrNameLst>
                                      </p:cBhvr>
                                      <p:to>
                                        <p:strVal val="hidden"/>
                                      </p:to>
                                    </p:set>
                                  </p:childTnLst>
                                </p:cTn>
                              </p:par>
                            </p:childTnLst>
                          </p:cTn>
                        </p:par>
                        <p:par>
                          <p:cTn id="1558" fill="hold">
                            <p:stCondLst>
                              <p:cond delay="12700"/>
                            </p:stCondLst>
                            <p:childTnLst>
                              <p:par>
                                <p:cTn id="1559" presetID="1" presetClass="exit" presetSubtype="0" fill="hold" nodeType="afterEffect">
                                  <p:stCondLst>
                                    <p:cond delay="50"/>
                                  </p:stCondLst>
                                  <p:childTnLst>
                                    <p:set>
                                      <p:cBhvr>
                                        <p:cTn id="1560" dur="1" fill="hold">
                                          <p:stCondLst>
                                            <p:cond delay="0"/>
                                          </p:stCondLst>
                                        </p:cTn>
                                        <p:tgtEl>
                                          <p:spTgt spid="282"/>
                                        </p:tgtEl>
                                        <p:attrNameLst>
                                          <p:attrName>style.visibility</p:attrName>
                                        </p:attrNameLst>
                                      </p:cBhvr>
                                      <p:to>
                                        <p:strVal val="hidden"/>
                                      </p:to>
                                    </p:set>
                                  </p:childTnLst>
                                </p:cTn>
                              </p:par>
                            </p:childTnLst>
                          </p:cTn>
                        </p:par>
                        <p:par>
                          <p:cTn id="1561" fill="hold">
                            <p:stCondLst>
                              <p:cond delay="12750"/>
                            </p:stCondLst>
                            <p:childTnLst>
                              <p:par>
                                <p:cTn id="1562" presetID="1" presetClass="entr" presetSubtype="0" fill="hold" nodeType="afterEffect">
                                  <p:stCondLst>
                                    <p:cond delay="0"/>
                                  </p:stCondLst>
                                  <p:childTnLst>
                                    <p:set>
                                      <p:cBhvr>
                                        <p:cTn id="1563" dur="1" fill="hold">
                                          <p:stCondLst>
                                            <p:cond delay="0"/>
                                          </p:stCondLst>
                                        </p:cTn>
                                        <p:tgtEl>
                                          <p:spTgt spid="283"/>
                                        </p:tgtEl>
                                        <p:attrNameLst>
                                          <p:attrName>style.visibility</p:attrName>
                                        </p:attrNameLst>
                                      </p:cBhvr>
                                      <p:to>
                                        <p:strVal val="visible"/>
                                      </p:to>
                                    </p:set>
                                  </p:childTnLst>
                                </p:cTn>
                              </p:par>
                            </p:childTnLst>
                          </p:cTn>
                        </p:par>
                        <p:par>
                          <p:cTn id="1564" fill="hold">
                            <p:stCondLst>
                              <p:cond delay="12750"/>
                            </p:stCondLst>
                            <p:childTnLst>
                              <p:par>
                                <p:cTn id="1565" presetID="1" presetClass="exit" presetSubtype="0" fill="hold" nodeType="afterEffect">
                                  <p:stCondLst>
                                    <p:cond delay="50"/>
                                  </p:stCondLst>
                                  <p:childTnLst>
                                    <p:set>
                                      <p:cBhvr>
                                        <p:cTn id="1566" dur="1" fill="hold">
                                          <p:stCondLst>
                                            <p:cond delay="0"/>
                                          </p:stCondLst>
                                        </p:cTn>
                                        <p:tgtEl>
                                          <p:spTgt spid="283"/>
                                        </p:tgtEl>
                                        <p:attrNameLst>
                                          <p:attrName>style.visibility</p:attrName>
                                        </p:attrNameLst>
                                      </p:cBhvr>
                                      <p:to>
                                        <p:strVal val="hidden"/>
                                      </p:to>
                                    </p:set>
                                  </p:childTnLst>
                                </p:cTn>
                              </p:par>
                            </p:childTnLst>
                          </p:cTn>
                        </p:par>
                        <p:par>
                          <p:cTn id="1567" fill="hold">
                            <p:stCondLst>
                              <p:cond delay="12800"/>
                            </p:stCondLst>
                            <p:childTnLst>
                              <p:par>
                                <p:cTn id="1568" presetID="1" presetClass="exit" presetSubtype="0" fill="hold" nodeType="afterEffect">
                                  <p:stCondLst>
                                    <p:cond delay="50"/>
                                  </p:stCondLst>
                                  <p:childTnLst>
                                    <p:set>
                                      <p:cBhvr>
                                        <p:cTn id="1569" dur="1" fill="hold">
                                          <p:stCondLst>
                                            <p:cond delay="0"/>
                                          </p:stCondLst>
                                        </p:cTn>
                                        <p:tgtEl>
                                          <p:spTgt spid="267"/>
                                        </p:tgtEl>
                                        <p:attrNameLst>
                                          <p:attrName>style.visibility</p:attrName>
                                        </p:attrNameLst>
                                      </p:cBhvr>
                                      <p:to>
                                        <p:strVal val="hidden"/>
                                      </p:to>
                                    </p:set>
                                  </p:childTnLst>
                                </p:cTn>
                              </p:par>
                            </p:childTnLst>
                          </p:cTn>
                        </p:par>
                        <p:par>
                          <p:cTn id="1570" fill="hold">
                            <p:stCondLst>
                              <p:cond delay="12850"/>
                            </p:stCondLst>
                            <p:childTnLst>
                              <p:par>
                                <p:cTn id="1571" presetID="1" presetClass="entr" presetSubtype="0" fill="hold" nodeType="afterEffect">
                                  <p:stCondLst>
                                    <p:cond delay="0"/>
                                  </p:stCondLst>
                                  <p:childTnLst>
                                    <p:set>
                                      <p:cBhvr>
                                        <p:cTn id="1572" dur="1" fill="hold">
                                          <p:stCondLst>
                                            <p:cond delay="0"/>
                                          </p:stCondLst>
                                        </p:cTn>
                                        <p:tgtEl>
                                          <p:spTgt spid="284"/>
                                        </p:tgtEl>
                                        <p:attrNameLst>
                                          <p:attrName>style.visibility</p:attrName>
                                        </p:attrNameLst>
                                      </p:cBhvr>
                                      <p:to>
                                        <p:strVal val="visible"/>
                                      </p:to>
                                    </p:set>
                                  </p:childTnLst>
                                </p:cTn>
                              </p:par>
                            </p:childTnLst>
                          </p:cTn>
                        </p:par>
                        <p:par>
                          <p:cTn id="1573" fill="hold">
                            <p:stCondLst>
                              <p:cond delay="12850"/>
                            </p:stCondLst>
                            <p:childTnLst>
                              <p:par>
                                <p:cTn id="1574" presetID="1" presetClass="exit" presetSubtype="0" fill="hold" nodeType="afterEffect">
                                  <p:stCondLst>
                                    <p:cond delay="50"/>
                                  </p:stCondLst>
                                  <p:childTnLst>
                                    <p:set>
                                      <p:cBhvr>
                                        <p:cTn id="1575" dur="1" fill="hold">
                                          <p:stCondLst>
                                            <p:cond delay="0"/>
                                          </p:stCondLst>
                                        </p:cTn>
                                        <p:tgtEl>
                                          <p:spTgt spid="284"/>
                                        </p:tgtEl>
                                        <p:attrNameLst>
                                          <p:attrName>style.visibility</p:attrName>
                                        </p:attrNameLst>
                                      </p:cBhvr>
                                      <p:to>
                                        <p:strVal val="hidden"/>
                                      </p:to>
                                    </p:set>
                                  </p:childTnLst>
                                </p:cTn>
                              </p:par>
                            </p:childTnLst>
                          </p:cTn>
                        </p:par>
                        <p:par>
                          <p:cTn id="1576" fill="hold">
                            <p:stCondLst>
                              <p:cond delay="12900"/>
                            </p:stCondLst>
                            <p:childTnLst>
                              <p:par>
                                <p:cTn id="1577" presetID="1" presetClass="entr" presetSubtype="0" fill="hold" nodeType="afterEffect">
                                  <p:stCondLst>
                                    <p:cond delay="0"/>
                                  </p:stCondLst>
                                  <p:childTnLst>
                                    <p:set>
                                      <p:cBhvr>
                                        <p:cTn id="1578" dur="1" fill="hold">
                                          <p:stCondLst>
                                            <p:cond delay="0"/>
                                          </p:stCondLst>
                                        </p:cTn>
                                        <p:tgtEl>
                                          <p:spTgt spid="285"/>
                                        </p:tgtEl>
                                        <p:attrNameLst>
                                          <p:attrName>style.visibility</p:attrName>
                                        </p:attrNameLst>
                                      </p:cBhvr>
                                      <p:to>
                                        <p:strVal val="visible"/>
                                      </p:to>
                                    </p:set>
                                  </p:childTnLst>
                                </p:cTn>
                              </p:par>
                            </p:childTnLst>
                          </p:cTn>
                        </p:par>
                        <p:par>
                          <p:cTn id="1579" fill="hold">
                            <p:stCondLst>
                              <p:cond delay="12900"/>
                            </p:stCondLst>
                            <p:childTnLst>
                              <p:par>
                                <p:cTn id="1580" presetID="1" presetClass="exit" presetSubtype="0" fill="hold" nodeType="afterEffect">
                                  <p:stCondLst>
                                    <p:cond delay="50"/>
                                  </p:stCondLst>
                                  <p:childTnLst>
                                    <p:set>
                                      <p:cBhvr>
                                        <p:cTn id="1581" dur="1" fill="hold">
                                          <p:stCondLst>
                                            <p:cond delay="0"/>
                                          </p:stCondLst>
                                        </p:cTn>
                                        <p:tgtEl>
                                          <p:spTgt spid="285"/>
                                        </p:tgtEl>
                                        <p:attrNameLst>
                                          <p:attrName>style.visibility</p:attrName>
                                        </p:attrNameLst>
                                      </p:cBhvr>
                                      <p:to>
                                        <p:strVal val="hidden"/>
                                      </p:to>
                                    </p:set>
                                  </p:childTnLst>
                                </p:cTn>
                              </p:par>
                            </p:childTnLst>
                          </p:cTn>
                        </p:par>
                        <p:par>
                          <p:cTn id="1582" fill="hold">
                            <p:stCondLst>
                              <p:cond delay="12950"/>
                            </p:stCondLst>
                            <p:childTnLst>
                              <p:par>
                                <p:cTn id="1583" presetID="1" presetClass="entr" presetSubtype="0" fill="hold" nodeType="afterEffect">
                                  <p:stCondLst>
                                    <p:cond delay="0"/>
                                  </p:stCondLst>
                                  <p:childTnLst>
                                    <p:set>
                                      <p:cBhvr>
                                        <p:cTn id="1584" dur="1" fill="hold">
                                          <p:stCondLst>
                                            <p:cond delay="0"/>
                                          </p:stCondLst>
                                        </p:cTn>
                                        <p:tgtEl>
                                          <p:spTgt spid="286"/>
                                        </p:tgtEl>
                                        <p:attrNameLst>
                                          <p:attrName>style.visibility</p:attrName>
                                        </p:attrNameLst>
                                      </p:cBhvr>
                                      <p:to>
                                        <p:strVal val="visible"/>
                                      </p:to>
                                    </p:set>
                                  </p:childTnLst>
                                </p:cTn>
                              </p:par>
                            </p:childTnLst>
                          </p:cTn>
                        </p:par>
                        <p:par>
                          <p:cTn id="1585" fill="hold">
                            <p:stCondLst>
                              <p:cond delay="12950"/>
                            </p:stCondLst>
                            <p:childTnLst>
                              <p:par>
                                <p:cTn id="1586" presetID="1" presetClass="exit" presetSubtype="0" fill="hold" nodeType="afterEffect">
                                  <p:stCondLst>
                                    <p:cond delay="50"/>
                                  </p:stCondLst>
                                  <p:childTnLst>
                                    <p:set>
                                      <p:cBhvr>
                                        <p:cTn id="1587" dur="1" fill="hold">
                                          <p:stCondLst>
                                            <p:cond delay="0"/>
                                          </p:stCondLst>
                                        </p:cTn>
                                        <p:tgtEl>
                                          <p:spTgt spid="286"/>
                                        </p:tgtEl>
                                        <p:attrNameLst>
                                          <p:attrName>style.visibility</p:attrName>
                                        </p:attrNameLst>
                                      </p:cBhvr>
                                      <p:to>
                                        <p:strVal val="hidden"/>
                                      </p:to>
                                    </p:set>
                                  </p:childTnLst>
                                </p:cTn>
                              </p:par>
                            </p:childTnLst>
                          </p:cTn>
                        </p:par>
                        <p:par>
                          <p:cTn id="1588" fill="hold">
                            <p:stCondLst>
                              <p:cond delay="13000"/>
                            </p:stCondLst>
                            <p:childTnLst>
                              <p:par>
                                <p:cTn id="1589" presetID="1" presetClass="entr" presetSubtype="0" fill="hold" nodeType="afterEffect">
                                  <p:stCondLst>
                                    <p:cond delay="0"/>
                                  </p:stCondLst>
                                  <p:childTnLst>
                                    <p:set>
                                      <p:cBhvr>
                                        <p:cTn id="1590" dur="1" fill="hold">
                                          <p:stCondLst>
                                            <p:cond delay="0"/>
                                          </p:stCondLst>
                                        </p:cTn>
                                        <p:tgtEl>
                                          <p:spTgt spid="287"/>
                                        </p:tgtEl>
                                        <p:attrNameLst>
                                          <p:attrName>style.visibility</p:attrName>
                                        </p:attrNameLst>
                                      </p:cBhvr>
                                      <p:to>
                                        <p:strVal val="visible"/>
                                      </p:to>
                                    </p:set>
                                  </p:childTnLst>
                                </p:cTn>
                              </p:par>
                            </p:childTnLst>
                          </p:cTn>
                        </p:par>
                        <p:par>
                          <p:cTn id="1591" fill="hold">
                            <p:stCondLst>
                              <p:cond delay="13000"/>
                            </p:stCondLst>
                            <p:childTnLst>
                              <p:par>
                                <p:cTn id="1592" presetID="1" presetClass="entr" presetSubtype="0" fill="hold" nodeType="afterEffect">
                                  <p:stCondLst>
                                    <p:cond delay="0"/>
                                  </p:stCondLst>
                                  <p:childTnLst>
                                    <p:set>
                                      <p:cBhvr>
                                        <p:cTn id="1593" dur="1" fill="hold">
                                          <p:stCondLst>
                                            <p:cond delay="0"/>
                                          </p:stCondLst>
                                        </p:cTn>
                                        <p:tgtEl>
                                          <p:spTgt spid="268"/>
                                        </p:tgtEl>
                                        <p:attrNameLst>
                                          <p:attrName>style.visibility</p:attrName>
                                        </p:attrNameLst>
                                      </p:cBhvr>
                                      <p:to>
                                        <p:strVal val="visible"/>
                                      </p:to>
                                    </p:set>
                                  </p:childTnLst>
                                </p:cTn>
                              </p:par>
                            </p:childTnLst>
                          </p:cTn>
                        </p:par>
                        <p:par>
                          <p:cTn id="1594" fill="hold">
                            <p:stCondLst>
                              <p:cond delay="13000"/>
                            </p:stCondLst>
                            <p:childTnLst>
                              <p:par>
                                <p:cTn id="1595" presetID="1" presetClass="exit" presetSubtype="0" fill="hold" nodeType="afterEffect">
                                  <p:stCondLst>
                                    <p:cond delay="50"/>
                                  </p:stCondLst>
                                  <p:childTnLst>
                                    <p:set>
                                      <p:cBhvr>
                                        <p:cTn id="1596" dur="1" fill="hold">
                                          <p:stCondLst>
                                            <p:cond delay="0"/>
                                          </p:stCondLst>
                                        </p:cTn>
                                        <p:tgtEl>
                                          <p:spTgt spid="268"/>
                                        </p:tgtEl>
                                        <p:attrNameLst>
                                          <p:attrName>style.visibility</p:attrName>
                                        </p:attrNameLst>
                                      </p:cBhvr>
                                      <p:to>
                                        <p:strVal val="hidden"/>
                                      </p:to>
                                    </p:set>
                                  </p:childTnLst>
                                </p:cTn>
                              </p:par>
                            </p:childTnLst>
                          </p:cTn>
                        </p:par>
                        <p:par>
                          <p:cTn id="1597" fill="hold">
                            <p:stCondLst>
                              <p:cond delay="13050"/>
                            </p:stCondLst>
                            <p:childTnLst>
                              <p:par>
                                <p:cTn id="1598" presetID="1" presetClass="entr" presetSubtype="0" fill="hold" nodeType="afterEffect">
                                  <p:stCondLst>
                                    <p:cond delay="0"/>
                                  </p:stCondLst>
                                  <p:childTnLst>
                                    <p:set>
                                      <p:cBhvr>
                                        <p:cTn id="1599" dur="1" fill="hold">
                                          <p:stCondLst>
                                            <p:cond delay="0"/>
                                          </p:stCondLst>
                                        </p:cTn>
                                        <p:tgtEl>
                                          <p:spTgt spid="269"/>
                                        </p:tgtEl>
                                        <p:attrNameLst>
                                          <p:attrName>style.visibility</p:attrName>
                                        </p:attrNameLst>
                                      </p:cBhvr>
                                      <p:to>
                                        <p:strVal val="visible"/>
                                      </p:to>
                                    </p:set>
                                  </p:childTnLst>
                                </p:cTn>
                              </p:par>
                            </p:childTnLst>
                          </p:cTn>
                        </p:par>
                        <p:par>
                          <p:cTn id="1600" fill="hold">
                            <p:stCondLst>
                              <p:cond delay="13050"/>
                            </p:stCondLst>
                            <p:childTnLst>
                              <p:par>
                                <p:cTn id="1601" presetID="1" presetClass="entr" presetSubtype="0" fill="hold" nodeType="afterEffect">
                                  <p:stCondLst>
                                    <p:cond delay="0"/>
                                  </p:stCondLst>
                                  <p:childTnLst>
                                    <p:set>
                                      <p:cBhvr>
                                        <p:cTn id="1602" dur="1" fill="hold">
                                          <p:stCondLst>
                                            <p:cond delay="0"/>
                                          </p:stCondLst>
                                        </p:cTn>
                                        <p:tgtEl>
                                          <p:spTgt spid="272"/>
                                        </p:tgtEl>
                                        <p:attrNameLst>
                                          <p:attrName>style.visibility</p:attrName>
                                        </p:attrNameLst>
                                      </p:cBhvr>
                                      <p:to>
                                        <p:strVal val="visible"/>
                                      </p:to>
                                    </p:set>
                                  </p:childTnLst>
                                </p:cTn>
                              </p:par>
                            </p:childTnLst>
                          </p:cTn>
                        </p:par>
                        <p:par>
                          <p:cTn id="1603" fill="hold">
                            <p:stCondLst>
                              <p:cond delay="13050"/>
                            </p:stCondLst>
                            <p:childTnLst>
                              <p:par>
                                <p:cTn id="1604" presetID="1" presetClass="exit" presetSubtype="0" fill="hold" nodeType="afterEffect">
                                  <p:stCondLst>
                                    <p:cond delay="50"/>
                                  </p:stCondLst>
                                  <p:childTnLst>
                                    <p:set>
                                      <p:cBhvr>
                                        <p:cTn id="1605" dur="1" fill="hold">
                                          <p:stCondLst>
                                            <p:cond delay="0"/>
                                          </p:stCondLst>
                                        </p:cTn>
                                        <p:tgtEl>
                                          <p:spTgt spid="272"/>
                                        </p:tgtEl>
                                        <p:attrNameLst>
                                          <p:attrName>style.visibility</p:attrName>
                                        </p:attrNameLst>
                                      </p:cBhvr>
                                      <p:to>
                                        <p:strVal val="hidden"/>
                                      </p:to>
                                    </p:set>
                                  </p:childTnLst>
                                </p:cTn>
                              </p:par>
                            </p:childTnLst>
                          </p:cTn>
                        </p:par>
                        <p:par>
                          <p:cTn id="1606" fill="hold">
                            <p:stCondLst>
                              <p:cond delay="13100"/>
                            </p:stCondLst>
                            <p:childTnLst>
                              <p:par>
                                <p:cTn id="1607" presetID="1" presetClass="entr" presetSubtype="0" fill="hold" nodeType="afterEffect">
                                  <p:stCondLst>
                                    <p:cond delay="0"/>
                                  </p:stCondLst>
                                  <p:childTnLst>
                                    <p:set>
                                      <p:cBhvr>
                                        <p:cTn id="1608" dur="1" fill="hold">
                                          <p:stCondLst>
                                            <p:cond delay="0"/>
                                          </p:stCondLst>
                                        </p:cTn>
                                        <p:tgtEl>
                                          <p:spTgt spid="273"/>
                                        </p:tgtEl>
                                        <p:attrNameLst>
                                          <p:attrName>style.visibility</p:attrName>
                                        </p:attrNameLst>
                                      </p:cBhvr>
                                      <p:to>
                                        <p:strVal val="visible"/>
                                      </p:to>
                                    </p:set>
                                  </p:childTnLst>
                                </p:cTn>
                              </p:par>
                            </p:childTnLst>
                          </p:cTn>
                        </p:par>
                        <p:par>
                          <p:cTn id="1609" fill="hold">
                            <p:stCondLst>
                              <p:cond delay="13100"/>
                            </p:stCondLst>
                            <p:childTnLst>
                              <p:par>
                                <p:cTn id="1610" presetID="1" presetClass="exit" presetSubtype="0" fill="hold" nodeType="afterEffect">
                                  <p:stCondLst>
                                    <p:cond delay="50"/>
                                  </p:stCondLst>
                                  <p:childTnLst>
                                    <p:set>
                                      <p:cBhvr>
                                        <p:cTn id="1611" dur="1" fill="hold">
                                          <p:stCondLst>
                                            <p:cond delay="0"/>
                                          </p:stCondLst>
                                        </p:cTn>
                                        <p:tgtEl>
                                          <p:spTgt spid="273"/>
                                        </p:tgtEl>
                                        <p:attrNameLst>
                                          <p:attrName>style.visibility</p:attrName>
                                        </p:attrNameLst>
                                      </p:cBhvr>
                                      <p:to>
                                        <p:strVal val="hidden"/>
                                      </p:to>
                                    </p:set>
                                  </p:childTnLst>
                                </p:cTn>
                              </p:par>
                            </p:childTnLst>
                          </p:cTn>
                        </p:par>
                        <p:par>
                          <p:cTn id="1612" fill="hold">
                            <p:stCondLst>
                              <p:cond delay="13150"/>
                            </p:stCondLst>
                            <p:childTnLst>
                              <p:par>
                                <p:cTn id="1613" presetID="1" presetClass="entr" presetSubtype="0" fill="hold" nodeType="afterEffect">
                                  <p:stCondLst>
                                    <p:cond delay="0"/>
                                  </p:stCondLst>
                                  <p:childTnLst>
                                    <p:set>
                                      <p:cBhvr>
                                        <p:cTn id="1614" dur="1" fill="hold">
                                          <p:stCondLst>
                                            <p:cond delay="0"/>
                                          </p:stCondLst>
                                        </p:cTn>
                                        <p:tgtEl>
                                          <p:spTgt spid="274"/>
                                        </p:tgtEl>
                                        <p:attrNameLst>
                                          <p:attrName>style.visibility</p:attrName>
                                        </p:attrNameLst>
                                      </p:cBhvr>
                                      <p:to>
                                        <p:strVal val="visible"/>
                                      </p:to>
                                    </p:set>
                                  </p:childTnLst>
                                </p:cTn>
                              </p:par>
                            </p:childTnLst>
                          </p:cTn>
                        </p:par>
                        <p:par>
                          <p:cTn id="1615" fill="hold">
                            <p:stCondLst>
                              <p:cond delay="13150"/>
                            </p:stCondLst>
                            <p:childTnLst>
                              <p:par>
                                <p:cTn id="1616" presetID="1" presetClass="exit" presetSubtype="0" fill="hold" nodeType="afterEffect">
                                  <p:stCondLst>
                                    <p:cond delay="50"/>
                                  </p:stCondLst>
                                  <p:childTnLst>
                                    <p:set>
                                      <p:cBhvr>
                                        <p:cTn id="1617" dur="1" fill="hold">
                                          <p:stCondLst>
                                            <p:cond delay="0"/>
                                          </p:stCondLst>
                                        </p:cTn>
                                        <p:tgtEl>
                                          <p:spTgt spid="274"/>
                                        </p:tgtEl>
                                        <p:attrNameLst>
                                          <p:attrName>style.visibility</p:attrName>
                                        </p:attrNameLst>
                                      </p:cBhvr>
                                      <p:to>
                                        <p:strVal val="hidden"/>
                                      </p:to>
                                    </p:set>
                                  </p:childTnLst>
                                </p:cTn>
                              </p:par>
                            </p:childTnLst>
                          </p:cTn>
                        </p:par>
                        <p:par>
                          <p:cTn id="1618" fill="hold">
                            <p:stCondLst>
                              <p:cond delay="13200"/>
                            </p:stCondLst>
                            <p:childTnLst>
                              <p:par>
                                <p:cTn id="1619" presetID="1" presetClass="entr" presetSubtype="0" fill="hold" nodeType="afterEffect">
                                  <p:stCondLst>
                                    <p:cond delay="0"/>
                                  </p:stCondLst>
                                  <p:childTnLst>
                                    <p:set>
                                      <p:cBhvr>
                                        <p:cTn id="1620" dur="1" fill="hold">
                                          <p:stCondLst>
                                            <p:cond delay="0"/>
                                          </p:stCondLst>
                                        </p:cTn>
                                        <p:tgtEl>
                                          <p:spTgt spid="275"/>
                                        </p:tgtEl>
                                        <p:attrNameLst>
                                          <p:attrName>style.visibility</p:attrName>
                                        </p:attrNameLst>
                                      </p:cBhvr>
                                      <p:to>
                                        <p:strVal val="visible"/>
                                      </p:to>
                                    </p:set>
                                  </p:childTnLst>
                                </p:cTn>
                              </p:par>
                            </p:childTnLst>
                          </p:cTn>
                        </p:par>
                        <p:par>
                          <p:cTn id="1621" fill="hold">
                            <p:stCondLst>
                              <p:cond delay="13200"/>
                            </p:stCondLst>
                            <p:childTnLst>
                              <p:par>
                                <p:cTn id="1622" presetID="1" presetClass="exit" presetSubtype="0" fill="hold" nodeType="afterEffect">
                                  <p:stCondLst>
                                    <p:cond delay="50"/>
                                  </p:stCondLst>
                                  <p:childTnLst>
                                    <p:set>
                                      <p:cBhvr>
                                        <p:cTn id="1623" dur="1" fill="hold">
                                          <p:stCondLst>
                                            <p:cond delay="0"/>
                                          </p:stCondLst>
                                        </p:cTn>
                                        <p:tgtEl>
                                          <p:spTgt spid="275"/>
                                        </p:tgtEl>
                                        <p:attrNameLst>
                                          <p:attrName>style.visibility</p:attrName>
                                        </p:attrNameLst>
                                      </p:cBhvr>
                                      <p:to>
                                        <p:strVal val="hidden"/>
                                      </p:to>
                                    </p:set>
                                  </p:childTnLst>
                                </p:cTn>
                              </p:par>
                            </p:childTnLst>
                          </p:cTn>
                        </p:par>
                        <p:par>
                          <p:cTn id="1624" fill="hold">
                            <p:stCondLst>
                              <p:cond delay="13250"/>
                            </p:stCondLst>
                            <p:childTnLst>
                              <p:par>
                                <p:cTn id="1625" presetID="1" presetClass="entr" presetSubtype="0" fill="hold" nodeType="afterEffect">
                                  <p:stCondLst>
                                    <p:cond delay="0"/>
                                  </p:stCondLst>
                                  <p:childTnLst>
                                    <p:set>
                                      <p:cBhvr>
                                        <p:cTn id="1626" dur="1" fill="hold">
                                          <p:stCondLst>
                                            <p:cond delay="0"/>
                                          </p:stCondLst>
                                        </p:cTn>
                                        <p:tgtEl>
                                          <p:spTgt spid="276"/>
                                        </p:tgtEl>
                                        <p:attrNameLst>
                                          <p:attrName>style.visibility</p:attrName>
                                        </p:attrNameLst>
                                      </p:cBhvr>
                                      <p:to>
                                        <p:strVal val="visible"/>
                                      </p:to>
                                    </p:set>
                                  </p:childTnLst>
                                </p:cTn>
                              </p:par>
                            </p:childTnLst>
                          </p:cTn>
                        </p:par>
                        <p:par>
                          <p:cTn id="1627" fill="hold">
                            <p:stCondLst>
                              <p:cond delay="13250"/>
                            </p:stCondLst>
                            <p:childTnLst>
                              <p:par>
                                <p:cTn id="1628" presetID="1" presetClass="exit" presetSubtype="0" fill="hold" nodeType="afterEffect">
                                  <p:stCondLst>
                                    <p:cond delay="50"/>
                                  </p:stCondLst>
                                  <p:childTnLst>
                                    <p:set>
                                      <p:cBhvr>
                                        <p:cTn id="1629" dur="1" fill="hold">
                                          <p:stCondLst>
                                            <p:cond delay="0"/>
                                          </p:stCondLst>
                                        </p:cTn>
                                        <p:tgtEl>
                                          <p:spTgt spid="276"/>
                                        </p:tgtEl>
                                        <p:attrNameLst>
                                          <p:attrName>style.visibility</p:attrName>
                                        </p:attrNameLst>
                                      </p:cBhvr>
                                      <p:to>
                                        <p:strVal val="hidden"/>
                                      </p:to>
                                    </p:set>
                                  </p:childTnLst>
                                </p:cTn>
                              </p:par>
                            </p:childTnLst>
                          </p:cTn>
                        </p:par>
                        <p:par>
                          <p:cTn id="1630" fill="hold">
                            <p:stCondLst>
                              <p:cond delay="13300"/>
                            </p:stCondLst>
                            <p:childTnLst>
                              <p:par>
                                <p:cTn id="1631" presetID="1" presetClass="entr" presetSubtype="0" fill="hold" nodeType="afterEffect">
                                  <p:stCondLst>
                                    <p:cond delay="0"/>
                                  </p:stCondLst>
                                  <p:childTnLst>
                                    <p:set>
                                      <p:cBhvr>
                                        <p:cTn id="1632" dur="1" fill="hold">
                                          <p:stCondLst>
                                            <p:cond delay="0"/>
                                          </p:stCondLst>
                                        </p:cTn>
                                        <p:tgtEl>
                                          <p:spTgt spid="277"/>
                                        </p:tgtEl>
                                        <p:attrNameLst>
                                          <p:attrName>style.visibility</p:attrName>
                                        </p:attrNameLst>
                                      </p:cBhvr>
                                      <p:to>
                                        <p:strVal val="visible"/>
                                      </p:to>
                                    </p:set>
                                  </p:childTnLst>
                                </p:cTn>
                              </p:par>
                            </p:childTnLst>
                          </p:cTn>
                        </p:par>
                        <p:par>
                          <p:cTn id="1633" fill="hold">
                            <p:stCondLst>
                              <p:cond delay="13300"/>
                            </p:stCondLst>
                            <p:childTnLst>
                              <p:par>
                                <p:cTn id="1634" presetID="1" presetClass="exit" presetSubtype="0" fill="hold" nodeType="afterEffect">
                                  <p:stCondLst>
                                    <p:cond delay="50"/>
                                  </p:stCondLst>
                                  <p:childTnLst>
                                    <p:set>
                                      <p:cBhvr>
                                        <p:cTn id="1635" dur="1" fill="hold">
                                          <p:stCondLst>
                                            <p:cond delay="0"/>
                                          </p:stCondLst>
                                        </p:cTn>
                                        <p:tgtEl>
                                          <p:spTgt spid="277"/>
                                        </p:tgtEl>
                                        <p:attrNameLst>
                                          <p:attrName>style.visibility</p:attrName>
                                        </p:attrNameLst>
                                      </p:cBhvr>
                                      <p:to>
                                        <p:strVal val="hidden"/>
                                      </p:to>
                                    </p:set>
                                  </p:childTnLst>
                                </p:cTn>
                              </p:par>
                            </p:childTnLst>
                          </p:cTn>
                        </p:par>
                        <p:par>
                          <p:cTn id="1636" fill="hold">
                            <p:stCondLst>
                              <p:cond delay="13350"/>
                            </p:stCondLst>
                            <p:childTnLst>
                              <p:par>
                                <p:cTn id="1637" presetID="1" presetClass="entr" presetSubtype="0" fill="hold" nodeType="afterEffect">
                                  <p:stCondLst>
                                    <p:cond delay="0"/>
                                  </p:stCondLst>
                                  <p:childTnLst>
                                    <p:set>
                                      <p:cBhvr>
                                        <p:cTn id="1638" dur="1" fill="hold">
                                          <p:stCondLst>
                                            <p:cond delay="0"/>
                                          </p:stCondLst>
                                        </p:cTn>
                                        <p:tgtEl>
                                          <p:spTgt spid="278"/>
                                        </p:tgtEl>
                                        <p:attrNameLst>
                                          <p:attrName>style.visibility</p:attrName>
                                        </p:attrNameLst>
                                      </p:cBhvr>
                                      <p:to>
                                        <p:strVal val="visible"/>
                                      </p:to>
                                    </p:set>
                                  </p:childTnLst>
                                </p:cTn>
                              </p:par>
                            </p:childTnLst>
                          </p:cTn>
                        </p:par>
                        <p:par>
                          <p:cTn id="1639" fill="hold">
                            <p:stCondLst>
                              <p:cond delay="13350"/>
                            </p:stCondLst>
                            <p:childTnLst>
                              <p:par>
                                <p:cTn id="1640" presetID="1" presetClass="exit" presetSubtype="0" fill="hold" nodeType="afterEffect">
                                  <p:stCondLst>
                                    <p:cond delay="50"/>
                                  </p:stCondLst>
                                  <p:childTnLst>
                                    <p:set>
                                      <p:cBhvr>
                                        <p:cTn id="1641" dur="1" fill="hold">
                                          <p:stCondLst>
                                            <p:cond delay="0"/>
                                          </p:stCondLst>
                                        </p:cTn>
                                        <p:tgtEl>
                                          <p:spTgt spid="278"/>
                                        </p:tgtEl>
                                        <p:attrNameLst>
                                          <p:attrName>style.visibility</p:attrName>
                                        </p:attrNameLst>
                                      </p:cBhvr>
                                      <p:to>
                                        <p:strVal val="hidden"/>
                                      </p:to>
                                    </p:set>
                                  </p:childTnLst>
                                </p:cTn>
                              </p:par>
                            </p:childTnLst>
                          </p:cTn>
                        </p:par>
                        <p:par>
                          <p:cTn id="1642" fill="hold">
                            <p:stCondLst>
                              <p:cond delay="13400"/>
                            </p:stCondLst>
                            <p:childTnLst>
                              <p:par>
                                <p:cTn id="1643" presetID="1" presetClass="entr" presetSubtype="0" fill="hold" nodeType="afterEffect">
                                  <p:stCondLst>
                                    <p:cond delay="0"/>
                                  </p:stCondLst>
                                  <p:childTnLst>
                                    <p:set>
                                      <p:cBhvr>
                                        <p:cTn id="1644" dur="1" fill="hold">
                                          <p:stCondLst>
                                            <p:cond delay="0"/>
                                          </p:stCondLst>
                                        </p:cTn>
                                        <p:tgtEl>
                                          <p:spTgt spid="279"/>
                                        </p:tgtEl>
                                        <p:attrNameLst>
                                          <p:attrName>style.visibility</p:attrName>
                                        </p:attrNameLst>
                                      </p:cBhvr>
                                      <p:to>
                                        <p:strVal val="visible"/>
                                      </p:to>
                                    </p:set>
                                  </p:childTnLst>
                                </p:cTn>
                              </p:par>
                            </p:childTnLst>
                          </p:cTn>
                        </p:par>
                        <p:par>
                          <p:cTn id="1645" fill="hold">
                            <p:stCondLst>
                              <p:cond delay="13400"/>
                            </p:stCondLst>
                            <p:childTnLst>
                              <p:par>
                                <p:cTn id="1646" presetID="1" presetClass="exit" presetSubtype="0" fill="hold" nodeType="afterEffect">
                                  <p:stCondLst>
                                    <p:cond delay="50"/>
                                  </p:stCondLst>
                                  <p:childTnLst>
                                    <p:set>
                                      <p:cBhvr>
                                        <p:cTn id="1647" dur="1" fill="hold">
                                          <p:stCondLst>
                                            <p:cond delay="0"/>
                                          </p:stCondLst>
                                        </p:cTn>
                                        <p:tgtEl>
                                          <p:spTgt spid="279"/>
                                        </p:tgtEl>
                                        <p:attrNameLst>
                                          <p:attrName>style.visibility</p:attrName>
                                        </p:attrNameLst>
                                      </p:cBhvr>
                                      <p:to>
                                        <p:strVal val="hidden"/>
                                      </p:to>
                                    </p:set>
                                  </p:childTnLst>
                                </p:cTn>
                              </p:par>
                            </p:childTnLst>
                          </p:cTn>
                        </p:par>
                        <p:par>
                          <p:cTn id="1648" fill="hold">
                            <p:stCondLst>
                              <p:cond delay="13450"/>
                            </p:stCondLst>
                            <p:childTnLst>
                              <p:par>
                                <p:cTn id="1649" presetID="1" presetClass="exit" presetSubtype="0" fill="hold" nodeType="afterEffect">
                                  <p:stCondLst>
                                    <p:cond delay="50"/>
                                  </p:stCondLst>
                                  <p:childTnLst>
                                    <p:set>
                                      <p:cBhvr>
                                        <p:cTn id="1650" dur="1" fill="hold">
                                          <p:stCondLst>
                                            <p:cond delay="0"/>
                                          </p:stCondLst>
                                        </p:cTn>
                                        <p:tgtEl>
                                          <p:spTgt spid="269"/>
                                        </p:tgtEl>
                                        <p:attrNameLst>
                                          <p:attrName>style.visibility</p:attrName>
                                        </p:attrNameLst>
                                      </p:cBhvr>
                                      <p:to>
                                        <p:strVal val="hidden"/>
                                      </p:to>
                                    </p:set>
                                  </p:childTnLst>
                                </p:cTn>
                              </p:par>
                            </p:childTnLst>
                          </p:cTn>
                        </p:par>
                        <p:par>
                          <p:cTn id="1651" fill="hold">
                            <p:stCondLst>
                              <p:cond delay="13500"/>
                            </p:stCondLst>
                            <p:childTnLst>
                              <p:par>
                                <p:cTn id="1652" presetID="1" presetClass="entr" presetSubtype="0" fill="hold" nodeType="afterEffect">
                                  <p:stCondLst>
                                    <p:cond delay="0"/>
                                  </p:stCondLst>
                                  <p:childTnLst>
                                    <p:set>
                                      <p:cBhvr>
                                        <p:cTn id="1653" dur="1" fill="hold">
                                          <p:stCondLst>
                                            <p:cond delay="0"/>
                                          </p:stCondLst>
                                        </p:cTn>
                                        <p:tgtEl>
                                          <p:spTgt spid="270"/>
                                        </p:tgtEl>
                                        <p:attrNameLst>
                                          <p:attrName>style.visibility</p:attrName>
                                        </p:attrNameLst>
                                      </p:cBhvr>
                                      <p:to>
                                        <p:strVal val="visible"/>
                                      </p:to>
                                    </p:set>
                                  </p:childTnLst>
                                </p:cTn>
                              </p:par>
                            </p:childTnLst>
                          </p:cTn>
                        </p:par>
                        <p:par>
                          <p:cTn id="1654" fill="hold">
                            <p:stCondLst>
                              <p:cond delay="13500"/>
                            </p:stCondLst>
                            <p:childTnLst>
                              <p:par>
                                <p:cTn id="1655" presetID="1" presetClass="exit" presetSubtype="0" fill="hold" nodeType="afterEffect">
                                  <p:stCondLst>
                                    <p:cond delay="50"/>
                                  </p:stCondLst>
                                  <p:childTnLst>
                                    <p:set>
                                      <p:cBhvr>
                                        <p:cTn id="1656" dur="1" fill="hold">
                                          <p:stCondLst>
                                            <p:cond delay="0"/>
                                          </p:stCondLst>
                                        </p:cTn>
                                        <p:tgtEl>
                                          <p:spTgt spid="270"/>
                                        </p:tgtEl>
                                        <p:attrNameLst>
                                          <p:attrName>style.visibility</p:attrName>
                                        </p:attrNameLst>
                                      </p:cBhvr>
                                      <p:to>
                                        <p:strVal val="hidden"/>
                                      </p:to>
                                    </p:set>
                                  </p:childTnLst>
                                </p:cTn>
                              </p:par>
                            </p:childTnLst>
                          </p:cTn>
                        </p:par>
                        <p:par>
                          <p:cTn id="1657" fill="hold">
                            <p:stCondLst>
                              <p:cond delay="13550"/>
                            </p:stCondLst>
                            <p:childTnLst>
                              <p:par>
                                <p:cTn id="1658" presetID="1" presetClass="entr" presetSubtype="0" fill="hold" nodeType="afterEffect">
                                  <p:stCondLst>
                                    <p:cond delay="0"/>
                                  </p:stCondLst>
                                  <p:childTnLst>
                                    <p:set>
                                      <p:cBhvr>
                                        <p:cTn id="1659" dur="1" fill="hold">
                                          <p:stCondLst>
                                            <p:cond delay="0"/>
                                          </p:stCondLst>
                                        </p:cTn>
                                        <p:tgtEl>
                                          <p:spTgt spid="271"/>
                                        </p:tgtEl>
                                        <p:attrNameLst>
                                          <p:attrName>style.visibility</p:attrName>
                                        </p:attrNameLst>
                                      </p:cBhvr>
                                      <p:to>
                                        <p:strVal val="visible"/>
                                      </p:to>
                                    </p:set>
                                  </p:childTnLst>
                                </p:cTn>
                              </p:par>
                            </p:childTnLst>
                          </p:cTn>
                        </p:par>
                        <p:par>
                          <p:cTn id="1660" fill="hold">
                            <p:stCondLst>
                              <p:cond delay="13550"/>
                            </p:stCondLst>
                            <p:childTnLst>
                              <p:par>
                                <p:cTn id="1661" presetID="1" presetClass="entr" presetSubtype="0" fill="hold" nodeType="afterEffect">
                                  <p:stCondLst>
                                    <p:cond delay="0"/>
                                  </p:stCondLst>
                                  <p:childTnLst>
                                    <p:set>
                                      <p:cBhvr>
                                        <p:cTn id="1662" dur="1" fill="hold">
                                          <p:stCondLst>
                                            <p:cond delay="0"/>
                                          </p:stCondLst>
                                        </p:cTn>
                                        <p:tgtEl>
                                          <p:spTgt spid="272"/>
                                        </p:tgtEl>
                                        <p:attrNameLst>
                                          <p:attrName>style.visibility</p:attrName>
                                        </p:attrNameLst>
                                      </p:cBhvr>
                                      <p:to>
                                        <p:strVal val="visible"/>
                                      </p:to>
                                    </p:set>
                                  </p:childTnLst>
                                </p:cTn>
                              </p:par>
                            </p:childTnLst>
                          </p:cTn>
                        </p:par>
                        <p:par>
                          <p:cTn id="1663" fill="hold">
                            <p:stCondLst>
                              <p:cond delay="13550"/>
                            </p:stCondLst>
                            <p:childTnLst>
                              <p:par>
                                <p:cTn id="1664" presetID="1" presetClass="exit" presetSubtype="0" fill="hold" nodeType="afterEffect">
                                  <p:stCondLst>
                                    <p:cond delay="50"/>
                                  </p:stCondLst>
                                  <p:childTnLst>
                                    <p:set>
                                      <p:cBhvr>
                                        <p:cTn id="1665" dur="1" fill="hold">
                                          <p:stCondLst>
                                            <p:cond delay="0"/>
                                          </p:stCondLst>
                                        </p:cTn>
                                        <p:tgtEl>
                                          <p:spTgt spid="272"/>
                                        </p:tgtEl>
                                        <p:attrNameLst>
                                          <p:attrName>style.visibility</p:attrName>
                                        </p:attrNameLst>
                                      </p:cBhvr>
                                      <p:to>
                                        <p:strVal val="hidden"/>
                                      </p:to>
                                    </p:set>
                                  </p:childTnLst>
                                </p:cTn>
                              </p:par>
                            </p:childTnLst>
                          </p:cTn>
                        </p:par>
                        <p:par>
                          <p:cTn id="1666" fill="hold">
                            <p:stCondLst>
                              <p:cond delay="13600"/>
                            </p:stCondLst>
                            <p:childTnLst>
                              <p:par>
                                <p:cTn id="1667" presetID="1" presetClass="entr" presetSubtype="0" fill="hold" nodeType="afterEffect">
                                  <p:stCondLst>
                                    <p:cond delay="0"/>
                                  </p:stCondLst>
                                  <p:childTnLst>
                                    <p:set>
                                      <p:cBhvr>
                                        <p:cTn id="1668" dur="1" fill="hold">
                                          <p:stCondLst>
                                            <p:cond delay="0"/>
                                          </p:stCondLst>
                                        </p:cTn>
                                        <p:tgtEl>
                                          <p:spTgt spid="273"/>
                                        </p:tgtEl>
                                        <p:attrNameLst>
                                          <p:attrName>style.visibility</p:attrName>
                                        </p:attrNameLst>
                                      </p:cBhvr>
                                      <p:to>
                                        <p:strVal val="visible"/>
                                      </p:to>
                                    </p:set>
                                  </p:childTnLst>
                                </p:cTn>
                              </p:par>
                            </p:childTnLst>
                          </p:cTn>
                        </p:par>
                        <p:par>
                          <p:cTn id="1669" fill="hold">
                            <p:stCondLst>
                              <p:cond delay="13600"/>
                            </p:stCondLst>
                            <p:childTnLst>
                              <p:par>
                                <p:cTn id="1670" presetID="1" presetClass="entr" presetSubtype="0" fill="hold" nodeType="afterEffect">
                                  <p:stCondLst>
                                    <p:cond delay="0"/>
                                  </p:stCondLst>
                                  <p:childTnLst>
                                    <p:set>
                                      <p:cBhvr>
                                        <p:cTn id="1671" dur="1" fill="hold">
                                          <p:stCondLst>
                                            <p:cond delay="0"/>
                                          </p:stCondLst>
                                        </p:cTn>
                                        <p:tgtEl>
                                          <p:spTgt spid="289"/>
                                        </p:tgtEl>
                                        <p:attrNameLst>
                                          <p:attrName>style.visibility</p:attrName>
                                        </p:attrNameLst>
                                      </p:cBhvr>
                                      <p:to>
                                        <p:strVal val="visible"/>
                                      </p:to>
                                    </p:set>
                                  </p:childTnLst>
                                </p:cTn>
                              </p:par>
                            </p:childTnLst>
                          </p:cTn>
                        </p:par>
                        <p:par>
                          <p:cTn id="1672" fill="hold">
                            <p:stCondLst>
                              <p:cond delay="13600"/>
                            </p:stCondLst>
                            <p:childTnLst>
                              <p:par>
                                <p:cTn id="1673" presetID="1" presetClass="exit" presetSubtype="0" fill="hold" nodeType="afterEffect">
                                  <p:stCondLst>
                                    <p:cond delay="50"/>
                                  </p:stCondLst>
                                  <p:childTnLst>
                                    <p:set>
                                      <p:cBhvr>
                                        <p:cTn id="1674" dur="1" fill="hold">
                                          <p:stCondLst>
                                            <p:cond delay="0"/>
                                          </p:stCondLst>
                                        </p:cTn>
                                        <p:tgtEl>
                                          <p:spTgt spid="289"/>
                                        </p:tgtEl>
                                        <p:attrNameLst>
                                          <p:attrName>style.visibility</p:attrName>
                                        </p:attrNameLst>
                                      </p:cBhvr>
                                      <p:to>
                                        <p:strVal val="hidden"/>
                                      </p:to>
                                    </p:set>
                                  </p:childTnLst>
                                </p:cTn>
                              </p:par>
                            </p:childTnLst>
                          </p:cTn>
                        </p:par>
                        <p:par>
                          <p:cTn id="1675" fill="hold">
                            <p:stCondLst>
                              <p:cond delay="13650"/>
                            </p:stCondLst>
                            <p:childTnLst>
                              <p:par>
                                <p:cTn id="1676" presetID="1" presetClass="entr" presetSubtype="0" fill="hold" nodeType="afterEffect">
                                  <p:stCondLst>
                                    <p:cond delay="0"/>
                                  </p:stCondLst>
                                  <p:childTnLst>
                                    <p:set>
                                      <p:cBhvr>
                                        <p:cTn id="1677" dur="1" fill="hold">
                                          <p:stCondLst>
                                            <p:cond delay="0"/>
                                          </p:stCondLst>
                                        </p:cTn>
                                        <p:tgtEl>
                                          <p:spTgt spid="290"/>
                                        </p:tgtEl>
                                        <p:attrNameLst>
                                          <p:attrName>style.visibility</p:attrName>
                                        </p:attrNameLst>
                                      </p:cBhvr>
                                      <p:to>
                                        <p:strVal val="visible"/>
                                      </p:to>
                                    </p:set>
                                  </p:childTnLst>
                                </p:cTn>
                              </p:par>
                            </p:childTnLst>
                          </p:cTn>
                        </p:par>
                        <p:par>
                          <p:cTn id="1678" fill="hold">
                            <p:stCondLst>
                              <p:cond delay="13650"/>
                            </p:stCondLst>
                            <p:childTnLst>
                              <p:par>
                                <p:cTn id="1679" presetID="1" presetClass="exit" presetSubtype="0" fill="hold" nodeType="afterEffect">
                                  <p:stCondLst>
                                    <p:cond delay="50"/>
                                  </p:stCondLst>
                                  <p:childTnLst>
                                    <p:set>
                                      <p:cBhvr>
                                        <p:cTn id="1680" dur="1" fill="hold">
                                          <p:stCondLst>
                                            <p:cond delay="0"/>
                                          </p:stCondLst>
                                        </p:cTn>
                                        <p:tgtEl>
                                          <p:spTgt spid="290"/>
                                        </p:tgtEl>
                                        <p:attrNameLst>
                                          <p:attrName>style.visibility</p:attrName>
                                        </p:attrNameLst>
                                      </p:cBhvr>
                                      <p:to>
                                        <p:strVal val="hidden"/>
                                      </p:to>
                                    </p:set>
                                  </p:childTnLst>
                                </p:cTn>
                              </p:par>
                            </p:childTnLst>
                          </p:cTn>
                        </p:par>
                        <p:par>
                          <p:cTn id="1681" fill="hold">
                            <p:stCondLst>
                              <p:cond delay="13700"/>
                            </p:stCondLst>
                            <p:childTnLst>
                              <p:par>
                                <p:cTn id="1682" presetID="1" presetClass="entr" presetSubtype="0" fill="hold" nodeType="afterEffect">
                                  <p:stCondLst>
                                    <p:cond delay="0"/>
                                  </p:stCondLst>
                                  <p:childTnLst>
                                    <p:set>
                                      <p:cBhvr>
                                        <p:cTn id="1683" dur="1" fill="hold">
                                          <p:stCondLst>
                                            <p:cond delay="0"/>
                                          </p:stCondLst>
                                        </p:cTn>
                                        <p:tgtEl>
                                          <p:spTgt spid="291"/>
                                        </p:tgtEl>
                                        <p:attrNameLst>
                                          <p:attrName>style.visibility</p:attrName>
                                        </p:attrNameLst>
                                      </p:cBhvr>
                                      <p:to>
                                        <p:strVal val="visible"/>
                                      </p:to>
                                    </p:set>
                                  </p:childTnLst>
                                </p:cTn>
                              </p:par>
                            </p:childTnLst>
                          </p:cTn>
                        </p:par>
                        <p:par>
                          <p:cTn id="1684" fill="hold">
                            <p:stCondLst>
                              <p:cond delay="13700"/>
                            </p:stCondLst>
                            <p:childTnLst>
                              <p:par>
                                <p:cTn id="1685" presetID="1" presetClass="exit" presetSubtype="0" fill="hold" nodeType="afterEffect">
                                  <p:stCondLst>
                                    <p:cond delay="50"/>
                                  </p:stCondLst>
                                  <p:childTnLst>
                                    <p:set>
                                      <p:cBhvr>
                                        <p:cTn id="1686" dur="1" fill="hold">
                                          <p:stCondLst>
                                            <p:cond delay="0"/>
                                          </p:stCondLst>
                                        </p:cTn>
                                        <p:tgtEl>
                                          <p:spTgt spid="291"/>
                                        </p:tgtEl>
                                        <p:attrNameLst>
                                          <p:attrName>style.visibility</p:attrName>
                                        </p:attrNameLst>
                                      </p:cBhvr>
                                      <p:to>
                                        <p:strVal val="hidden"/>
                                      </p:to>
                                    </p:set>
                                  </p:childTnLst>
                                </p:cTn>
                              </p:par>
                            </p:childTnLst>
                          </p:cTn>
                        </p:par>
                        <p:par>
                          <p:cTn id="1687" fill="hold">
                            <p:stCondLst>
                              <p:cond delay="13750"/>
                            </p:stCondLst>
                            <p:childTnLst>
                              <p:par>
                                <p:cTn id="1688" presetID="1" presetClass="entr" presetSubtype="0" fill="hold" nodeType="afterEffect">
                                  <p:stCondLst>
                                    <p:cond delay="0"/>
                                  </p:stCondLst>
                                  <p:childTnLst>
                                    <p:set>
                                      <p:cBhvr>
                                        <p:cTn id="1689" dur="1" fill="hold">
                                          <p:stCondLst>
                                            <p:cond delay="0"/>
                                          </p:stCondLst>
                                        </p:cTn>
                                        <p:tgtEl>
                                          <p:spTgt spid="292"/>
                                        </p:tgtEl>
                                        <p:attrNameLst>
                                          <p:attrName>style.visibility</p:attrName>
                                        </p:attrNameLst>
                                      </p:cBhvr>
                                      <p:to>
                                        <p:strVal val="visible"/>
                                      </p:to>
                                    </p:set>
                                  </p:childTnLst>
                                </p:cTn>
                              </p:par>
                            </p:childTnLst>
                          </p:cTn>
                        </p:par>
                        <p:par>
                          <p:cTn id="1690" fill="hold">
                            <p:stCondLst>
                              <p:cond delay="13750"/>
                            </p:stCondLst>
                            <p:childTnLst>
                              <p:par>
                                <p:cTn id="1691" presetID="1" presetClass="exit" presetSubtype="0" fill="hold" nodeType="afterEffect">
                                  <p:stCondLst>
                                    <p:cond delay="50"/>
                                  </p:stCondLst>
                                  <p:childTnLst>
                                    <p:set>
                                      <p:cBhvr>
                                        <p:cTn id="1692" dur="1" fill="hold">
                                          <p:stCondLst>
                                            <p:cond delay="0"/>
                                          </p:stCondLst>
                                        </p:cTn>
                                        <p:tgtEl>
                                          <p:spTgt spid="292"/>
                                        </p:tgtEl>
                                        <p:attrNameLst>
                                          <p:attrName>style.visibility</p:attrName>
                                        </p:attrNameLst>
                                      </p:cBhvr>
                                      <p:to>
                                        <p:strVal val="hidden"/>
                                      </p:to>
                                    </p:set>
                                  </p:childTnLst>
                                </p:cTn>
                              </p:par>
                            </p:childTnLst>
                          </p:cTn>
                        </p:par>
                        <p:par>
                          <p:cTn id="1693" fill="hold">
                            <p:stCondLst>
                              <p:cond delay="13800"/>
                            </p:stCondLst>
                            <p:childTnLst>
                              <p:par>
                                <p:cTn id="1694" presetID="1" presetClass="entr" presetSubtype="0" fill="hold" nodeType="afterEffect">
                                  <p:stCondLst>
                                    <p:cond delay="0"/>
                                  </p:stCondLst>
                                  <p:childTnLst>
                                    <p:set>
                                      <p:cBhvr>
                                        <p:cTn id="1695" dur="1" fill="hold">
                                          <p:stCondLst>
                                            <p:cond delay="0"/>
                                          </p:stCondLst>
                                        </p:cTn>
                                        <p:tgtEl>
                                          <p:spTgt spid="293"/>
                                        </p:tgtEl>
                                        <p:attrNameLst>
                                          <p:attrName>style.visibility</p:attrName>
                                        </p:attrNameLst>
                                      </p:cBhvr>
                                      <p:to>
                                        <p:strVal val="visible"/>
                                      </p:to>
                                    </p:set>
                                  </p:childTnLst>
                                </p:cTn>
                              </p:par>
                            </p:childTnLst>
                          </p:cTn>
                        </p:par>
                        <p:par>
                          <p:cTn id="1696" fill="hold">
                            <p:stCondLst>
                              <p:cond delay="13800"/>
                            </p:stCondLst>
                            <p:childTnLst>
                              <p:par>
                                <p:cTn id="1697" presetID="1" presetClass="entr" presetSubtype="0" fill="hold" nodeType="afterEffect">
                                  <p:stCondLst>
                                    <p:cond delay="0"/>
                                  </p:stCondLst>
                                  <p:childTnLst>
                                    <p:set>
                                      <p:cBhvr>
                                        <p:cTn id="1698" dur="1" fill="hold">
                                          <p:stCondLst>
                                            <p:cond delay="0"/>
                                          </p:stCondLst>
                                        </p:cTn>
                                        <p:tgtEl>
                                          <p:spTgt spid="295"/>
                                        </p:tgtEl>
                                        <p:attrNameLst>
                                          <p:attrName>style.visibility</p:attrName>
                                        </p:attrNameLst>
                                      </p:cBhvr>
                                      <p:to>
                                        <p:strVal val="visible"/>
                                      </p:to>
                                    </p:set>
                                  </p:childTnLst>
                                </p:cTn>
                              </p:par>
                            </p:childTnLst>
                          </p:cTn>
                        </p:par>
                        <p:par>
                          <p:cTn id="1699" fill="hold">
                            <p:stCondLst>
                              <p:cond delay="13800"/>
                            </p:stCondLst>
                            <p:childTnLst>
                              <p:par>
                                <p:cTn id="1700" presetID="1" presetClass="exit" presetSubtype="0" fill="hold" nodeType="afterEffect">
                                  <p:stCondLst>
                                    <p:cond delay="50"/>
                                  </p:stCondLst>
                                  <p:childTnLst>
                                    <p:set>
                                      <p:cBhvr>
                                        <p:cTn id="1701" dur="1" fill="hold">
                                          <p:stCondLst>
                                            <p:cond delay="0"/>
                                          </p:stCondLst>
                                        </p:cTn>
                                        <p:tgtEl>
                                          <p:spTgt spid="295"/>
                                        </p:tgtEl>
                                        <p:attrNameLst>
                                          <p:attrName>style.visibility</p:attrName>
                                        </p:attrNameLst>
                                      </p:cBhvr>
                                      <p:to>
                                        <p:strVal val="hidden"/>
                                      </p:to>
                                    </p:set>
                                  </p:childTnLst>
                                </p:cTn>
                              </p:par>
                            </p:childTnLst>
                          </p:cTn>
                        </p:par>
                        <p:par>
                          <p:cTn id="1702" fill="hold">
                            <p:stCondLst>
                              <p:cond delay="13850"/>
                            </p:stCondLst>
                            <p:childTnLst>
                              <p:par>
                                <p:cTn id="1703" presetID="1" presetClass="entr" presetSubtype="0" fill="hold" nodeType="afterEffect">
                                  <p:stCondLst>
                                    <p:cond delay="0"/>
                                  </p:stCondLst>
                                  <p:childTnLst>
                                    <p:set>
                                      <p:cBhvr>
                                        <p:cTn id="1704" dur="1" fill="hold">
                                          <p:stCondLst>
                                            <p:cond delay="0"/>
                                          </p:stCondLst>
                                        </p:cTn>
                                        <p:tgtEl>
                                          <p:spTgt spid="296"/>
                                        </p:tgtEl>
                                        <p:attrNameLst>
                                          <p:attrName>style.visibility</p:attrName>
                                        </p:attrNameLst>
                                      </p:cBhvr>
                                      <p:to>
                                        <p:strVal val="visible"/>
                                      </p:to>
                                    </p:set>
                                  </p:childTnLst>
                                </p:cTn>
                              </p:par>
                            </p:childTnLst>
                          </p:cTn>
                        </p:par>
                        <p:par>
                          <p:cTn id="1705" fill="hold">
                            <p:stCondLst>
                              <p:cond delay="13850"/>
                            </p:stCondLst>
                            <p:childTnLst>
                              <p:par>
                                <p:cTn id="1706" presetID="1" presetClass="exit" presetSubtype="0" fill="hold" nodeType="afterEffect">
                                  <p:stCondLst>
                                    <p:cond delay="50"/>
                                  </p:stCondLst>
                                  <p:childTnLst>
                                    <p:set>
                                      <p:cBhvr>
                                        <p:cTn id="1707" dur="1" fill="hold">
                                          <p:stCondLst>
                                            <p:cond delay="0"/>
                                          </p:stCondLst>
                                        </p:cTn>
                                        <p:tgtEl>
                                          <p:spTgt spid="296"/>
                                        </p:tgtEl>
                                        <p:attrNameLst>
                                          <p:attrName>style.visibility</p:attrName>
                                        </p:attrNameLst>
                                      </p:cBhvr>
                                      <p:to>
                                        <p:strVal val="hidden"/>
                                      </p:to>
                                    </p:set>
                                  </p:childTnLst>
                                </p:cTn>
                              </p:par>
                            </p:childTnLst>
                          </p:cTn>
                        </p:par>
                        <p:par>
                          <p:cTn id="1708" fill="hold">
                            <p:stCondLst>
                              <p:cond delay="13900"/>
                            </p:stCondLst>
                            <p:childTnLst>
                              <p:par>
                                <p:cTn id="1709" presetID="1" presetClass="entr" presetSubtype="0" fill="hold" nodeType="afterEffect">
                                  <p:stCondLst>
                                    <p:cond delay="0"/>
                                  </p:stCondLst>
                                  <p:childTnLst>
                                    <p:set>
                                      <p:cBhvr>
                                        <p:cTn id="1710" dur="1" fill="hold">
                                          <p:stCondLst>
                                            <p:cond delay="0"/>
                                          </p:stCondLst>
                                        </p:cTn>
                                        <p:tgtEl>
                                          <p:spTgt spid="297"/>
                                        </p:tgtEl>
                                        <p:attrNameLst>
                                          <p:attrName>style.visibility</p:attrName>
                                        </p:attrNameLst>
                                      </p:cBhvr>
                                      <p:to>
                                        <p:strVal val="visible"/>
                                      </p:to>
                                    </p:set>
                                  </p:childTnLst>
                                </p:cTn>
                              </p:par>
                            </p:childTnLst>
                          </p:cTn>
                        </p:par>
                        <p:par>
                          <p:cTn id="1711" fill="hold">
                            <p:stCondLst>
                              <p:cond delay="13900"/>
                            </p:stCondLst>
                            <p:childTnLst>
                              <p:par>
                                <p:cTn id="1712" presetID="1" presetClass="exit" presetSubtype="0" fill="hold" nodeType="afterEffect">
                                  <p:stCondLst>
                                    <p:cond delay="50"/>
                                  </p:stCondLst>
                                  <p:childTnLst>
                                    <p:set>
                                      <p:cBhvr>
                                        <p:cTn id="1713" dur="1" fill="hold">
                                          <p:stCondLst>
                                            <p:cond delay="0"/>
                                          </p:stCondLst>
                                        </p:cTn>
                                        <p:tgtEl>
                                          <p:spTgt spid="297"/>
                                        </p:tgtEl>
                                        <p:attrNameLst>
                                          <p:attrName>style.visibility</p:attrName>
                                        </p:attrNameLst>
                                      </p:cBhvr>
                                      <p:to>
                                        <p:strVal val="hidden"/>
                                      </p:to>
                                    </p:set>
                                  </p:childTnLst>
                                </p:cTn>
                              </p:par>
                            </p:childTnLst>
                          </p:cTn>
                        </p:par>
                        <p:par>
                          <p:cTn id="1714" fill="hold">
                            <p:stCondLst>
                              <p:cond delay="13950"/>
                            </p:stCondLst>
                            <p:childTnLst>
                              <p:par>
                                <p:cTn id="1715" presetID="1" presetClass="entr" presetSubtype="0" fill="hold" nodeType="afterEffect">
                                  <p:stCondLst>
                                    <p:cond delay="0"/>
                                  </p:stCondLst>
                                  <p:childTnLst>
                                    <p:set>
                                      <p:cBhvr>
                                        <p:cTn id="1716" dur="1" fill="hold">
                                          <p:stCondLst>
                                            <p:cond delay="0"/>
                                          </p:stCondLst>
                                        </p:cTn>
                                        <p:tgtEl>
                                          <p:spTgt spid="298"/>
                                        </p:tgtEl>
                                        <p:attrNameLst>
                                          <p:attrName>style.visibility</p:attrName>
                                        </p:attrNameLst>
                                      </p:cBhvr>
                                      <p:to>
                                        <p:strVal val="visible"/>
                                      </p:to>
                                    </p:set>
                                  </p:childTnLst>
                                </p:cTn>
                              </p:par>
                            </p:childTnLst>
                          </p:cTn>
                        </p:par>
                        <p:par>
                          <p:cTn id="1717" fill="hold">
                            <p:stCondLst>
                              <p:cond delay="13950"/>
                            </p:stCondLst>
                            <p:childTnLst>
                              <p:par>
                                <p:cTn id="1718" presetID="1" presetClass="exit" presetSubtype="0" fill="hold" nodeType="afterEffect">
                                  <p:stCondLst>
                                    <p:cond delay="50"/>
                                  </p:stCondLst>
                                  <p:childTnLst>
                                    <p:set>
                                      <p:cBhvr>
                                        <p:cTn id="1719" dur="1" fill="hold">
                                          <p:stCondLst>
                                            <p:cond delay="0"/>
                                          </p:stCondLst>
                                        </p:cTn>
                                        <p:tgtEl>
                                          <p:spTgt spid="298"/>
                                        </p:tgtEl>
                                        <p:attrNameLst>
                                          <p:attrName>style.visibility</p:attrName>
                                        </p:attrNameLst>
                                      </p:cBhvr>
                                      <p:to>
                                        <p:strVal val="hidden"/>
                                      </p:to>
                                    </p:set>
                                  </p:childTnLst>
                                </p:cTn>
                              </p:par>
                            </p:childTnLst>
                          </p:cTn>
                        </p:par>
                        <p:par>
                          <p:cTn id="1720" fill="hold">
                            <p:stCondLst>
                              <p:cond delay="14000"/>
                            </p:stCondLst>
                            <p:childTnLst>
                              <p:par>
                                <p:cTn id="1721" presetID="1" presetClass="entr" presetSubtype="0" fill="hold" nodeType="afterEffect">
                                  <p:stCondLst>
                                    <p:cond delay="0"/>
                                  </p:stCondLst>
                                  <p:childTnLst>
                                    <p:set>
                                      <p:cBhvr>
                                        <p:cTn id="1722" dur="1" fill="hold">
                                          <p:stCondLst>
                                            <p:cond delay="0"/>
                                          </p:stCondLst>
                                        </p:cTn>
                                        <p:tgtEl>
                                          <p:spTgt spid="299"/>
                                        </p:tgtEl>
                                        <p:attrNameLst>
                                          <p:attrName>style.visibility</p:attrName>
                                        </p:attrNameLst>
                                      </p:cBhvr>
                                      <p:to>
                                        <p:strVal val="visible"/>
                                      </p:to>
                                    </p:set>
                                  </p:childTnLst>
                                </p:cTn>
                              </p:par>
                            </p:childTnLst>
                          </p:cTn>
                        </p:par>
                        <p:par>
                          <p:cTn id="1723" fill="hold">
                            <p:stCondLst>
                              <p:cond delay="14000"/>
                            </p:stCondLst>
                            <p:childTnLst>
                              <p:par>
                                <p:cTn id="1724" presetID="1" presetClass="exit" presetSubtype="0" fill="hold" nodeType="afterEffect">
                                  <p:stCondLst>
                                    <p:cond delay="50"/>
                                  </p:stCondLst>
                                  <p:childTnLst>
                                    <p:set>
                                      <p:cBhvr>
                                        <p:cTn id="1725" dur="1" fill="hold">
                                          <p:stCondLst>
                                            <p:cond delay="0"/>
                                          </p:stCondLst>
                                        </p:cTn>
                                        <p:tgtEl>
                                          <p:spTgt spid="299"/>
                                        </p:tgtEl>
                                        <p:attrNameLst>
                                          <p:attrName>style.visibility</p:attrName>
                                        </p:attrNameLst>
                                      </p:cBhvr>
                                      <p:to>
                                        <p:strVal val="hidden"/>
                                      </p:to>
                                    </p:set>
                                  </p:childTnLst>
                                </p:cTn>
                              </p:par>
                            </p:childTnLst>
                          </p:cTn>
                        </p:par>
                        <p:par>
                          <p:cTn id="1726" fill="hold">
                            <p:stCondLst>
                              <p:cond delay="14050"/>
                            </p:stCondLst>
                            <p:childTnLst>
                              <p:par>
                                <p:cTn id="1727" presetID="1" presetClass="entr" presetSubtype="0" fill="hold" nodeType="afterEffect">
                                  <p:stCondLst>
                                    <p:cond delay="0"/>
                                  </p:stCondLst>
                                  <p:childTnLst>
                                    <p:set>
                                      <p:cBhvr>
                                        <p:cTn id="1728" dur="1" fill="hold">
                                          <p:stCondLst>
                                            <p:cond delay="0"/>
                                          </p:stCondLst>
                                        </p:cTn>
                                        <p:tgtEl>
                                          <p:spTgt spid="300"/>
                                        </p:tgtEl>
                                        <p:attrNameLst>
                                          <p:attrName>style.visibility</p:attrName>
                                        </p:attrNameLst>
                                      </p:cBhvr>
                                      <p:to>
                                        <p:strVal val="visible"/>
                                      </p:to>
                                    </p:set>
                                  </p:childTnLst>
                                </p:cTn>
                              </p:par>
                            </p:childTnLst>
                          </p:cTn>
                        </p:par>
                        <p:par>
                          <p:cTn id="1729" fill="hold">
                            <p:stCondLst>
                              <p:cond delay="14050"/>
                            </p:stCondLst>
                            <p:childTnLst>
                              <p:par>
                                <p:cTn id="1730" presetID="1" presetClass="exit" presetSubtype="0" fill="hold" nodeType="afterEffect">
                                  <p:stCondLst>
                                    <p:cond delay="50"/>
                                  </p:stCondLst>
                                  <p:childTnLst>
                                    <p:set>
                                      <p:cBhvr>
                                        <p:cTn id="1731" dur="1" fill="hold">
                                          <p:stCondLst>
                                            <p:cond delay="0"/>
                                          </p:stCondLst>
                                        </p:cTn>
                                        <p:tgtEl>
                                          <p:spTgt spid="300"/>
                                        </p:tgtEl>
                                        <p:attrNameLst>
                                          <p:attrName>style.visibility</p:attrName>
                                        </p:attrNameLst>
                                      </p:cBhvr>
                                      <p:to>
                                        <p:strVal val="hidden"/>
                                      </p:to>
                                    </p:set>
                                  </p:childTnLst>
                                </p:cTn>
                              </p:par>
                            </p:childTnLst>
                          </p:cTn>
                        </p:par>
                        <p:par>
                          <p:cTn id="1732" fill="hold">
                            <p:stCondLst>
                              <p:cond delay="14100"/>
                            </p:stCondLst>
                            <p:childTnLst>
                              <p:par>
                                <p:cTn id="1733" presetID="1" presetClass="entr" presetSubtype="0" fill="hold" nodeType="afterEffect">
                                  <p:stCondLst>
                                    <p:cond delay="0"/>
                                  </p:stCondLst>
                                  <p:childTnLst>
                                    <p:set>
                                      <p:cBhvr>
                                        <p:cTn id="1734" dur="1" fill="hold">
                                          <p:stCondLst>
                                            <p:cond delay="0"/>
                                          </p:stCondLst>
                                        </p:cTn>
                                        <p:tgtEl>
                                          <p:spTgt spid="301"/>
                                        </p:tgtEl>
                                        <p:attrNameLst>
                                          <p:attrName>style.visibility</p:attrName>
                                        </p:attrNameLst>
                                      </p:cBhvr>
                                      <p:to>
                                        <p:strVal val="visible"/>
                                      </p:to>
                                    </p:set>
                                  </p:childTnLst>
                                </p:cTn>
                              </p:par>
                            </p:childTnLst>
                          </p:cTn>
                        </p:par>
                        <p:par>
                          <p:cTn id="1735" fill="hold">
                            <p:stCondLst>
                              <p:cond delay="14100"/>
                            </p:stCondLst>
                            <p:childTnLst>
                              <p:par>
                                <p:cTn id="1736" presetID="1" presetClass="exit" presetSubtype="0" fill="hold" nodeType="afterEffect">
                                  <p:stCondLst>
                                    <p:cond delay="50"/>
                                  </p:stCondLst>
                                  <p:childTnLst>
                                    <p:set>
                                      <p:cBhvr>
                                        <p:cTn id="1737" dur="1" fill="hold">
                                          <p:stCondLst>
                                            <p:cond delay="0"/>
                                          </p:stCondLst>
                                        </p:cTn>
                                        <p:tgtEl>
                                          <p:spTgt spid="301"/>
                                        </p:tgtEl>
                                        <p:attrNameLst>
                                          <p:attrName>style.visibility</p:attrName>
                                        </p:attrNameLst>
                                      </p:cBhvr>
                                      <p:to>
                                        <p:strVal val="hidden"/>
                                      </p:to>
                                    </p:set>
                                  </p:childTnLst>
                                </p:cTn>
                              </p:par>
                            </p:childTnLst>
                          </p:cTn>
                        </p:par>
                        <p:par>
                          <p:cTn id="1738" fill="hold">
                            <p:stCondLst>
                              <p:cond delay="14150"/>
                            </p:stCondLst>
                            <p:childTnLst>
                              <p:par>
                                <p:cTn id="1739" presetID="1" presetClass="entr" presetSubtype="0" fill="hold" nodeType="afterEffect">
                                  <p:stCondLst>
                                    <p:cond delay="0"/>
                                  </p:stCondLst>
                                  <p:childTnLst>
                                    <p:set>
                                      <p:cBhvr>
                                        <p:cTn id="1740" dur="1" fill="hold">
                                          <p:stCondLst>
                                            <p:cond delay="0"/>
                                          </p:stCondLst>
                                        </p:cTn>
                                        <p:tgtEl>
                                          <p:spTgt spid="302"/>
                                        </p:tgtEl>
                                        <p:attrNameLst>
                                          <p:attrName>style.visibility</p:attrName>
                                        </p:attrNameLst>
                                      </p:cBhvr>
                                      <p:to>
                                        <p:strVal val="visible"/>
                                      </p:to>
                                    </p:set>
                                  </p:childTnLst>
                                </p:cTn>
                              </p:par>
                            </p:childTnLst>
                          </p:cTn>
                        </p:par>
                        <p:par>
                          <p:cTn id="1741" fill="hold">
                            <p:stCondLst>
                              <p:cond delay="14150"/>
                            </p:stCondLst>
                            <p:childTnLst>
                              <p:par>
                                <p:cTn id="1742" presetID="1" presetClass="exit" presetSubtype="0" fill="hold" nodeType="afterEffect">
                                  <p:stCondLst>
                                    <p:cond delay="50"/>
                                  </p:stCondLst>
                                  <p:childTnLst>
                                    <p:set>
                                      <p:cBhvr>
                                        <p:cTn id="1743" dur="1" fill="hold">
                                          <p:stCondLst>
                                            <p:cond delay="0"/>
                                          </p:stCondLst>
                                        </p:cTn>
                                        <p:tgtEl>
                                          <p:spTgt spid="302"/>
                                        </p:tgtEl>
                                        <p:attrNameLst>
                                          <p:attrName>style.visibility</p:attrName>
                                        </p:attrNameLst>
                                      </p:cBhvr>
                                      <p:to>
                                        <p:strVal val="hidden"/>
                                      </p:to>
                                    </p:set>
                                  </p:childTnLst>
                                </p:cTn>
                              </p:par>
                            </p:childTnLst>
                          </p:cTn>
                        </p:par>
                        <p:par>
                          <p:cTn id="1744" fill="hold">
                            <p:stCondLst>
                              <p:cond delay="14200"/>
                            </p:stCondLst>
                            <p:childTnLst>
                              <p:par>
                                <p:cTn id="1745" presetID="1" presetClass="exit" presetSubtype="0" fill="hold" nodeType="afterEffect">
                                  <p:stCondLst>
                                    <p:cond delay="50"/>
                                  </p:stCondLst>
                                  <p:childTnLst>
                                    <p:set>
                                      <p:cBhvr>
                                        <p:cTn id="1746" dur="1" fill="hold">
                                          <p:stCondLst>
                                            <p:cond delay="0"/>
                                          </p:stCondLst>
                                        </p:cTn>
                                        <p:tgtEl>
                                          <p:spTgt spid="293"/>
                                        </p:tgtEl>
                                        <p:attrNameLst>
                                          <p:attrName>style.visibility</p:attrName>
                                        </p:attrNameLst>
                                      </p:cBhvr>
                                      <p:to>
                                        <p:strVal val="hidden"/>
                                      </p:to>
                                    </p:set>
                                  </p:childTnLst>
                                </p:cTn>
                              </p:par>
                            </p:childTnLst>
                          </p:cTn>
                        </p:par>
                        <p:par>
                          <p:cTn id="1747" fill="hold">
                            <p:stCondLst>
                              <p:cond delay="14250"/>
                            </p:stCondLst>
                            <p:childTnLst>
                              <p:par>
                                <p:cTn id="1748" presetID="1" presetClass="entr" presetSubtype="0" fill="hold" nodeType="afterEffect">
                                  <p:stCondLst>
                                    <p:cond delay="0"/>
                                  </p:stCondLst>
                                  <p:childTnLst>
                                    <p:set>
                                      <p:cBhvr>
                                        <p:cTn id="1749" dur="1" fill="hold">
                                          <p:stCondLst>
                                            <p:cond delay="0"/>
                                          </p:stCondLst>
                                        </p:cTn>
                                        <p:tgtEl>
                                          <p:spTgt spid="294"/>
                                        </p:tgtEl>
                                        <p:attrNameLst>
                                          <p:attrName>style.visibility</p:attrName>
                                        </p:attrNameLst>
                                      </p:cBhvr>
                                      <p:to>
                                        <p:strVal val="visible"/>
                                      </p:to>
                                    </p:set>
                                  </p:childTnLst>
                                </p:cTn>
                              </p:par>
                            </p:childTnLst>
                          </p:cTn>
                        </p:par>
                        <p:par>
                          <p:cTn id="1750" fill="hold">
                            <p:stCondLst>
                              <p:cond delay="14250"/>
                            </p:stCondLst>
                            <p:childTnLst>
                              <p:par>
                                <p:cTn id="1751" presetID="1" presetClass="exit" presetSubtype="0" fill="hold" nodeType="afterEffect">
                                  <p:stCondLst>
                                    <p:cond delay="50"/>
                                  </p:stCondLst>
                                  <p:childTnLst>
                                    <p:set>
                                      <p:cBhvr>
                                        <p:cTn id="1752" dur="1" fill="hold">
                                          <p:stCondLst>
                                            <p:cond delay="0"/>
                                          </p:stCondLst>
                                        </p:cTn>
                                        <p:tgtEl>
                                          <p:spTgt spid="294"/>
                                        </p:tgtEl>
                                        <p:attrNameLst>
                                          <p:attrName>style.visibility</p:attrName>
                                        </p:attrNameLst>
                                      </p:cBhvr>
                                      <p:to>
                                        <p:strVal val="hidden"/>
                                      </p:to>
                                    </p:set>
                                  </p:childTnLst>
                                </p:cTn>
                              </p:par>
                            </p:childTnLst>
                          </p:cTn>
                        </p:par>
                        <p:par>
                          <p:cTn id="1753" fill="hold">
                            <p:stCondLst>
                              <p:cond delay="14300"/>
                            </p:stCondLst>
                            <p:childTnLst>
                              <p:par>
                                <p:cTn id="1754" presetID="1" presetClass="entr" presetSubtype="0" fill="hold" nodeType="afterEffect">
                                  <p:stCondLst>
                                    <p:cond delay="0"/>
                                  </p:stCondLst>
                                  <p:childTnLst>
                                    <p:set>
                                      <p:cBhvr>
                                        <p:cTn id="1755" dur="1" fill="hold">
                                          <p:stCondLst>
                                            <p:cond delay="0"/>
                                          </p:stCondLst>
                                        </p:cTn>
                                        <p:tgtEl>
                                          <p:spTgt spid="303"/>
                                        </p:tgtEl>
                                        <p:attrNameLst>
                                          <p:attrName>style.visibility</p:attrName>
                                        </p:attrNameLst>
                                      </p:cBhvr>
                                      <p:to>
                                        <p:strVal val="visible"/>
                                      </p:to>
                                    </p:set>
                                  </p:childTnLst>
                                </p:cTn>
                              </p:par>
                            </p:childTnLst>
                          </p:cTn>
                        </p:par>
                        <p:par>
                          <p:cTn id="1756" fill="hold">
                            <p:stCondLst>
                              <p:cond delay="14300"/>
                            </p:stCondLst>
                            <p:childTnLst>
                              <p:par>
                                <p:cTn id="1757" presetID="1" presetClass="exit" presetSubtype="0" fill="hold" nodeType="afterEffect">
                                  <p:stCondLst>
                                    <p:cond delay="50"/>
                                  </p:stCondLst>
                                  <p:childTnLst>
                                    <p:set>
                                      <p:cBhvr>
                                        <p:cTn id="1758" dur="1" fill="hold">
                                          <p:stCondLst>
                                            <p:cond delay="0"/>
                                          </p:stCondLst>
                                        </p:cTn>
                                        <p:tgtEl>
                                          <p:spTgt spid="303"/>
                                        </p:tgtEl>
                                        <p:attrNameLst>
                                          <p:attrName>style.visibility</p:attrName>
                                        </p:attrNameLst>
                                      </p:cBhvr>
                                      <p:to>
                                        <p:strVal val="hidden"/>
                                      </p:to>
                                    </p:set>
                                  </p:childTnLst>
                                </p:cTn>
                              </p:par>
                            </p:childTnLst>
                          </p:cTn>
                        </p:par>
                        <p:par>
                          <p:cTn id="1759" fill="hold">
                            <p:stCondLst>
                              <p:cond delay="14350"/>
                            </p:stCondLst>
                            <p:childTnLst>
                              <p:par>
                                <p:cTn id="1760" presetID="1" presetClass="entr" presetSubtype="0" fill="hold" nodeType="afterEffect">
                                  <p:stCondLst>
                                    <p:cond delay="0"/>
                                  </p:stCondLst>
                                  <p:childTnLst>
                                    <p:set>
                                      <p:cBhvr>
                                        <p:cTn id="1761" dur="1" fill="hold">
                                          <p:stCondLst>
                                            <p:cond delay="0"/>
                                          </p:stCondLst>
                                        </p:cTn>
                                        <p:tgtEl>
                                          <p:spTgt spid="304"/>
                                        </p:tgtEl>
                                        <p:attrNameLst>
                                          <p:attrName>style.visibility</p:attrName>
                                        </p:attrNameLst>
                                      </p:cBhvr>
                                      <p:to>
                                        <p:strVal val="visible"/>
                                      </p:to>
                                    </p:set>
                                  </p:childTnLst>
                                </p:cTn>
                              </p:par>
                            </p:childTnLst>
                          </p:cTn>
                        </p:par>
                        <p:par>
                          <p:cTn id="1762" fill="hold">
                            <p:stCondLst>
                              <p:cond delay="14350"/>
                            </p:stCondLst>
                            <p:childTnLst>
                              <p:par>
                                <p:cTn id="1763" presetID="1" presetClass="exit" presetSubtype="0" fill="hold" nodeType="afterEffect">
                                  <p:stCondLst>
                                    <p:cond delay="50"/>
                                  </p:stCondLst>
                                  <p:childTnLst>
                                    <p:set>
                                      <p:cBhvr>
                                        <p:cTn id="1764" dur="1" fill="hold">
                                          <p:stCondLst>
                                            <p:cond delay="0"/>
                                          </p:stCondLst>
                                        </p:cTn>
                                        <p:tgtEl>
                                          <p:spTgt spid="304"/>
                                        </p:tgtEl>
                                        <p:attrNameLst>
                                          <p:attrName>style.visibility</p:attrName>
                                        </p:attrNameLst>
                                      </p:cBhvr>
                                      <p:to>
                                        <p:strVal val="hidden"/>
                                      </p:to>
                                    </p:set>
                                  </p:childTnLst>
                                </p:cTn>
                              </p:par>
                            </p:childTnLst>
                          </p:cTn>
                        </p:par>
                        <p:par>
                          <p:cTn id="1765" fill="hold">
                            <p:stCondLst>
                              <p:cond delay="14400"/>
                            </p:stCondLst>
                            <p:childTnLst>
                              <p:par>
                                <p:cTn id="1766" presetID="1" presetClass="exit" presetSubtype="0" fill="hold" nodeType="afterEffect">
                                  <p:stCondLst>
                                    <p:cond delay="50"/>
                                  </p:stCondLst>
                                  <p:childTnLst>
                                    <p:set>
                                      <p:cBhvr>
                                        <p:cTn id="1767" dur="1" fill="hold">
                                          <p:stCondLst>
                                            <p:cond delay="0"/>
                                          </p:stCondLst>
                                        </p:cTn>
                                        <p:tgtEl>
                                          <p:spTgt spid="273"/>
                                        </p:tgtEl>
                                        <p:attrNameLst>
                                          <p:attrName>style.visibility</p:attrName>
                                        </p:attrNameLst>
                                      </p:cBhvr>
                                      <p:to>
                                        <p:strVal val="hidden"/>
                                      </p:to>
                                    </p:set>
                                  </p:childTnLst>
                                </p:cTn>
                              </p:par>
                            </p:childTnLst>
                          </p:cTn>
                        </p:par>
                        <p:par>
                          <p:cTn id="1768" fill="hold">
                            <p:stCondLst>
                              <p:cond delay="14450"/>
                            </p:stCondLst>
                            <p:childTnLst>
                              <p:par>
                                <p:cTn id="1769" presetID="1" presetClass="entr" presetSubtype="0" fill="hold" nodeType="afterEffect">
                                  <p:stCondLst>
                                    <p:cond delay="0"/>
                                  </p:stCondLst>
                                  <p:childTnLst>
                                    <p:set>
                                      <p:cBhvr>
                                        <p:cTn id="1770" dur="1" fill="hold">
                                          <p:stCondLst>
                                            <p:cond delay="0"/>
                                          </p:stCondLst>
                                        </p:cTn>
                                        <p:tgtEl>
                                          <p:spTgt spid="274"/>
                                        </p:tgtEl>
                                        <p:attrNameLst>
                                          <p:attrName>style.visibility</p:attrName>
                                        </p:attrNameLst>
                                      </p:cBhvr>
                                      <p:to>
                                        <p:strVal val="visible"/>
                                      </p:to>
                                    </p:set>
                                  </p:childTnLst>
                                </p:cTn>
                              </p:par>
                            </p:childTnLst>
                          </p:cTn>
                        </p:par>
                        <p:par>
                          <p:cTn id="1771" fill="hold">
                            <p:stCondLst>
                              <p:cond delay="14450"/>
                            </p:stCondLst>
                            <p:childTnLst>
                              <p:par>
                                <p:cTn id="1772" presetID="1" presetClass="exit" presetSubtype="0" fill="hold" nodeType="afterEffect">
                                  <p:stCondLst>
                                    <p:cond delay="50"/>
                                  </p:stCondLst>
                                  <p:childTnLst>
                                    <p:set>
                                      <p:cBhvr>
                                        <p:cTn id="1773" dur="1" fill="hold">
                                          <p:stCondLst>
                                            <p:cond delay="0"/>
                                          </p:stCondLst>
                                        </p:cTn>
                                        <p:tgtEl>
                                          <p:spTgt spid="274"/>
                                        </p:tgtEl>
                                        <p:attrNameLst>
                                          <p:attrName>style.visibility</p:attrName>
                                        </p:attrNameLst>
                                      </p:cBhvr>
                                      <p:to>
                                        <p:strVal val="hidden"/>
                                      </p:to>
                                    </p:set>
                                  </p:childTnLst>
                                </p:cTn>
                              </p:par>
                            </p:childTnLst>
                          </p:cTn>
                        </p:par>
                        <p:par>
                          <p:cTn id="1774" fill="hold">
                            <p:stCondLst>
                              <p:cond delay="14500"/>
                            </p:stCondLst>
                            <p:childTnLst>
                              <p:par>
                                <p:cTn id="1775" presetID="1" presetClass="entr" presetSubtype="0" fill="hold" nodeType="afterEffect">
                                  <p:stCondLst>
                                    <p:cond delay="0"/>
                                  </p:stCondLst>
                                  <p:childTnLst>
                                    <p:set>
                                      <p:cBhvr>
                                        <p:cTn id="1776" dur="1" fill="hold">
                                          <p:stCondLst>
                                            <p:cond delay="0"/>
                                          </p:stCondLst>
                                        </p:cTn>
                                        <p:tgtEl>
                                          <p:spTgt spid="275"/>
                                        </p:tgtEl>
                                        <p:attrNameLst>
                                          <p:attrName>style.visibility</p:attrName>
                                        </p:attrNameLst>
                                      </p:cBhvr>
                                      <p:to>
                                        <p:strVal val="visible"/>
                                      </p:to>
                                    </p:set>
                                  </p:childTnLst>
                                </p:cTn>
                              </p:par>
                            </p:childTnLst>
                          </p:cTn>
                        </p:par>
                        <p:par>
                          <p:cTn id="1777" fill="hold">
                            <p:stCondLst>
                              <p:cond delay="14500"/>
                            </p:stCondLst>
                            <p:childTnLst>
                              <p:par>
                                <p:cTn id="1778" presetID="1" presetClass="exit" presetSubtype="0" fill="hold" nodeType="afterEffect">
                                  <p:stCondLst>
                                    <p:cond delay="50"/>
                                  </p:stCondLst>
                                  <p:childTnLst>
                                    <p:set>
                                      <p:cBhvr>
                                        <p:cTn id="1779" dur="1" fill="hold">
                                          <p:stCondLst>
                                            <p:cond delay="0"/>
                                          </p:stCondLst>
                                        </p:cTn>
                                        <p:tgtEl>
                                          <p:spTgt spid="275"/>
                                        </p:tgtEl>
                                        <p:attrNameLst>
                                          <p:attrName>style.visibility</p:attrName>
                                        </p:attrNameLst>
                                      </p:cBhvr>
                                      <p:to>
                                        <p:strVal val="hidden"/>
                                      </p:to>
                                    </p:set>
                                  </p:childTnLst>
                                </p:cTn>
                              </p:par>
                            </p:childTnLst>
                          </p:cTn>
                        </p:par>
                        <p:par>
                          <p:cTn id="1780" fill="hold">
                            <p:stCondLst>
                              <p:cond delay="14550"/>
                            </p:stCondLst>
                            <p:childTnLst>
                              <p:par>
                                <p:cTn id="1781" presetID="1" presetClass="entr" presetSubtype="0" fill="hold" nodeType="afterEffect">
                                  <p:stCondLst>
                                    <p:cond delay="0"/>
                                  </p:stCondLst>
                                  <p:childTnLst>
                                    <p:set>
                                      <p:cBhvr>
                                        <p:cTn id="1782" dur="1" fill="hold">
                                          <p:stCondLst>
                                            <p:cond delay="0"/>
                                          </p:stCondLst>
                                        </p:cTn>
                                        <p:tgtEl>
                                          <p:spTgt spid="276"/>
                                        </p:tgtEl>
                                        <p:attrNameLst>
                                          <p:attrName>style.visibility</p:attrName>
                                        </p:attrNameLst>
                                      </p:cBhvr>
                                      <p:to>
                                        <p:strVal val="visible"/>
                                      </p:to>
                                    </p:set>
                                  </p:childTnLst>
                                </p:cTn>
                              </p:par>
                            </p:childTnLst>
                          </p:cTn>
                        </p:par>
                        <p:par>
                          <p:cTn id="1783" fill="hold">
                            <p:stCondLst>
                              <p:cond delay="14550"/>
                            </p:stCondLst>
                            <p:childTnLst>
                              <p:par>
                                <p:cTn id="1784" presetID="1" presetClass="exit" presetSubtype="0" fill="hold" nodeType="afterEffect">
                                  <p:stCondLst>
                                    <p:cond delay="50"/>
                                  </p:stCondLst>
                                  <p:childTnLst>
                                    <p:set>
                                      <p:cBhvr>
                                        <p:cTn id="1785" dur="1" fill="hold">
                                          <p:stCondLst>
                                            <p:cond delay="0"/>
                                          </p:stCondLst>
                                        </p:cTn>
                                        <p:tgtEl>
                                          <p:spTgt spid="276"/>
                                        </p:tgtEl>
                                        <p:attrNameLst>
                                          <p:attrName>style.visibility</p:attrName>
                                        </p:attrNameLst>
                                      </p:cBhvr>
                                      <p:to>
                                        <p:strVal val="hidden"/>
                                      </p:to>
                                    </p:set>
                                  </p:childTnLst>
                                </p:cTn>
                              </p:par>
                            </p:childTnLst>
                          </p:cTn>
                        </p:par>
                        <p:par>
                          <p:cTn id="1786" fill="hold">
                            <p:stCondLst>
                              <p:cond delay="14600"/>
                            </p:stCondLst>
                            <p:childTnLst>
                              <p:par>
                                <p:cTn id="1787" presetID="1" presetClass="entr" presetSubtype="0" fill="hold" nodeType="afterEffect">
                                  <p:stCondLst>
                                    <p:cond delay="0"/>
                                  </p:stCondLst>
                                  <p:childTnLst>
                                    <p:set>
                                      <p:cBhvr>
                                        <p:cTn id="1788" dur="1" fill="hold">
                                          <p:stCondLst>
                                            <p:cond delay="0"/>
                                          </p:stCondLst>
                                        </p:cTn>
                                        <p:tgtEl>
                                          <p:spTgt spid="277"/>
                                        </p:tgtEl>
                                        <p:attrNameLst>
                                          <p:attrName>style.visibility</p:attrName>
                                        </p:attrNameLst>
                                      </p:cBhvr>
                                      <p:to>
                                        <p:strVal val="visible"/>
                                      </p:to>
                                    </p:set>
                                  </p:childTnLst>
                                </p:cTn>
                              </p:par>
                            </p:childTnLst>
                          </p:cTn>
                        </p:par>
                        <p:par>
                          <p:cTn id="1789" fill="hold">
                            <p:stCondLst>
                              <p:cond delay="14600"/>
                            </p:stCondLst>
                            <p:childTnLst>
                              <p:par>
                                <p:cTn id="1790" presetID="1" presetClass="exit" presetSubtype="0" fill="hold" nodeType="afterEffect">
                                  <p:stCondLst>
                                    <p:cond delay="50"/>
                                  </p:stCondLst>
                                  <p:childTnLst>
                                    <p:set>
                                      <p:cBhvr>
                                        <p:cTn id="1791" dur="1" fill="hold">
                                          <p:stCondLst>
                                            <p:cond delay="0"/>
                                          </p:stCondLst>
                                        </p:cTn>
                                        <p:tgtEl>
                                          <p:spTgt spid="277"/>
                                        </p:tgtEl>
                                        <p:attrNameLst>
                                          <p:attrName>style.visibility</p:attrName>
                                        </p:attrNameLst>
                                      </p:cBhvr>
                                      <p:to>
                                        <p:strVal val="hidden"/>
                                      </p:to>
                                    </p:set>
                                  </p:childTnLst>
                                </p:cTn>
                              </p:par>
                            </p:childTnLst>
                          </p:cTn>
                        </p:par>
                        <p:par>
                          <p:cTn id="1792" fill="hold">
                            <p:stCondLst>
                              <p:cond delay="14650"/>
                            </p:stCondLst>
                            <p:childTnLst>
                              <p:par>
                                <p:cTn id="1793" presetID="1" presetClass="entr" presetSubtype="0" fill="hold" nodeType="afterEffect">
                                  <p:stCondLst>
                                    <p:cond delay="0"/>
                                  </p:stCondLst>
                                  <p:childTnLst>
                                    <p:set>
                                      <p:cBhvr>
                                        <p:cTn id="1794" dur="1" fill="hold">
                                          <p:stCondLst>
                                            <p:cond delay="0"/>
                                          </p:stCondLst>
                                        </p:cTn>
                                        <p:tgtEl>
                                          <p:spTgt spid="278"/>
                                        </p:tgtEl>
                                        <p:attrNameLst>
                                          <p:attrName>style.visibility</p:attrName>
                                        </p:attrNameLst>
                                      </p:cBhvr>
                                      <p:to>
                                        <p:strVal val="visible"/>
                                      </p:to>
                                    </p:set>
                                  </p:childTnLst>
                                </p:cTn>
                              </p:par>
                            </p:childTnLst>
                          </p:cTn>
                        </p:par>
                        <p:par>
                          <p:cTn id="1795" fill="hold">
                            <p:stCondLst>
                              <p:cond delay="14650"/>
                            </p:stCondLst>
                            <p:childTnLst>
                              <p:par>
                                <p:cTn id="1796" presetID="1" presetClass="exit" presetSubtype="0" fill="hold" nodeType="afterEffect">
                                  <p:stCondLst>
                                    <p:cond delay="50"/>
                                  </p:stCondLst>
                                  <p:childTnLst>
                                    <p:set>
                                      <p:cBhvr>
                                        <p:cTn id="1797" dur="1" fill="hold">
                                          <p:stCondLst>
                                            <p:cond delay="0"/>
                                          </p:stCondLst>
                                        </p:cTn>
                                        <p:tgtEl>
                                          <p:spTgt spid="278"/>
                                        </p:tgtEl>
                                        <p:attrNameLst>
                                          <p:attrName>style.visibility</p:attrName>
                                        </p:attrNameLst>
                                      </p:cBhvr>
                                      <p:to>
                                        <p:strVal val="hidden"/>
                                      </p:to>
                                    </p:set>
                                  </p:childTnLst>
                                </p:cTn>
                              </p:par>
                            </p:childTnLst>
                          </p:cTn>
                        </p:par>
                        <p:par>
                          <p:cTn id="1798" fill="hold">
                            <p:stCondLst>
                              <p:cond delay="14700"/>
                            </p:stCondLst>
                            <p:childTnLst>
                              <p:par>
                                <p:cTn id="1799" presetID="1" presetClass="entr" presetSubtype="0" fill="hold" nodeType="afterEffect">
                                  <p:stCondLst>
                                    <p:cond delay="0"/>
                                  </p:stCondLst>
                                  <p:childTnLst>
                                    <p:set>
                                      <p:cBhvr>
                                        <p:cTn id="1800" dur="1" fill="hold">
                                          <p:stCondLst>
                                            <p:cond delay="0"/>
                                          </p:stCondLst>
                                        </p:cTn>
                                        <p:tgtEl>
                                          <p:spTgt spid="279"/>
                                        </p:tgtEl>
                                        <p:attrNameLst>
                                          <p:attrName>style.visibility</p:attrName>
                                        </p:attrNameLst>
                                      </p:cBhvr>
                                      <p:to>
                                        <p:strVal val="visible"/>
                                      </p:to>
                                    </p:set>
                                  </p:childTnLst>
                                </p:cTn>
                              </p:par>
                            </p:childTnLst>
                          </p:cTn>
                        </p:par>
                        <p:par>
                          <p:cTn id="1801" fill="hold">
                            <p:stCondLst>
                              <p:cond delay="14700"/>
                            </p:stCondLst>
                            <p:childTnLst>
                              <p:par>
                                <p:cTn id="1802" presetID="1" presetClass="exit" presetSubtype="0" fill="hold" nodeType="afterEffect">
                                  <p:stCondLst>
                                    <p:cond delay="50"/>
                                  </p:stCondLst>
                                  <p:childTnLst>
                                    <p:set>
                                      <p:cBhvr>
                                        <p:cTn id="1803" dur="1" fill="hold">
                                          <p:stCondLst>
                                            <p:cond delay="0"/>
                                          </p:stCondLst>
                                        </p:cTn>
                                        <p:tgtEl>
                                          <p:spTgt spid="279"/>
                                        </p:tgtEl>
                                        <p:attrNameLst>
                                          <p:attrName>style.visibility</p:attrName>
                                        </p:attrNameLst>
                                      </p:cBhvr>
                                      <p:to>
                                        <p:strVal val="hidden"/>
                                      </p:to>
                                    </p:set>
                                  </p:childTnLst>
                                </p:cTn>
                              </p:par>
                            </p:childTnLst>
                          </p:cTn>
                        </p:par>
                        <p:par>
                          <p:cTn id="1804" fill="hold">
                            <p:stCondLst>
                              <p:cond delay="14750"/>
                            </p:stCondLst>
                            <p:childTnLst>
                              <p:par>
                                <p:cTn id="1805" presetID="1" presetClass="exit" presetSubtype="0" fill="hold" nodeType="afterEffect">
                                  <p:stCondLst>
                                    <p:cond delay="50"/>
                                  </p:stCondLst>
                                  <p:childTnLst>
                                    <p:set>
                                      <p:cBhvr>
                                        <p:cTn id="1806" dur="1" fill="hold">
                                          <p:stCondLst>
                                            <p:cond delay="0"/>
                                          </p:stCondLst>
                                        </p:cTn>
                                        <p:tgtEl>
                                          <p:spTgt spid="271"/>
                                        </p:tgtEl>
                                        <p:attrNameLst>
                                          <p:attrName>style.visibility</p:attrName>
                                        </p:attrNameLst>
                                      </p:cBhvr>
                                      <p:to>
                                        <p:strVal val="hidden"/>
                                      </p:to>
                                    </p:set>
                                  </p:childTnLst>
                                </p:cTn>
                              </p:par>
                            </p:childTnLst>
                          </p:cTn>
                        </p:par>
                        <p:par>
                          <p:cTn id="1807" fill="hold">
                            <p:stCondLst>
                              <p:cond delay="14800"/>
                            </p:stCondLst>
                            <p:childTnLst>
                              <p:par>
                                <p:cTn id="1808" presetID="1" presetClass="entr" presetSubtype="0" fill="hold" nodeType="afterEffect">
                                  <p:stCondLst>
                                    <p:cond delay="0"/>
                                  </p:stCondLst>
                                  <p:childTnLst>
                                    <p:set>
                                      <p:cBhvr>
                                        <p:cTn id="1809" dur="1" fill="hold">
                                          <p:stCondLst>
                                            <p:cond delay="0"/>
                                          </p:stCondLst>
                                        </p:cTn>
                                        <p:tgtEl>
                                          <p:spTgt spid="280"/>
                                        </p:tgtEl>
                                        <p:attrNameLst>
                                          <p:attrName>style.visibility</p:attrName>
                                        </p:attrNameLst>
                                      </p:cBhvr>
                                      <p:to>
                                        <p:strVal val="visible"/>
                                      </p:to>
                                    </p:set>
                                  </p:childTnLst>
                                </p:cTn>
                              </p:par>
                            </p:childTnLst>
                          </p:cTn>
                        </p:par>
                        <p:par>
                          <p:cTn id="1810" fill="hold">
                            <p:stCondLst>
                              <p:cond delay="14800"/>
                            </p:stCondLst>
                            <p:childTnLst>
                              <p:par>
                                <p:cTn id="1811" presetID="1" presetClass="exit" presetSubtype="0" fill="hold" nodeType="afterEffect">
                                  <p:stCondLst>
                                    <p:cond delay="50"/>
                                  </p:stCondLst>
                                  <p:childTnLst>
                                    <p:set>
                                      <p:cBhvr>
                                        <p:cTn id="1812" dur="1" fill="hold">
                                          <p:stCondLst>
                                            <p:cond delay="0"/>
                                          </p:stCondLst>
                                        </p:cTn>
                                        <p:tgtEl>
                                          <p:spTgt spid="280"/>
                                        </p:tgtEl>
                                        <p:attrNameLst>
                                          <p:attrName>style.visibility</p:attrName>
                                        </p:attrNameLst>
                                      </p:cBhvr>
                                      <p:to>
                                        <p:strVal val="hidden"/>
                                      </p:to>
                                    </p:set>
                                  </p:childTnLst>
                                </p:cTn>
                              </p:par>
                            </p:childTnLst>
                          </p:cTn>
                        </p:par>
                        <p:par>
                          <p:cTn id="1813" fill="hold">
                            <p:stCondLst>
                              <p:cond delay="14850"/>
                            </p:stCondLst>
                            <p:childTnLst>
                              <p:par>
                                <p:cTn id="1814" presetID="1" presetClass="entr" presetSubtype="0" fill="hold" nodeType="afterEffect">
                                  <p:stCondLst>
                                    <p:cond delay="0"/>
                                  </p:stCondLst>
                                  <p:childTnLst>
                                    <p:set>
                                      <p:cBhvr>
                                        <p:cTn id="1815" dur="1" fill="hold">
                                          <p:stCondLst>
                                            <p:cond delay="0"/>
                                          </p:stCondLst>
                                        </p:cTn>
                                        <p:tgtEl>
                                          <p:spTgt spid="281"/>
                                        </p:tgtEl>
                                        <p:attrNameLst>
                                          <p:attrName>style.visibility</p:attrName>
                                        </p:attrNameLst>
                                      </p:cBhvr>
                                      <p:to>
                                        <p:strVal val="visible"/>
                                      </p:to>
                                    </p:set>
                                  </p:childTnLst>
                                </p:cTn>
                              </p:par>
                            </p:childTnLst>
                          </p:cTn>
                        </p:par>
                        <p:par>
                          <p:cTn id="1816" fill="hold">
                            <p:stCondLst>
                              <p:cond delay="14850"/>
                            </p:stCondLst>
                            <p:childTnLst>
                              <p:par>
                                <p:cTn id="1817" presetID="1" presetClass="exit" presetSubtype="0" fill="hold" nodeType="afterEffect">
                                  <p:stCondLst>
                                    <p:cond delay="50"/>
                                  </p:stCondLst>
                                  <p:childTnLst>
                                    <p:set>
                                      <p:cBhvr>
                                        <p:cTn id="1818" dur="1" fill="hold">
                                          <p:stCondLst>
                                            <p:cond delay="0"/>
                                          </p:stCondLst>
                                        </p:cTn>
                                        <p:tgtEl>
                                          <p:spTgt spid="281"/>
                                        </p:tgtEl>
                                        <p:attrNameLst>
                                          <p:attrName>style.visibility</p:attrName>
                                        </p:attrNameLst>
                                      </p:cBhvr>
                                      <p:to>
                                        <p:strVal val="hidden"/>
                                      </p:to>
                                    </p:set>
                                  </p:childTnLst>
                                </p:cTn>
                              </p:par>
                            </p:childTnLst>
                          </p:cTn>
                        </p:par>
                        <p:par>
                          <p:cTn id="1819" fill="hold">
                            <p:stCondLst>
                              <p:cond delay="14900"/>
                            </p:stCondLst>
                            <p:childTnLst>
                              <p:par>
                                <p:cTn id="1820" presetID="1" presetClass="entr" presetSubtype="0" fill="hold" nodeType="afterEffect">
                                  <p:stCondLst>
                                    <p:cond delay="0"/>
                                  </p:stCondLst>
                                  <p:childTnLst>
                                    <p:set>
                                      <p:cBhvr>
                                        <p:cTn id="1821" dur="1" fill="hold">
                                          <p:stCondLst>
                                            <p:cond delay="0"/>
                                          </p:stCondLst>
                                        </p:cTn>
                                        <p:tgtEl>
                                          <p:spTgt spid="282"/>
                                        </p:tgtEl>
                                        <p:attrNameLst>
                                          <p:attrName>style.visibility</p:attrName>
                                        </p:attrNameLst>
                                      </p:cBhvr>
                                      <p:to>
                                        <p:strVal val="visible"/>
                                      </p:to>
                                    </p:set>
                                  </p:childTnLst>
                                </p:cTn>
                              </p:par>
                            </p:childTnLst>
                          </p:cTn>
                        </p:par>
                        <p:par>
                          <p:cTn id="1822" fill="hold">
                            <p:stCondLst>
                              <p:cond delay="14900"/>
                            </p:stCondLst>
                            <p:childTnLst>
                              <p:par>
                                <p:cTn id="1823" presetID="1" presetClass="exit" presetSubtype="0" fill="hold" nodeType="afterEffect">
                                  <p:stCondLst>
                                    <p:cond delay="50"/>
                                  </p:stCondLst>
                                  <p:childTnLst>
                                    <p:set>
                                      <p:cBhvr>
                                        <p:cTn id="1824" dur="1" fill="hold">
                                          <p:stCondLst>
                                            <p:cond delay="0"/>
                                          </p:stCondLst>
                                        </p:cTn>
                                        <p:tgtEl>
                                          <p:spTgt spid="282"/>
                                        </p:tgtEl>
                                        <p:attrNameLst>
                                          <p:attrName>style.visibility</p:attrName>
                                        </p:attrNameLst>
                                      </p:cBhvr>
                                      <p:to>
                                        <p:strVal val="hidden"/>
                                      </p:to>
                                    </p:set>
                                  </p:childTnLst>
                                </p:cTn>
                              </p:par>
                            </p:childTnLst>
                          </p:cTn>
                        </p:par>
                        <p:par>
                          <p:cTn id="1825" fill="hold">
                            <p:stCondLst>
                              <p:cond delay="14950"/>
                            </p:stCondLst>
                            <p:childTnLst>
                              <p:par>
                                <p:cTn id="1826" presetID="1" presetClass="entr" presetSubtype="0" fill="hold" nodeType="afterEffect">
                                  <p:stCondLst>
                                    <p:cond delay="0"/>
                                  </p:stCondLst>
                                  <p:childTnLst>
                                    <p:set>
                                      <p:cBhvr>
                                        <p:cTn id="1827" dur="1" fill="hold">
                                          <p:stCondLst>
                                            <p:cond delay="0"/>
                                          </p:stCondLst>
                                        </p:cTn>
                                        <p:tgtEl>
                                          <p:spTgt spid="283"/>
                                        </p:tgtEl>
                                        <p:attrNameLst>
                                          <p:attrName>style.visibility</p:attrName>
                                        </p:attrNameLst>
                                      </p:cBhvr>
                                      <p:to>
                                        <p:strVal val="visible"/>
                                      </p:to>
                                    </p:set>
                                  </p:childTnLst>
                                </p:cTn>
                              </p:par>
                            </p:childTnLst>
                          </p:cTn>
                        </p:par>
                        <p:par>
                          <p:cTn id="1828" fill="hold">
                            <p:stCondLst>
                              <p:cond delay="14950"/>
                            </p:stCondLst>
                            <p:childTnLst>
                              <p:par>
                                <p:cTn id="1829" presetID="1" presetClass="exit" presetSubtype="0" fill="hold" nodeType="afterEffect">
                                  <p:stCondLst>
                                    <p:cond delay="50"/>
                                  </p:stCondLst>
                                  <p:childTnLst>
                                    <p:set>
                                      <p:cBhvr>
                                        <p:cTn id="1830" dur="1" fill="hold">
                                          <p:stCondLst>
                                            <p:cond delay="0"/>
                                          </p:stCondLst>
                                        </p:cTn>
                                        <p:tgtEl>
                                          <p:spTgt spid="283"/>
                                        </p:tgtEl>
                                        <p:attrNameLst>
                                          <p:attrName>style.visibility</p:attrName>
                                        </p:attrNameLst>
                                      </p:cBhvr>
                                      <p:to>
                                        <p:strVal val="hidden"/>
                                      </p:to>
                                    </p:set>
                                  </p:childTnLst>
                                </p:cTn>
                              </p:par>
                            </p:childTnLst>
                          </p:cTn>
                        </p:par>
                        <p:par>
                          <p:cTn id="1831" fill="hold">
                            <p:stCondLst>
                              <p:cond delay="15000"/>
                            </p:stCondLst>
                            <p:childTnLst>
                              <p:par>
                                <p:cTn id="1832" presetID="1" presetClass="exit" presetSubtype="0" fill="hold" nodeType="afterEffect">
                                  <p:stCondLst>
                                    <p:cond delay="50"/>
                                  </p:stCondLst>
                                  <p:childTnLst>
                                    <p:set>
                                      <p:cBhvr>
                                        <p:cTn id="1833" dur="1" fill="hold">
                                          <p:stCondLst>
                                            <p:cond delay="0"/>
                                          </p:stCondLst>
                                        </p:cTn>
                                        <p:tgtEl>
                                          <p:spTgt spid="287"/>
                                        </p:tgtEl>
                                        <p:attrNameLst>
                                          <p:attrName>style.visibility</p:attrName>
                                        </p:attrNameLst>
                                      </p:cBhvr>
                                      <p:to>
                                        <p:strVal val="hidden"/>
                                      </p:to>
                                    </p:set>
                                  </p:childTnLst>
                                </p:cTn>
                              </p:par>
                            </p:childTnLst>
                          </p:cTn>
                        </p:par>
                        <p:par>
                          <p:cTn id="1834" fill="hold">
                            <p:stCondLst>
                              <p:cond delay="15050"/>
                            </p:stCondLst>
                            <p:childTnLst>
                              <p:par>
                                <p:cTn id="1835" presetID="1" presetClass="entr" presetSubtype="0" fill="hold" nodeType="afterEffect">
                                  <p:stCondLst>
                                    <p:cond delay="0"/>
                                  </p:stCondLst>
                                  <p:childTnLst>
                                    <p:set>
                                      <p:cBhvr>
                                        <p:cTn id="1836" dur="1" fill="hold">
                                          <p:stCondLst>
                                            <p:cond delay="0"/>
                                          </p:stCondLst>
                                        </p:cTn>
                                        <p:tgtEl>
                                          <p:spTgt spid="288"/>
                                        </p:tgtEl>
                                        <p:attrNameLst>
                                          <p:attrName>style.visibility</p:attrName>
                                        </p:attrNameLst>
                                      </p:cBhvr>
                                      <p:to>
                                        <p:strVal val="visible"/>
                                      </p:to>
                                    </p:set>
                                  </p:childTnLst>
                                </p:cTn>
                              </p:par>
                            </p:childTnLst>
                          </p:cTn>
                        </p:par>
                        <p:par>
                          <p:cTn id="1837" fill="hold">
                            <p:stCondLst>
                              <p:cond delay="15050"/>
                            </p:stCondLst>
                            <p:childTnLst>
                              <p:par>
                                <p:cTn id="1838" presetID="1" presetClass="exit" presetSubtype="0" fill="hold" nodeType="afterEffect">
                                  <p:stCondLst>
                                    <p:cond delay="50"/>
                                  </p:stCondLst>
                                  <p:childTnLst>
                                    <p:set>
                                      <p:cBhvr>
                                        <p:cTn id="1839" dur="1" fill="hold">
                                          <p:stCondLst>
                                            <p:cond delay="0"/>
                                          </p:stCondLst>
                                        </p:cTn>
                                        <p:tgtEl>
                                          <p:spTgt spid="288"/>
                                        </p:tgtEl>
                                        <p:attrNameLst>
                                          <p:attrName>style.visibility</p:attrName>
                                        </p:attrNameLst>
                                      </p:cBhvr>
                                      <p:to>
                                        <p:strVal val="hidden"/>
                                      </p:to>
                                    </p:set>
                                  </p:childTnLst>
                                </p:cTn>
                              </p:par>
                            </p:childTnLst>
                          </p:cTn>
                        </p:par>
                        <p:par>
                          <p:cTn id="1840" fill="hold">
                            <p:stCondLst>
                              <p:cond delay="15100"/>
                            </p:stCondLst>
                            <p:childTnLst>
                              <p:par>
                                <p:cTn id="1841" presetID="1" presetClass="entr" presetSubtype="0" fill="hold" nodeType="afterEffect">
                                  <p:stCondLst>
                                    <p:cond delay="0"/>
                                  </p:stCondLst>
                                  <p:childTnLst>
                                    <p:set>
                                      <p:cBhvr>
                                        <p:cTn id="1842" dur="1" fill="hold">
                                          <p:stCondLst>
                                            <p:cond delay="0"/>
                                          </p:stCondLst>
                                        </p:cTn>
                                        <p:tgtEl>
                                          <p:spTgt spid="305"/>
                                        </p:tgtEl>
                                        <p:attrNameLst>
                                          <p:attrName>style.visibility</p:attrName>
                                        </p:attrNameLst>
                                      </p:cBhvr>
                                      <p:to>
                                        <p:strVal val="visible"/>
                                      </p:to>
                                    </p:set>
                                  </p:childTnLst>
                                </p:cTn>
                              </p:par>
                            </p:childTnLst>
                          </p:cTn>
                        </p:par>
                        <p:par>
                          <p:cTn id="1843" fill="hold">
                            <p:stCondLst>
                              <p:cond delay="15100"/>
                            </p:stCondLst>
                            <p:childTnLst>
                              <p:par>
                                <p:cTn id="1844" presetID="1" presetClass="exit" presetSubtype="0" fill="hold" nodeType="afterEffect">
                                  <p:stCondLst>
                                    <p:cond delay="50"/>
                                  </p:stCondLst>
                                  <p:childTnLst>
                                    <p:set>
                                      <p:cBhvr>
                                        <p:cTn id="1845" dur="1" fill="hold">
                                          <p:stCondLst>
                                            <p:cond delay="0"/>
                                          </p:stCondLst>
                                        </p:cTn>
                                        <p:tgtEl>
                                          <p:spTgt spid="305"/>
                                        </p:tgtEl>
                                        <p:attrNameLst>
                                          <p:attrName>style.visibility</p:attrName>
                                        </p:attrNameLst>
                                      </p:cBhvr>
                                      <p:to>
                                        <p:strVal val="hidden"/>
                                      </p:to>
                                    </p:set>
                                  </p:childTnLst>
                                </p:cTn>
                              </p:par>
                            </p:childTnLst>
                          </p:cTn>
                        </p:par>
                        <p:par>
                          <p:cTn id="1846" fill="hold">
                            <p:stCondLst>
                              <p:cond delay="15150"/>
                            </p:stCondLst>
                            <p:childTnLst>
                              <p:par>
                                <p:cTn id="1847" presetID="1" presetClass="exit" presetSubtype="0" fill="hold" nodeType="afterEffect">
                                  <p:stCondLst>
                                    <p:cond delay="50"/>
                                  </p:stCondLst>
                                  <p:childTnLst>
                                    <p:set>
                                      <p:cBhvr>
                                        <p:cTn id="1848" dur="1" fill="hold">
                                          <p:stCondLst>
                                            <p:cond delay="0"/>
                                          </p:stCondLst>
                                        </p:cTn>
                                        <p:tgtEl>
                                          <p:spTgt spid="308"/>
                                        </p:tgtEl>
                                        <p:attrNameLst>
                                          <p:attrName>style.visibility</p:attrName>
                                        </p:attrNameLst>
                                      </p:cBhvr>
                                      <p:to>
                                        <p:strVal val="hidden"/>
                                      </p:to>
                                    </p:set>
                                  </p:childTnLst>
                                </p:cTn>
                              </p:par>
                            </p:childTnLst>
                          </p:cTn>
                        </p:par>
                        <p:par>
                          <p:cTn id="1849" fill="hold">
                            <p:stCondLst>
                              <p:cond delay="15200"/>
                            </p:stCondLst>
                            <p:childTnLst>
                              <p:par>
                                <p:cTn id="1850" presetID="1" presetClass="exit" presetSubtype="0" fill="hold" nodeType="afterEffect">
                                  <p:stCondLst>
                                    <p:cond delay="50"/>
                                  </p:stCondLst>
                                  <p:childTnLst>
                                    <p:set>
                                      <p:cBhvr>
                                        <p:cTn id="1851" dur="1" fill="hold">
                                          <p:stCondLst>
                                            <p:cond delay="0"/>
                                          </p:stCondLst>
                                        </p:cTn>
                                        <p:tgtEl>
                                          <p:spTgt spid="260"/>
                                        </p:tgtEl>
                                        <p:attrNameLst>
                                          <p:attrName>style.visibility</p:attrName>
                                        </p:attrNameLst>
                                      </p:cBhvr>
                                      <p:to>
                                        <p:strVal val="hidden"/>
                                      </p:to>
                                    </p:set>
                                  </p:childTnLst>
                                </p:cTn>
                              </p:par>
                            </p:childTnLst>
                          </p:cTn>
                        </p:par>
                        <p:par>
                          <p:cTn id="1852" fill="hold">
                            <p:stCondLst>
                              <p:cond delay="15250"/>
                            </p:stCondLst>
                            <p:childTnLst>
                              <p:par>
                                <p:cTn id="1853" presetID="1" presetClass="entr" presetSubtype="0" fill="hold" nodeType="afterEffect">
                                  <p:stCondLst>
                                    <p:cond delay="0"/>
                                  </p:stCondLst>
                                  <p:childTnLst>
                                    <p:set>
                                      <p:cBhvr>
                                        <p:cTn id="1854" dur="1" fill="hold">
                                          <p:stCondLst>
                                            <p:cond delay="0"/>
                                          </p:stCondLst>
                                        </p:cTn>
                                        <p:tgtEl>
                                          <p:spTgt spid="309"/>
                                        </p:tgtEl>
                                        <p:attrNameLst>
                                          <p:attrName>style.visibility</p:attrName>
                                        </p:attrNameLst>
                                      </p:cBhvr>
                                      <p:to>
                                        <p:strVal val="visible"/>
                                      </p:to>
                                    </p:set>
                                  </p:childTnLst>
                                </p:cTn>
                              </p:par>
                            </p:childTnLst>
                          </p:cTn>
                        </p:par>
                        <p:par>
                          <p:cTn id="1855" fill="hold">
                            <p:stCondLst>
                              <p:cond delay="15250"/>
                            </p:stCondLst>
                            <p:childTnLst>
                              <p:par>
                                <p:cTn id="1856" presetID="1" presetClass="entr" presetSubtype="0" fill="hold" nodeType="afterEffect">
                                  <p:stCondLst>
                                    <p:cond delay="0"/>
                                  </p:stCondLst>
                                  <p:childTnLst>
                                    <p:set>
                                      <p:cBhvr>
                                        <p:cTn id="1857" dur="1" fill="hold">
                                          <p:stCondLst>
                                            <p:cond delay="0"/>
                                          </p:stCondLst>
                                        </p:cTn>
                                        <p:tgtEl>
                                          <p:spTgt spid="261"/>
                                        </p:tgtEl>
                                        <p:attrNameLst>
                                          <p:attrName>style.visibility</p:attrName>
                                        </p:attrNameLst>
                                      </p:cBhvr>
                                      <p:to>
                                        <p:strVal val="visible"/>
                                      </p:to>
                                    </p:set>
                                  </p:childTnLst>
                                </p:cTn>
                              </p:par>
                            </p:childTnLst>
                          </p:cTn>
                        </p:par>
                        <p:par>
                          <p:cTn id="1858" fill="hold">
                            <p:stCondLst>
                              <p:cond delay="15250"/>
                            </p:stCondLst>
                            <p:childTnLst>
                              <p:par>
                                <p:cTn id="1859" presetID="1" presetClass="exit" presetSubtype="0" fill="hold" nodeType="afterEffect">
                                  <p:stCondLst>
                                    <p:cond delay="50"/>
                                  </p:stCondLst>
                                  <p:childTnLst>
                                    <p:set>
                                      <p:cBhvr>
                                        <p:cTn id="1860" dur="1" fill="hold">
                                          <p:stCondLst>
                                            <p:cond delay="0"/>
                                          </p:stCondLst>
                                        </p:cTn>
                                        <p:tgtEl>
                                          <p:spTgt spid="261"/>
                                        </p:tgtEl>
                                        <p:attrNameLst>
                                          <p:attrName>style.visibility</p:attrName>
                                        </p:attrNameLst>
                                      </p:cBhvr>
                                      <p:to>
                                        <p:strVal val="hidden"/>
                                      </p:to>
                                    </p:set>
                                  </p:childTnLst>
                                </p:cTn>
                              </p:par>
                            </p:childTnLst>
                          </p:cTn>
                        </p:par>
                        <p:par>
                          <p:cTn id="1861" fill="hold">
                            <p:stCondLst>
                              <p:cond delay="15300"/>
                            </p:stCondLst>
                            <p:childTnLst>
                              <p:par>
                                <p:cTn id="1862" presetID="1" presetClass="entr" presetSubtype="0" fill="hold" nodeType="afterEffect">
                                  <p:stCondLst>
                                    <p:cond delay="0"/>
                                  </p:stCondLst>
                                  <p:childTnLst>
                                    <p:set>
                                      <p:cBhvr>
                                        <p:cTn id="1863" dur="1" fill="hold">
                                          <p:stCondLst>
                                            <p:cond delay="0"/>
                                          </p:stCondLst>
                                        </p:cTn>
                                        <p:tgtEl>
                                          <p:spTgt spid="262"/>
                                        </p:tgtEl>
                                        <p:attrNameLst>
                                          <p:attrName>style.visibility</p:attrName>
                                        </p:attrNameLst>
                                      </p:cBhvr>
                                      <p:to>
                                        <p:strVal val="visible"/>
                                      </p:to>
                                    </p:set>
                                  </p:childTnLst>
                                </p:cTn>
                              </p:par>
                            </p:childTnLst>
                          </p:cTn>
                        </p:par>
                        <p:par>
                          <p:cTn id="1864" fill="hold">
                            <p:stCondLst>
                              <p:cond delay="15300"/>
                            </p:stCondLst>
                            <p:childTnLst>
                              <p:par>
                                <p:cTn id="1865" presetID="1" presetClass="entr" presetSubtype="0" fill="hold" nodeType="afterEffect">
                                  <p:stCondLst>
                                    <p:cond delay="0"/>
                                  </p:stCondLst>
                                  <p:childTnLst>
                                    <p:set>
                                      <p:cBhvr>
                                        <p:cTn id="1866" dur="1" fill="hold">
                                          <p:stCondLst>
                                            <p:cond delay="0"/>
                                          </p:stCondLst>
                                        </p:cTn>
                                        <p:tgtEl>
                                          <p:spTgt spid="266"/>
                                        </p:tgtEl>
                                        <p:attrNameLst>
                                          <p:attrName>style.visibility</p:attrName>
                                        </p:attrNameLst>
                                      </p:cBhvr>
                                      <p:to>
                                        <p:strVal val="visible"/>
                                      </p:to>
                                    </p:set>
                                  </p:childTnLst>
                                </p:cTn>
                              </p:par>
                            </p:childTnLst>
                          </p:cTn>
                        </p:par>
                        <p:par>
                          <p:cTn id="1867" fill="hold">
                            <p:stCondLst>
                              <p:cond delay="15300"/>
                            </p:stCondLst>
                            <p:childTnLst>
                              <p:par>
                                <p:cTn id="1868" presetID="1" presetClass="exit" presetSubtype="0" fill="hold" nodeType="afterEffect">
                                  <p:stCondLst>
                                    <p:cond delay="50"/>
                                  </p:stCondLst>
                                  <p:childTnLst>
                                    <p:set>
                                      <p:cBhvr>
                                        <p:cTn id="1869" dur="1" fill="hold">
                                          <p:stCondLst>
                                            <p:cond delay="0"/>
                                          </p:stCondLst>
                                        </p:cTn>
                                        <p:tgtEl>
                                          <p:spTgt spid="266"/>
                                        </p:tgtEl>
                                        <p:attrNameLst>
                                          <p:attrName>style.visibility</p:attrName>
                                        </p:attrNameLst>
                                      </p:cBhvr>
                                      <p:to>
                                        <p:strVal val="hidden"/>
                                      </p:to>
                                    </p:set>
                                  </p:childTnLst>
                                </p:cTn>
                              </p:par>
                            </p:childTnLst>
                          </p:cTn>
                        </p:par>
                        <p:par>
                          <p:cTn id="1870" fill="hold">
                            <p:stCondLst>
                              <p:cond delay="15350"/>
                            </p:stCondLst>
                            <p:childTnLst>
                              <p:par>
                                <p:cTn id="1871" presetID="1" presetClass="entr" presetSubtype="0" fill="hold" nodeType="afterEffect">
                                  <p:stCondLst>
                                    <p:cond delay="0"/>
                                  </p:stCondLst>
                                  <p:childTnLst>
                                    <p:set>
                                      <p:cBhvr>
                                        <p:cTn id="1872" dur="1" fill="hold">
                                          <p:stCondLst>
                                            <p:cond delay="0"/>
                                          </p:stCondLst>
                                        </p:cTn>
                                        <p:tgtEl>
                                          <p:spTgt spid="267"/>
                                        </p:tgtEl>
                                        <p:attrNameLst>
                                          <p:attrName>style.visibility</p:attrName>
                                        </p:attrNameLst>
                                      </p:cBhvr>
                                      <p:to>
                                        <p:strVal val="visible"/>
                                      </p:to>
                                    </p:set>
                                  </p:childTnLst>
                                </p:cTn>
                              </p:par>
                            </p:childTnLst>
                          </p:cTn>
                        </p:par>
                        <p:par>
                          <p:cTn id="1873" fill="hold">
                            <p:stCondLst>
                              <p:cond delay="15350"/>
                            </p:stCondLst>
                            <p:childTnLst>
                              <p:par>
                                <p:cTn id="1874" presetID="1" presetClass="exit" presetSubtype="0" fill="hold" nodeType="afterEffect">
                                  <p:stCondLst>
                                    <p:cond delay="50"/>
                                  </p:stCondLst>
                                  <p:childTnLst>
                                    <p:set>
                                      <p:cBhvr>
                                        <p:cTn id="1875" dur="1" fill="hold">
                                          <p:stCondLst>
                                            <p:cond delay="0"/>
                                          </p:stCondLst>
                                        </p:cTn>
                                        <p:tgtEl>
                                          <p:spTgt spid="267"/>
                                        </p:tgtEl>
                                        <p:attrNameLst>
                                          <p:attrName>style.visibility</p:attrName>
                                        </p:attrNameLst>
                                      </p:cBhvr>
                                      <p:to>
                                        <p:strVal val="hidden"/>
                                      </p:to>
                                    </p:set>
                                  </p:childTnLst>
                                </p:cTn>
                              </p:par>
                            </p:childTnLst>
                          </p:cTn>
                        </p:par>
                        <p:par>
                          <p:cTn id="1876" fill="hold">
                            <p:stCondLst>
                              <p:cond delay="15400"/>
                            </p:stCondLst>
                            <p:childTnLst>
                              <p:par>
                                <p:cTn id="1877" presetID="1" presetClass="entr" presetSubtype="0" fill="hold" nodeType="afterEffect">
                                  <p:stCondLst>
                                    <p:cond delay="0"/>
                                  </p:stCondLst>
                                  <p:childTnLst>
                                    <p:set>
                                      <p:cBhvr>
                                        <p:cTn id="1878" dur="1" fill="hold">
                                          <p:stCondLst>
                                            <p:cond delay="0"/>
                                          </p:stCondLst>
                                        </p:cTn>
                                        <p:tgtEl>
                                          <p:spTgt spid="284"/>
                                        </p:tgtEl>
                                        <p:attrNameLst>
                                          <p:attrName>style.visibility</p:attrName>
                                        </p:attrNameLst>
                                      </p:cBhvr>
                                      <p:to>
                                        <p:strVal val="visible"/>
                                      </p:to>
                                    </p:set>
                                  </p:childTnLst>
                                </p:cTn>
                              </p:par>
                            </p:childTnLst>
                          </p:cTn>
                        </p:par>
                        <p:par>
                          <p:cTn id="1879" fill="hold">
                            <p:stCondLst>
                              <p:cond delay="15400"/>
                            </p:stCondLst>
                            <p:childTnLst>
                              <p:par>
                                <p:cTn id="1880" presetID="1" presetClass="exit" presetSubtype="0" fill="hold" nodeType="afterEffect">
                                  <p:stCondLst>
                                    <p:cond delay="50"/>
                                  </p:stCondLst>
                                  <p:childTnLst>
                                    <p:set>
                                      <p:cBhvr>
                                        <p:cTn id="1881" dur="1" fill="hold">
                                          <p:stCondLst>
                                            <p:cond delay="0"/>
                                          </p:stCondLst>
                                        </p:cTn>
                                        <p:tgtEl>
                                          <p:spTgt spid="284"/>
                                        </p:tgtEl>
                                        <p:attrNameLst>
                                          <p:attrName>style.visibility</p:attrName>
                                        </p:attrNameLst>
                                      </p:cBhvr>
                                      <p:to>
                                        <p:strVal val="hidden"/>
                                      </p:to>
                                    </p:set>
                                  </p:childTnLst>
                                </p:cTn>
                              </p:par>
                            </p:childTnLst>
                          </p:cTn>
                        </p:par>
                        <p:par>
                          <p:cTn id="1882" fill="hold">
                            <p:stCondLst>
                              <p:cond delay="15450"/>
                            </p:stCondLst>
                            <p:childTnLst>
                              <p:par>
                                <p:cTn id="1883" presetID="1" presetClass="entr" presetSubtype="0" fill="hold" nodeType="afterEffect">
                                  <p:stCondLst>
                                    <p:cond delay="0"/>
                                  </p:stCondLst>
                                  <p:childTnLst>
                                    <p:set>
                                      <p:cBhvr>
                                        <p:cTn id="1884" dur="1" fill="hold">
                                          <p:stCondLst>
                                            <p:cond delay="0"/>
                                          </p:stCondLst>
                                        </p:cTn>
                                        <p:tgtEl>
                                          <p:spTgt spid="285"/>
                                        </p:tgtEl>
                                        <p:attrNameLst>
                                          <p:attrName>style.visibility</p:attrName>
                                        </p:attrNameLst>
                                      </p:cBhvr>
                                      <p:to>
                                        <p:strVal val="visible"/>
                                      </p:to>
                                    </p:set>
                                  </p:childTnLst>
                                </p:cTn>
                              </p:par>
                            </p:childTnLst>
                          </p:cTn>
                        </p:par>
                        <p:par>
                          <p:cTn id="1885" fill="hold">
                            <p:stCondLst>
                              <p:cond delay="15450"/>
                            </p:stCondLst>
                            <p:childTnLst>
                              <p:par>
                                <p:cTn id="1886" presetID="1" presetClass="exit" presetSubtype="0" fill="hold" nodeType="afterEffect">
                                  <p:stCondLst>
                                    <p:cond delay="50"/>
                                  </p:stCondLst>
                                  <p:childTnLst>
                                    <p:set>
                                      <p:cBhvr>
                                        <p:cTn id="1887" dur="1" fill="hold">
                                          <p:stCondLst>
                                            <p:cond delay="0"/>
                                          </p:stCondLst>
                                        </p:cTn>
                                        <p:tgtEl>
                                          <p:spTgt spid="285"/>
                                        </p:tgtEl>
                                        <p:attrNameLst>
                                          <p:attrName>style.visibility</p:attrName>
                                        </p:attrNameLst>
                                      </p:cBhvr>
                                      <p:to>
                                        <p:strVal val="hidden"/>
                                      </p:to>
                                    </p:set>
                                  </p:childTnLst>
                                </p:cTn>
                              </p:par>
                            </p:childTnLst>
                          </p:cTn>
                        </p:par>
                        <p:par>
                          <p:cTn id="1888" fill="hold">
                            <p:stCondLst>
                              <p:cond delay="15500"/>
                            </p:stCondLst>
                            <p:childTnLst>
                              <p:par>
                                <p:cTn id="1889" presetID="1" presetClass="entr" presetSubtype="0" fill="hold" nodeType="afterEffect">
                                  <p:stCondLst>
                                    <p:cond delay="0"/>
                                  </p:stCondLst>
                                  <p:childTnLst>
                                    <p:set>
                                      <p:cBhvr>
                                        <p:cTn id="1890" dur="1" fill="hold">
                                          <p:stCondLst>
                                            <p:cond delay="0"/>
                                          </p:stCondLst>
                                        </p:cTn>
                                        <p:tgtEl>
                                          <p:spTgt spid="286"/>
                                        </p:tgtEl>
                                        <p:attrNameLst>
                                          <p:attrName>style.visibility</p:attrName>
                                        </p:attrNameLst>
                                      </p:cBhvr>
                                      <p:to>
                                        <p:strVal val="visible"/>
                                      </p:to>
                                    </p:set>
                                  </p:childTnLst>
                                </p:cTn>
                              </p:par>
                            </p:childTnLst>
                          </p:cTn>
                        </p:par>
                        <p:par>
                          <p:cTn id="1891" fill="hold">
                            <p:stCondLst>
                              <p:cond delay="15500"/>
                            </p:stCondLst>
                            <p:childTnLst>
                              <p:par>
                                <p:cTn id="1892" presetID="1" presetClass="entr" presetSubtype="0" fill="hold" nodeType="afterEffect">
                                  <p:stCondLst>
                                    <p:cond delay="0"/>
                                  </p:stCondLst>
                                  <p:childTnLst>
                                    <p:set>
                                      <p:cBhvr>
                                        <p:cTn id="1893" dur="1" fill="hold">
                                          <p:stCondLst>
                                            <p:cond delay="0"/>
                                          </p:stCondLst>
                                        </p:cTn>
                                        <p:tgtEl>
                                          <p:spTgt spid="268"/>
                                        </p:tgtEl>
                                        <p:attrNameLst>
                                          <p:attrName>style.visibility</p:attrName>
                                        </p:attrNameLst>
                                      </p:cBhvr>
                                      <p:to>
                                        <p:strVal val="visible"/>
                                      </p:to>
                                    </p:set>
                                  </p:childTnLst>
                                </p:cTn>
                              </p:par>
                            </p:childTnLst>
                          </p:cTn>
                        </p:par>
                        <p:par>
                          <p:cTn id="1894" fill="hold">
                            <p:stCondLst>
                              <p:cond delay="15500"/>
                            </p:stCondLst>
                            <p:childTnLst>
                              <p:par>
                                <p:cTn id="1895" presetID="1" presetClass="exit" presetSubtype="0" fill="hold" nodeType="afterEffect">
                                  <p:stCondLst>
                                    <p:cond delay="50"/>
                                  </p:stCondLst>
                                  <p:childTnLst>
                                    <p:set>
                                      <p:cBhvr>
                                        <p:cTn id="1896" dur="1" fill="hold">
                                          <p:stCondLst>
                                            <p:cond delay="0"/>
                                          </p:stCondLst>
                                        </p:cTn>
                                        <p:tgtEl>
                                          <p:spTgt spid="268"/>
                                        </p:tgtEl>
                                        <p:attrNameLst>
                                          <p:attrName>style.visibility</p:attrName>
                                        </p:attrNameLst>
                                      </p:cBhvr>
                                      <p:to>
                                        <p:strVal val="hidden"/>
                                      </p:to>
                                    </p:set>
                                  </p:childTnLst>
                                </p:cTn>
                              </p:par>
                            </p:childTnLst>
                          </p:cTn>
                        </p:par>
                        <p:par>
                          <p:cTn id="1897" fill="hold">
                            <p:stCondLst>
                              <p:cond delay="15550"/>
                            </p:stCondLst>
                            <p:childTnLst>
                              <p:par>
                                <p:cTn id="1898" presetID="1" presetClass="entr" presetSubtype="0" fill="hold" nodeType="afterEffect">
                                  <p:stCondLst>
                                    <p:cond delay="0"/>
                                  </p:stCondLst>
                                  <p:childTnLst>
                                    <p:set>
                                      <p:cBhvr>
                                        <p:cTn id="1899" dur="1" fill="hold">
                                          <p:stCondLst>
                                            <p:cond delay="0"/>
                                          </p:stCondLst>
                                        </p:cTn>
                                        <p:tgtEl>
                                          <p:spTgt spid="269"/>
                                        </p:tgtEl>
                                        <p:attrNameLst>
                                          <p:attrName>style.visibility</p:attrName>
                                        </p:attrNameLst>
                                      </p:cBhvr>
                                      <p:to>
                                        <p:strVal val="visible"/>
                                      </p:to>
                                    </p:set>
                                  </p:childTnLst>
                                </p:cTn>
                              </p:par>
                            </p:childTnLst>
                          </p:cTn>
                        </p:par>
                        <p:par>
                          <p:cTn id="1900" fill="hold">
                            <p:stCondLst>
                              <p:cond delay="15550"/>
                            </p:stCondLst>
                            <p:childTnLst>
                              <p:par>
                                <p:cTn id="1901" presetID="1" presetClass="exit" presetSubtype="0" fill="hold" nodeType="afterEffect">
                                  <p:stCondLst>
                                    <p:cond delay="50"/>
                                  </p:stCondLst>
                                  <p:childTnLst>
                                    <p:set>
                                      <p:cBhvr>
                                        <p:cTn id="1902" dur="1" fill="hold">
                                          <p:stCondLst>
                                            <p:cond delay="0"/>
                                          </p:stCondLst>
                                        </p:cTn>
                                        <p:tgtEl>
                                          <p:spTgt spid="269"/>
                                        </p:tgtEl>
                                        <p:attrNameLst>
                                          <p:attrName>style.visibility</p:attrName>
                                        </p:attrNameLst>
                                      </p:cBhvr>
                                      <p:to>
                                        <p:strVal val="hidden"/>
                                      </p:to>
                                    </p:set>
                                  </p:childTnLst>
                                </p:cTn>
                              </p:par>
                            </p:childTnLst>
                          </p:cTn>
                        </p:par>
                        <p:par>
                          <p:cTn id="1903" fill="hold">
                            <p:stCondLst>
                              <p:cond delay="15600"/>
                            </p:stCondLst>
                            <p:childTnLst>
                              <p:par>
                                <p:cTn id="1904" presetID="1" presetClass="entr" presetSubtype="0" fill="hold" nodeType="afterEffect">
                                  <p:stCondLst>
                                    <p:cond delay="0"/>
                                  </p:stCondLst>
                                  <p:childTnLst>
                                    <p:set>
                                      <p:cBhvr>
                                        <p:cTn id="1905" dur="1" fill="hold">
                                          <p:stCondLst>
                                            <p:cond delay="0"/>
                                          </p:stCondLst>
                                        </p:cTn>
                                        <p:tgtEl>
                                          <p:spTgt spid="270"/>
                                        </p:tgtEl>
                                        <p:attrNameLst>
                                          <p:attrName>style.visibility</p:attrName>
                                        </p:attrNameLst>
                                      </p:cBhvr>
                                      <p:to>
                                        <p:strVal val="visible"/>
                                      </p:to>
                                    </p:set>
                                  </p:childTnLst>
                                </p:cTn>
                              </p:par>
                            </p:childTnLst>
                          </p:cTn>
                        </p:par>
                        <p:par>
                          <p:cTn id="1906" fill="hold">
                            <p:stCondLst>
                              <p:cond delay="15600"/>
                            </p:stCondLst>
                            <p:childTnLst>
                              <p:par>
                                <p:cTn id="1907" presetID="1" presetClass="entr" presetSubtype="0" fill="hold" nodeType="afterEffect">
                                  <p:stCondLst>
                                    <p:cond delay="0"/>
                                  </p:stCondLst>
                                  <p:childTnLst>
                                    <p:set>
                                      <p:cBhvr>
                                        <p:cTn id="1908" dur="1" fill="hold">
                                          <p:stCondLst>
                                            <p:cond delay="0"/>
                                          </p:stCondLst>
                                        </p:cTn>
                                        <p:tgtEl>
                                          <p:spTgt spid="272"/>
                                        </p:tgtEl>
                                        <p:attrNameLst>
                                          <p:attrName>style.visibility</p:attrName>
                                        </p:attrNameLst>
                                      </p:cBhvr>
                                      <p:to>
                                        <p:strVal val="visible"/>
                                      </p:to>
                                    </p:set>
                                  </p:childTnLst>
                                </p:cTn>
                              </p:par>
                            </p:childTnLst>
                          </p:cTn>
                        </p:par>
                        <p:par>
                          <p:cTn id="1909" fill="hold">
                            <p:stCondLst>
                              <p:cond delay="15600"/>
                            </p:stCondLst>
                            <p:childTnLst>
                              <p:par>
                                <p:cTn id="1910" presetID="1" presetClass="exit" presetSubtype="0" fill="hold" nodeType="afterEffect">
                                  <p:stCondLst>
                                    <p:cond delay="50"/>
                                  </p:stCondLst>
                                  <p:childTnLst>
                                    <p:set>
                                      <p:cBhvr>
                                        <p:cTn id="1911" dur="1" fill="hold">
                                          <p:stCondLst>
                                            <p:cond delay="0"/>
                                          </p:stCondLst>
                                        </p:cTn>
                                        <p:tgtEl>
                                          <p:spTgt spid="272"/>
                                        </p:tgtEl>
                                        <p:attrNameLst>
                                          <p:attrName>style.visibility</p:attrName>
                                        </p:attrNameLst>
                                      </p:cBhvr>
                                      <p:to>
                                        <p:strVal val="hidden"/>
                                      </p:to>
                                    </p:set>
                                  </p:childTnLst>
                                </p:cTn>
                              </p:par>
                            </p:childTnLst>
                          </p:cTn>
                        </p:par>
                        <p:par>
                          <p:cTn id="1912" fill="hold">
                            <p:stCondLst>
                              <p:cond delay="15650"/>
                            </p:stCondLst>
                            <p:childTnLst>
                              <p:par>
                                <p:cTn id="1913" presetID="1" presetClass="entr" presetSubtype="0" fill="hold" nodeType="afterEffect">
                                  <p:stCondLst>
                                    <p:cond delay="0"/>
                                  </p:stCondLst>
                                  <p:childTnLst>
                                    <p:set>
                                      <p:cBhvr>
                                        <p:cTn id="1914" dur="1" fill="hold">
                                          <p:stCondLst>
                                            <p:cond delay="0"/>
                                          </p:stCondLst>
                                        </p:cTn>
                                        <p:tgtEl>
                                          <p:spTgt spid="273"/>
                                        </p:tgtEl>
                                        <p:attrNameLst>
                                          <p:attrName>style.visibility</p:attrName>
                                        </p:attrNameLst>
                                      </p:cBhvr>
                                      <p:to>
                                        <p:strVal val="visible"/>
                                      </p:to>
                                    </p:set>
                                  </p:childTnLst>
                                </p:cTn>
                              </p:par>
                            </p:childTnLst>
                          </p:cTn>
                        </p:par>
                        <p:par>
                          <p:cTn id="1915" fill="hold">
                            <p:stCondLst>
                              <p:cond delay="15650"/>
                            </p:stCondLst>
                            <p:childTnLst>
                              <p:par>
                                <p:cTn id="1916" presetID="1" presetClass="exit" presetSubtype="0" fill="hold" nodeType="afterEffect">
                                  <p:stCondLst>
                                    <p:cond delay="50"/>
                                  </p:stCondLst>
                                  <p:childTnLst>
                                    <p:set>
                                      <p:cBhvr>
                                        <p:cTn id="1917" dur="1" fill="hold">
                                          <p:stCondLst>
                                            <p:cond delay="0"/>
                                          </p:stCondLst>
                                        </p:cTn>
                                        <p:tgtEl>
                                          <p:spTgt spid="273"/>
                                        </p:tgtEl>
                                        <p:attrNameLst>
                                          <p:attrName>style.visibility</p:attrName>
                                        </p:attrNameLst>
                                      </p:cBhvr>
                                      <p:to>
                                        <p:strVal val="hidden"/>
                                      </p:to>
                                    </p:set>
                                  </p:childTnLst>
                                </p:cTn>
                              </p:par>
                            </p:childTnLst>
                          </p:cTn>
                        </p:par>
                        <p:par>
                          <p:cTn id="1918" fill="hold">
                            <p:stCondLst>
                              <p:cond delay="15700"/>
                            </p:stCondLst>
                            <p:childTnLst>
                              <p:par>
                                <p:cTn id="1919" presetID="1" presetClass="entr" presetSubtype="0" fill="hold" nodeType="afterEffect">
                                  <p:stCondLst>
                                    <p:cond delay="0"/>
                                  </p:stCondLst>
                                  <p:childTnLst>
                                    <p:set>
                                      <p:cBhvr>
                                        <p:cTn id="1920" dur="1" fill="hold">
                                          <p:stCondLst>
                                            <p:cond delay="0"/>
                                          </p:stCondLst>
                                        </p:cTn>
                                        <p:tgtEl>
                                          <p:spTgt spid="274"/>
                                        </p:tgtEl>
                                        <p:attrNameLst>
                                          <p:attrName>style.visibility</p:attrName>
                                        </p:attrNameLst>
                                      </p:cBhvr>
                                      <p:to>
                                        <p:strVal val="visible"/>
                                      </p:to>
                                    </p:set>
                                  </p:childTnLst>
                                </p:cTn>
                              </p:par>
                            </p:childTnLst>
                          </p:cTn>
                        </p:par>
                        <p:par>
                          <p:cTn id="1921" fill="hold">
                            <p:stCondLst>
                              <p:cond delay="15700"/>
                            </p:stCondLst>
                            <p:childTnLst>
                              <p:par>
                                <p:cTn id="1922" presetID="1" presetClass="exit" presetSubtype="0" fill="hold" nodeType="afterEffect">
                                  <p:stCondLst>
                                    <p:cond delay="50"/>
                                  </p:stCondLst>
                                  <p:childTnLst>
                                    <p:set>
                                      <p:cBhvr>
                                        <p:cTn id="1923" dur="1" fill="hold">
                                          <p:stCondLst>
                                            <p:cond delay="0"/>
                                          </p:stCondLst>
                                        </p:cTn>
                                        <p:tgtEl>
                                          <p:spTgt spid="274"/>
                                        </p:tgtEl>
                                        <p:attrNameLst>
                                          <p:attrName>style.visibility</p:attrName>
                                        </p:attrNameLst>
                                      </p:cBhvr>
                                      <p:to>
                                        <p:strVal val="hidden"/>
                                      </p:to>
                                    </p:set>
                                  </p:childTnLst>
                                </p:cTn>
                              </p:par>
                            </p:childTnLst>
                          </p:cTn>
                        </p:par>
                        <p:par>
                          <p:cTn id="1924" fill="hold">
                            <p:stCondLst>
                              <p:cond delay="15750"/>
                            </p:stCondLst>
                            <p:childTnLst>
                              <p:par>
                                <p:cTn id="1925" presetID="1" presetClass="entr" presetSubtype="0" fill="hold" nodeType="afterEffect">
                                  <p:stCondLst>
                                    <p:cond delay="0"/>
                                  </p:stCondLst>
                                  <p:childTnLst>
                                    <p:set>
                                      <p:cBhvr>
                                        <p:cTn id="1926" dur="1" fill="hold">
                                          <p:stCondLst>
                                            <p:cond delay="0"/>
                                          </p:stCondLst>
                                        </p:cTn>
                                        <p:tgtEl>
                                          <p:spTgt spid="275"/>
                                        </p:tgtEl>
                                        <p:attrNameLst>
                                          <p:attrName>style.visibility</p:attrName>
                                        </p:attrNameLst>
                                      </p:cBhvr>
                                      <p:to>
                                        <p:strVal val="visible"/>
                                      </p:to>
                                    </p:set>
                                  </p:childTnLst>
                                </p:cTn>
                              </p:par>
                            </p:childTnLst>
                          </p:cTn>
                        </p:par>
                        <p:par>
                          <p:cTn id="1927" fill="hold">
                            <p:stCondLst>
                              <p:cond delay="15750"/>
                            </p:stCondLst>
                            <p:childTnLst>
                              <p:par>
                                <p:cTn id="1928" presetID="1" presetClass="exit" presetSubtype="0" fill="hold" nodeType="afterEffect">
                                  <p:stCondLst>
                                    <p:cond delay="50"/>
                                  </p:stCondLst>
                                  <p:childTnLst>
                                    <p:set>
                                      <p:cBhvr>
                                        <p:cTn id="1929" dur="1" fill="hold">
                                          <p:stCondLst>
                                            <p:cond delay="0"/>
                                          </p:stCondLst>
                                        </p:cTn>
                                        <p:tgtEl>
                                          <p:spTgt spid="275"/>
                                        </p:tgtEl>
                                        <p:attrNameLst>
                                          <p:attrName>style.visibility</p:attrName>
                                        </p:attrNameLst>
                                      </p:cBhvr>
                                      <p:to>
                                        <p:strVal val="hidden"/>
                                      </p:to>
                                    </p:set>
                                  </p:childTnLst>
                                </p:cTn>
                              </p:par>
                            </p:childTnLst>
                          </p:cTn>
                        </p:par>
                        <p:par>
                          <p:cTn id="1930" fill="hold">
                            <p:stCondLst>
                              <p:cond delay="15800"/>
                            </p:stCondLst>
                            <p:childTnLst>
                              <p:par>
                                <p:cTn id="1931" presetID="1" presetClass="entr" presetSubtype="0" fill="hold" nodeType="afterEffect">
                                  <p:stCondLst>
                                    <p:cond delay="0"/>
                                  </p:stCondLst>
                                  <p:childTnLst>
                                    <p:set>
                                      <p:cBhvr>
                                        <p:cTn id="1932" dur="1" fill="hold">
                                          <p:stCondLst>
                                            <p:cond delay="0"/>
                                          </p:stCondLst>
                                        </p:cTn>
                                        <p:tgtEl>
                                          <p:spTgt spid="276"/>
                                        </p:tgtEl>
                                        <p:attrNameLst>
                                          <p:attrName>style.visibility</p:attrName>
                                        </p:attrNameLst>
                                      </p:cBhvr>
                                      <p:to>
                                        <p:strVal val="visible"/>
                                      </p:to>
                                    </p:set>
                                  </p:childTnLst>
                                </p:cTn>
                              </p:par>
                            </p:childTnLst>
                          </p:cTn>
                        </p:par>
                        <p:par>
                          <p:cTn id="1933" fill="hold">
                            <p:stCondLst>
                              <p:cond delay="15800"/>
                            </p:stCondLst>
                            <p:childTnLst>
                              <p:par>
                                <p:cTn id="1934" presetID="1" presetClass="exit" presetSubtype="0" fill="hold" nodeType="afterEffect">
                                  <p:stCondLst>
                                    <p:cond delay="50"/>
                                  </p:stCondLst>
                                  <p:childTnLst>
                                    <p:set>
                                      <p:cBhvr>
                                        <p:cTn id="1935" dur="1" fill="hold">
                                          <p:stCondLst>
                                            <p:cond delay="0"/>
                                          </p:stCondLst>
                                        </p:cTn>
                                        <p:tgtEl>
                                          <p:spTgt spid="276"/>
                                        </p:tgtEl>
                                        <p:attrNameLst>
                                          <p:attrName>style.visibility</p:attrName>
                                        </p:attrNameLst>
                                      </p:cBhvr>
                                      <p:to>
                                        <p:strVal val="hidden"/>
                                      </p:to>
                                    </p:set>
                                  </p:childTnLst>
                                </p:cTn>
                              </p:par>
                            </p:childTnLst>
                          </p:cTn>
                        </p:par>
                        <p:par>
                          <p:cTn id="1936" fill="hold">
                            <p:stCondLst>
                              <p:cond delay="15850"/>
                            </p:stCondLst>
                            <p:childTnLst>
                              <p:par>
                                <p:cTn id="1937" presetID="1" presetClass="entr" presetSubtype="0" fill="hold" nodeType="afterEffect">
                                  <p:stCondLst>
                                    <p:cond delay="0"/>
                                  </p:stCondLst>
                                  <p:childTnLst>
                                    <p:set>
                                      <p:cBhvr>
                                        <p:cTn id="1938" dur="1" fill="hold">
                                          <p:stCondLst>
                                            <p:cond delay="0"/>
                                          </p:stCondLst>
                                        </p:cTn>
                                        <p:tgtEl>
                                          <p:spTgt spid="277"/>
                                        </p:tgtEl>
                                        <p:attrNameLst>
                                          <p:attrName>style.visibility</p:attrName>
                                        </p:attrNameLst>
                                      </p:cBhvr>
                                      <p:to>
                                        <p:strVal val="visible"/>
                                      </p:to>
                                    </p:set>
                                  </p:childTnLst>
                                </p:cTn>
                              </p:par>
                            </p:childTnLst>
                          </p:cTn>
                        </p:par>
                        <p:par>
                          <p:cTn id="1939" fill="hold">
                            <p:stCondLst>
                              <p:cond delay="15850"/>
                            </p:stCondLst>
                            <p:childTnLst>
                              <p:par>
                                <p:cTn id="1940" presetID="1" presetClass="exit" presetSubtype="0" fill="hold" nodeType="afterEffect">
                                  <p:stCondLst>
                                    <p:cond delay="50"/>
                                  </p:stCondLst>
                                  <p:childTnLst>
                                    <p:set>
                                      <p:cBhvr>
                                        <p:cTn id="1941" dur="1" fill="hold">
                                          <p:stCondLst>
                                            <p:cond delay="0"/>
                                          </p:stCondLst>
                                        </p:cTn>
                                        <p:tgtEl>
                                          <p:spTgt spid="277"/>
                                        </p:tgtEl>
                                        <p:attrNameLst>
                                          <p:attrName>style.visibility</p:attrName>
                                        </p:attrNameLst>
                                      </p:cBhvr>
                                      <p:to>
                                        <p:strVal val="hidden"/>
                                      </p:to>
                                    </p:set>
                                  </p:childTnLst>
                                </p:cTn>
                              </p:par>
                            </p:childTnLst>
                          </p:cTn>
                        </p:par>
                        <p:par>
                          <p:cTn id="1942" fill="hold">
                            <p:stCondLst>
                              <p:cond delay="15900"/>
                            </p:stCondLst>
                            <p:childTnLst>
                              <p:par>
                                <p:cTn id="1943" presetID="1" presetClass="entr" presetSubtype="0" fill="hold" nodeType="afterEffect">
                                  <p:stCondLst>
                                    <p:cond delay="0"/>
                                  </p:stCondLst>
                                  <p:childTnLst>
                                    <p:set>
                                      <p:cBhvr>
                                        <p:cTn id="1944" dur="1" fill="hold">
                                          <p:stCondLst>
                                            <p:cond delay="0"/>
                                          </p:stCondLst>
                                        </p:cTn>
                                        <p:tgtEl>
                                          <p:spTgt spid="278"/>
                                        </p:tgtEl>
                                        <p:attrNameLst>
                                          <p:attrName>style.visibility</p:attrName>
                                        </p:attrNameLst>
                                      </p:cBhvr>
                                      <p:to>
                                        <p:strVal val="visible"/>
                                      </p:to>
                                    </p:set>
                                  </p:childTnLst>
                                </p:cTn>
                              </p:par>
                            </p:childTnLst>
                          </p:cTn>
                        </p:par>
                        <p:par>
                          <p:cTn id="1945" fill="hold">
                            <p:stCondLst>
                              <p:cond delay="15900"/>
                            </p:stCondLst>
                            <p:childTnLst>
                              <p:par>
                                <p:cTn id="1946" presetID="1" presetClass="exit" presetSubtype="0" fill="hold" nodeType="afterEffect">
                                  <p:stCondLst>
                                    <p:cond delay="50"/>
                                  </p:stCondLst>
                                  <p:childTnLst>
                                    <p:set>
                                      <p:cBhvr>
                                        <p:cTn id="1947" dur="1" fill="hold">
                                          <p:stCondLst>
                                            <p:cond delay="0"/>
                                          </p:stCondLst>
                                        </p:cTn>
                                        <p:tgtEl>
                                          <p:spTgt spid="278"/>
                                        </p:tgtEl>
                                        <p:attrNameLst>
                                          <p:attrName>style.visibility</p:attrName>
                                        </p:attrNameLst>
                                      </p:cBhvr>
                                      <p:to>
                                        <p:strVal val="hidden"/>
                                      </p:to>
                                    </p:set>
                                  </p:childTnLst>
                                </p:cTn>
                              </p:par>
                            </p:childTnLst>
                          </p:cTn>
                        </p:par>
                        <p:par>
                          <p:cTn id="1948" fill="hold">
                            <p:stCondLst>
                              <p:cond delay="15950"/>
                            </p:stCondLst>
                            <p:childTnLst>
                              <p:par>
                                <p:cTn id="1949" presetID="1" presetClass="entr" presetSubtype="0" fill="hold" nodeType="afterEffect">
                                  <p:stCondLst>
                                    <p:cond delay="0"/>
                                  </p:stCondLst>
                                  <p:childTnLst>
                                    <p:set>
                                      <p:cBhvr>
                                        <p:cTn id="1950" dur="1" fill="hold">
                                          <p:stCondLst>
                                            <p:cond delay="0"/>
                                          </p:stCondLst>
                                        </p:cTn>
                                        <p:tgtEl>
                                          <p:spTgt spid="279"/>
                                        </p:tgtEl>
                                        <p:attrNameLst>
                                          <p:attrName>style.visibility</p:attrName>
                                        </p:attrNameLst>
                                      </p:cBhvr>
                                      <p:to>
                                        <p:strVal val="visible"/>
                                      </p:to>
                                    </p:set>
                                  </p:childTnLst>
                                </p:cTn>
                              </p:par>
                            </p:childTnLst>
                          </p:cTn>
                        </p:par>
                        <p:par>
                          <p:cTn id="1951" fill="hold">
                            <p:stCondLst>
                              <p:cond delay="15950"/>
                            </p:stCondLst>
                            <p:childTnLst>
                              <p:par>
                                <p:cTn id="1952" presetID="1" presetClass="exit" presetSubtype="0" fill="hold" nodeType="afterEffect">
                                  <p:stCondLst>
                                    <p:cond delay="50"/>
                                  </p:stCondLst>
                                  <p:childTnLst>
                                    <p:set>
                                      <p:cBhvr>
                                        <p:cTn id="1953" dur="1" fill="hold">
                                          <p:stCondLst>
                                            <p:cond delay="0"/>
                                          </p:stCondLst>
                                        </p:cTn>
                                        <p:tgtEl>
                                          <p:spTgt spid="279"/>
                                        </p:tgtEl>
                                        <p:attrNameLst>
                                          <p:attrName>style.visibility</p:attrName>
                                        </p:attrNameLst>
                                      </p:cBhvr>
                                      <p:to>
                                        <p:strVal val="hidden"/>
                                      </p:to>
                                    </p:set>
                                  </p:childTnLst>
                                </p:cTn>
                              </p:par>
                            </p:childTnLst>
                          </p:cTn>
                        </p:par>
                        <p:par>
                          <p:cTn id="1954" fill="hold">
                            <p:stCondLst>
                              <p:cond delay="16000"/>
                            </p:stCondLst>
                            <p:childTnLst>
                              <p:par>
                                <p:cTn id="1955" presetID="1" presetClass="exit" presetSubtype="0" fill="hold" nodeType="afterEffect">
                                  <p:stCondLst>
                                    <p:cond delay="50"/>
                                  </p:stCondLst>
                                  <p:childTnLst>
                                    <p:set>
                                      <p:cBhvr>
                                        <p:cTn id="1956" dur="1" fill="hold">
                                          <p:stCondLst>
                                            <p:cond delay="0"/>
                                          </p:stCondLst>
                                        </p:cTn>
                                        <p:tgtEl>
                                          <p:spTgt spid="270"/>
                                        </p:tgtEl>
                                        <p:attrNameLst>
                                          <p:attrName>style.visibility</p:attrName>
                                        </p:attrNameLst>
                                      </p:cBhvr>
                                      <p:to>
                                        <p:strVal val="hidden"/>
                                      </p:to>
                                    </p:set>
                                  </p:childTnLst>
                                </p:cTn>
                              </p:par>
                            </p:childTnLst>
                          </p:cTn>
                        </p:par>
                        <p:par>
                          <p:cTn id="1957" fill="hold">
                            <p:stCondLst>
                              <p:cond delay="16050"/>
                            </p:stCondLst>
                            <p:childTnLst>
                              <p:par>
                                <p:cTn id="1958" presetID="1" presetClass="entr" presetSubtype="0" fill="hold" nodeType="afterEffect">
                                  <p:stCondLst>
                                    <p:cond delay="0"/>
                                  </p:stCondLst>
                                  <p:childTnLst>
                                    <p:set>
                                      <p:cBhvr>
                                        <p:cTn id="1959" dur="1" fill="hold">
                                          <p:stCondLst>
                                            <p:cond delay="0"/>
                                          </p:stCondLst>
                                        </p:cTn>
                                        <p:tgtEl>
                                          <p:spTgt spid="271"/>
                                        </p:tgtEl>
                                        <p:attrNameLst>
                                          <p:attrName>style.visibility</p:attrName>
                                        </p:attrNameLst>
                                      </p:cBhvr>
                                      <p:to>
                                        <p:strVal val="visible"/>
                                      </p:to>
                                    </p:set>
                                  </p:childTnLst>
                                </p:cTn>
                              </p:par>
                            </p:childTnLst>
                          </p:cTn>
                        </p:par>
                        <p:par>
                          <p:cTn id="1960" fill="hold">
                            <p:stCondLst>
                              <p:cond delay="16050"/>
                            </p:stCondLst>
                            <p:childTnLst>
                              <p:par>
                                <p:cTn id="1961" presetID="1" presetClass="exit" presetSubtype="0" fill="hold" nodeType="afterEffect">
                                  <p:stCondLst>
                                    <p:cond delay="50"/>
                                  </p:stCondLst>
                                  <p:childTnLst>
                                    <p:set>
                                      <p:cBhvr>
                                        <p:cTn id="1962" dur="1" fill="hold">
                                          <p:stCondLst>
                                            <p:cond delay="0"/>
                                          </p:stCondLst>
                                        </p:cTn>
                                        <p:tgtEl>
                                          <p:spTgt spid="271"/>
                                        </p:tgtEl>
                                        <p:attrNameLst>
                                          <p:attrName>style.visibility</p:attrName>
                                        </p:attrNameLst>
                                      </p:cBhvr>
                                      <p:to>
                                        <p:strVal val="hidden"/>
                                      </p:to>
                                    </p:set>
                                  </p:childTnLst>
                                </p:cTn>
                              </p:par>
                            </p:childTnLst>
                          </p:cTn>
                        </p:par>
                        <p:par>
                          <p:cTn id="1963" fill="hold">
                            <p:stCondLst>
                              <p:cond delay="16100"/>
                            </p:stCondLst>
                            <p:childTnLst>
                              <p:par>
                                <p:cTn id="1964" presetID="1" presetClass="entr" presetSubtype="0" fill="hold" nodeType="afterEffect">
                                  <p:stCondLst>
                                    <p:cond delay="0"/>
                                  </p:stCondLst>
                                  <p:childTnLst>
                                    <p:set>
                                      <p:cBhvr>
                                        <p:cTn id="1965" dur="1" fill="hold">
                                          <p:stCondLst>
                                            <p:cond delay="0"/>
                                          </p:stCondLst>
                                        </p:cTn>
                                        <p:tgtEl>
                                          <p:spTgt spid="280"/>
                                        </p:tgtEl>
                                        <p:attrNameLst>
                                          <p:attrName>style.visibility</p:attrName>
                                        </p:attrNameLst>
                                      </p:cBhvr>
                                      <p:to>
                                        <p:strVal val="visible"/>
                                      </p:to>
                                    </p:set>
                                  </p:childTnLst>
                                </p:cTn>
                              </p:par>
                            </p:childTnLst>
                          </p:cTn>
                        </p:par>
                        <p:par>
                          <p:cTn id="1966" fill="hold">
                            <p:stCondLst>
                              <p:cond delay="16100"/>
                            </p:stCondLst>
                            <p:childTnLst>
                              <p:par>
                                <p:cTn id="1967" presetID="1" presetClass="exit" presetSubtype="0" fill="hold" nodeType="afterEffect">
                                  <p:stCondLst>
                                    <p:cond delay="50"/>
                                  </p:stCondLst>
                                  <p:childTnLst>
                                    <p:set>
                                      <p:cBhvr>
                                        <p:cTn id="1968" dur="1" fill="hold">
                                          <p:stCondLst>
                                            <p:cond delay="0"/>
                                          </p:stCondLst>
                                        </p:cTn>
                                        <p:tgtEl>
                                          <p:spTgt spid="280"/>
                                        </p:tgtEl>
                                        <p:attrNameLst>
                                          <p:attrName>style.visibility</p:attrName>
                                        </p:attrNameLst>
                                      </p:cBhvr>
                                      <p:to>
                                        <p:strVal val="hidden"/>
                                      </p:to>
                                    </p:set>
                                  </p:childTnLst>
                                </p:cTn>
                              </p:par>
                            </p:childTnLst>
                          </p:cTn>
                        </p:par>
                        <p:par>
                          <p:cTn id="1969" fill="hold">
                            <p:stCondLst>
                              <p:cond delay="16150"/>
                            </p:stCondLst>
                            <p:childTnLst>
                              <p:par>
                                <p:cTn id="1970" presetID="1" presetClass="entr" presetSubtype="0" fill="hold" nodeType="afterEffect">
                                  <p:stCondLst>
                                    <p:cond delay="0"/>
                                  </p:stCondLst>
                                  <p:childTnLst>
                                    <p:set>
                                      <p:cBhvr>
                                        <p:cTn id="1971" dur="1" fill="hold">
                                          <p:stCondLst>
                                            <p:cond delay="0"/>
                                          </p:stCondLst>
                                        </p:cTn>
                                        <p:tgtEl>
                                          <p:spTgt spid="281"/>
                                        </p:tgtEl>
                                        <p:attrNameLst>
                                          <p:attrName>style.visibility</p:attrName>
                                        </p:attrNameLst>
                                      </p:cBhvr>
                                      <p:to>
                                        <p:strVal val="visible"/>
                                      </p:to>
                                    </p:set>
                                  </p:childTnLst>
                                </p:cTn>
                              </p:par>
                            </p:childTnLst>
                          </p:cTn>
                        </p:par>
                        <p:par>
                          <p:cTn id="1972" fill="hold">
                            <p:stCondLst>
                              <p:cond delay="16150"/>
                            </p:stCondLst>
                            <p:childTnLst>
                              <p:par>
                                <p:cTn id="1973" presetID="1" presetClass="exit" presetSubtype="0" fill="hold" nodeType="afterEffect">
                                  <p:stCondLst>
                                    <p:cond delay="50"/>
                                  </p:stCondLst>
                                  <p:childTnLst>
                                    <p:set>
                                      <p:cBhvr>
                                        <p:cTn id="1974" dur="1" fill="hold">
                                          <p:stCondLst>
                                            <p:cond delay="0"/>
                                          </p:stCondLst>
                                        </p:cTn>
                                        <p:tgtEl>
                                          <p:spTgt spid="281"/>
                                        </p:tgtEl>
                                        <p:attrNameLst>
                                          <p:attrName>style.visibility</p:attrName>
                                        </p:attrNameLst>
                                      </p:cBhvr>
                                      <p:to>
                                        <p:strVal val="hidden"/>
                                      </p:to>
                                    </p:set>
                                  </p:childTnLst>
                                </p:cTn>
                              </p:par>
                            </p:childTnLst>
                          </p:cTn>
                        </p:par>
                        <p:par>
                          <p:cTn id="1975" fill="hold">
                            <p:stCondLst>
                              <p:cond delay="16200"/>
                            </p:stCondLst>
                            <p:childTnLst>
                              <p:par>
                                <p:cTn id="1976" presetID="1" presetClass="entr" presetSubtype="0" fill="hold" nodeType="afterEffect">
                                  <p:stCondLst>
                                    <p:cond delay="0"/>
                                  </p:stCondLst>
                                  <p:childTnLst>
                                    <p:set>
                                      <p:cBhvr>
                                        <p:cTn id="1977" dur="1" fill="hold">
                                          <p:stCondLst>
                                            <p:cond delay="0"/>
                                          </p:stCondLst>
                                        </p:cTn>
                                        <p:tgtEl>
                                          <p:spTgt spid="282"/>
                                        </p:tgtEl>
                                        <p:attrNameLst>
                                          <p:attrName>style.visibility</p:attrName>
                                        </p:attrNameLst>
                                      </p:cBhvr>
                                      <p:to>
                                        <p:strVal val="visible"/>
                                      </p:to>
                                    </p:set>
                                  </p:childTnLst>
                                </p:cTn>
                              </p:par>
                            </p:childTnLst>
                          </p:cTn>
                        </p:par>
                        <p:par>
                          <p:cTn id="1978" fill="hold">
                            <p:stCondLst>
                              <p:cond delay="16200"/>
                            </p:stCondLst>
                            <p:childTnLst>
                              <p:par>
                                <p:cTn id="1979" presetID="1" presetClass="exit" presetSubtype="0" fill="hold" nodeType="afterEffect">
                                  <p:stCondLst>
                                    <p:cond delay="50"/>
                                  </p:stCondLst>
                                  <p:childTnLst>
                                    <p:set>
                                      <p:cBhvr>
                                        <p:cTn id="1980" dur="1" fill="hold">
                                          <p:stCondLst>
                                            <p:cond delay="0"/>
                                          </p:stCondLst>
                                        </p:cTn>
                                        <p:tgtEl>
                                          <p:spTgt spid="282"/>
                                        </p:tgtEl>
                                        <p:attrNameLst>
                                          <p:attrName>style.visibility</p:attrName>
                                        </p:attrNameLst>
                                      </p:cBhvr>
                                      <p:to>
                                        <p:strVal val="hidden"/>
                                      </p:to>
                                    </p:set>
                                  </p:childTnLst>
                                </p:cTn>
                              </p:par>
                            </p:childTnLst>
                          </p:cTn>
                        </p:par>
                        <p:par>
                          <p:cTn id="1981" fill="hold">
                            <p:stCondLst>
                              <p:cond delay="16250"/>
                            </p:stCondLst>
                            <p:childTnLst>
                              <p:par>
                                <p:cTn id="1982" presetID="1" presetClass="entr" presetSubtype="0" fill="hold" nodeType="afterEffect">
                                  <p:stCondLst>
                                    <p:cond delay="0"/>
                                  </p:stCondLst>
                                  <p:childTnLst>
                                    <p:set>
                                      <p:cBhvr>
                                        <p:cTn id="1983" dur="1" fill="hold">
                                          <p:stCondLst>
                                            <p:cond delay="0"/>
                                          </p:stCondLst>
                                        </p:cTn>
                                        <p:tgtEl>
                                          <p:spTgt spid="283"/>
                                        </p:tgtEl>
                                        <p:attrNameLst>
                                          <p:attrName>style.visibility</p:attrName>
                                        </p:attrNameLst>
                                      </p:cBhvr>
                                      <p:to>
                                        <p:strVal val="visible"/>
                                      </p:to>
                                    </p:set>
                                  </p:childTnLst>
                                </p:cTn>
                              </p:par>
                            </p:childTnLst>
                          </p:cTn>
                        </p:par>
                        <p:par>
                          <p:cTn id="1984" fill="hold">
                            <p:stCondLst>
                              <p:cond delay="16250"/>
                            </p:stCondLst>
                            <p:childTnLst>
                              <p:par>
                                <p:cTn id="1985" presetID="1" presetClass="entr" presetSubtype="0" fill="hold" nodeType="afterEffect">
                                  <p:stCondLst>
                                    <p:cond delay="0"/>
                                  </p:stCondLst>
                                  <p:childTnLst>
                                    <p:set>
                                      <p:cBhvr>
                                        <p:cTn id="1986" dur="1" fill="hold">
                                          <p:stCondLst>
                                            <p:cond delay="0"/>
                                          </p:stCondLst>
                                        </p:cTn>
                                        <p:tgtEl>
                                          <p:spTgt spid="272"/>
                                        </p:tgtEl>
                                        <p:attrNameLst>
                                          <p:attrName>style.visibility</p:attrName>
                                        </p:attrNameLst>
                                      </p:cBhvr>
                                      <p:to>
                                        <p:strVal val="visible"/>
                                      </p:to>
                                    </p:set>
                                  </p:childTnLst>
                                </p:cTn>
                              </p:par>
                            </p:childTnLst>
                          </p:cTn>
                        </p:par>
                        <p:par>
                          <p:cTn id="1987" fill="hold">
                            <p:stCondLst>
                              <p:cond delay="16250"/>
                            </p:stCondLst>
                            <p:childTnLst>
                              <p:par>
                                <p:cTn id="1988" presetID="1" presetClass="exit" presetSubtype="0" fill="hold" nodeType="afterEffect">
                                  <p:stCondLst>
                                    <p:cond delay="50"/>
                                  </p:stCondLst>
                                  <p:childTnLst>
                                    <p:set>
                                      <p:cBhvr>
                                        <p:cTn id="1989" dur="1" fill="hold">
                                          <p:stCondLst>
                                            <p:cond delay="0"/>
                                          </p:stCondLst>
                                        </p:cTn>
                                        <p:tgtEl>
                                          <p:spTgt spid="272"/>
                                        </p:tgtEl>
                                        <p:attrNameLst>
                                          <p:attrName>style.visibility</p:attrName>
                                        </p:attrNameLst>
                                      </p:cBhvr>
                                      <p:to>
                                        <p:strVal val="hidden"/>
                                      </p:to>
                                    </p:set>
                                  </p:childTnLst>
                                </p:cTn>
                              </p:par>
                            </p:childTnLst>
                          </p:cTn>
                        </p:par>
                        <p:par>
                          <p:cTn id="1990" fill="hold">
                            <p:stCondLst>
                              <p:cond delay="16300"/>
                            </p:stCondLst>
                            <p:childTnLst>
                              <p:par>
                                <p:cTn id="1991" presetID="1" presetClass="entr" presetSubtype="0" fill="hold" nodeType="afterEffect">
                                  <p:stCondLst>
                                    <p:cond delay="0"/>
                                  </p:stCondLst>
                                  <p:childTnLst>
                                    <p:set>
                                      <p:cBhvr>
                                        <p:cTn id="1992" dur="1" fill="hold">
                                          <p:stCondLst>
                                            <p:cond delay="0"/>
                                          </p:stCondLst>
                                        </p:cTn>
                                        <p:tgtEl>
                                          <p:spTgt spid="273"/>
                                        </p:tgtEl>
                                        <p:attrNameLst>
                                          <p:attrName>style.visibility</p:attrName>
                                        </p:attrNameLst>
                                      </p:cBhvr>
                                      <p:to>
                                        <p:strVal val="visible"/>
                                      </p:to>
                                    </p:set>
                                  </p:childTnLst>
                                </p:cTn>
                              </p:par>
                            </p:childTnLst>
                          </p:cTn>
                        </p:par>
                        <p:par>
                          <p:cTn id="1993" fill="hold">
                            <p:stCondLst>
                              <p:cond delay="16300"/>
                            </p:stCondLst>
                            <p:childTnLst>
                              <p:par>
                                <p:cTn id="1994" presetID="1" presetClass="exit" presetSubtype="0" fill="hold" nodeType="afterEffect">
                                  <p:stCondLst>
                                    <p:cond delay="50"/>
                                  </p:stCondLst>
                                  <p:childTnLst>
                                    <p:set>
                                      <p:cBhvr>
                                        <p:cTn id="1995" dur="1" fill="hold">
                                          <p:stCondLst>
                                            <p:cond delay="0"/>
                                          </p:stCondLst>
                                        </p:cTn>
                                        <p:tgtEl>
                                          <p:spTgt spid="273"/>
                                        </p:tgtEl>
                                        <p:attrNameLst>
                                          <p:attrName>style.visibility</p:attrName>
                                        </p:attrNameLst>
                                      </p:cBhvr>
                                      <p:to>
                                        <p:strVal val="hidden"/>
                                      </p:to>
                                    </p:set>
                                  </p:childTnLst>
                                </p:cTn>
                              </p:par>
                            </p:childTnLst>
                          </p:cTn>
                        </p:par>
                        <p:par>
                          <p:cTn id="1996" fill="hold">
                            <p:stCondLst>
                              <p:cond delay="16350"/>
                            </p:stCondLst>
                            <p:childTnLst>
                              <p:par>
                                <p:cTn id="1997" presetID="1" presetClass="entr" presetSubtype="0" fill="hold" nodeType="afterEffect">
                                  <p:stCondLst>
                                    <p:cond delay="0"/>
                                  </p:stCondLst>
                                  <p:childTnLst>
                                    <p:set>
                                      <p:cBhvr>
                                        <p:cTn id="1998" dur="1" fill="hold">
                                          <p:stCondLst>
                                            <p:cond delay="0"/>
                                          </p:stCondLst>
                                        </p:cTn>
                                        <p:tgtEl>
                                          <p:spTgt spid="274"/>
                                        </p:tgtEl>
                                        <p:attrNameLst>
                                          <p:attrName>style.visibility</p:attrName>
                                        </p:attrNameLst>
                                      </p:cBhvr>
                                      <p:to>
                                        <p:strVal val="visible"/>
                                      </p:to>
                                    </p:set>
                                  </p:childTnLst>
                                </p:cTn>
                              </p:par>
                            </p:childTnLst>
                          </p:cTn>
                        </p:par>
                        <p:par>
                          <p:cTn id="1999" fill="hold">
                            <p:stCondLst>
                              <p:cond delay="16350"/>
                            </p:stCondLst>
                            <p:childTnLst>
                              <p:par>
                                <p:cTn id="2000" presetID="1" presetClass="exit" presetSubtype="0" fill="hold" nodeType="afterEffect">
                                  <p:stCondLst>
                                    <p:cond delay="50"/>
                                  </p:stCondLst>
                                  <p:childTnLst>
                                    <p:set>
                                      <p:cBhvr>
                                        <p:cTn id="2001" dur="1" fill="hold">
                                          <p:stCondLst>
                                            <p:cond delay="0"/>
                                          </p:stCondLst>
                                        </p:cTn>
                                        <p:tgtEl>
                                          <p:spTgt spid="274"/>
                                        </p:tgtEl>
                                        <p:attrNameLst>
                                          <p:attrName>style.visibility</p:attrName>
                                        </p:attrNameLst>
                                      </p:cBhvr>
                                      <p:to>
                                        <p:strVal val="hidden"/>
                                      </p:to>
                                    </p:set>
                                  </p:childTnLst>
                                </p:cTn>
                              </p:par>
                            </p:childTnLst>
                          </p:cTn>
                        </p:par>
                        <p:par>
                          <p:cTn id="2002" fill="hold">
                            <p:stCondLst>
                              <p:cond delay="16400"/>
                            </p:stCondLst>
                            <p:childTnLst>
                              <p:par>
                                <p:cTn id="2003" presetID="1" presetClass="entr" presetSubtype="0" fill="hold" nodeType="afterEffect">
                                  <p:stCondLst>
                                    <p:cond delay="0"/>
                                  </p:stCondLst>
                                  <p:childTnLst>
                                    <p:set>
                                      <p:cBhvr>
                                        <p:cTn id="2004" dur="1" fill="hold">
                                          <p:stCondLst>
                                            <p:cond delay="0"/>
                                          </p:stCondLst>
                                        </p:cTn>
                                        <p:tgtEl>
                                          <p:spTgt spid="275"/>
                                        </p:tgtEl>
                                        <p:attrNameLst>
                                          <p:attrName>style.visibility</p:attrName>
                                        </p:attrNameLst>
                                      </p:cBhvr>
                                      <p:to>
                                        <p:strVal val="visible"/>
                                      </p:to>
                                    </p:set>
                                  </p:childTnLst>
                                </p:cTn>
                              </p:par>
                            </p:childTnLst>
                          </p:cTn>
                        </p:par>
                        <p:par>
                          <p:cTn id="2005" fill="hold">
                            <p:stCondLst>
                              <p:cond delay="16400"/>
                            </p:stCondLst>
                            <p:childTnLst>
                              <p:par>
                                <p:cTn id="2006" presetID="1" presetClass="exit" presetSubtype="0" fill="hold" nodeType="afterEffect">
                                  <p:stCondLst>
                                    <p:cond delay="50"/>
                                  </p:stCondLst>
                                  <p:childTnLst>
                                    <p:set>
                                      <p:cBhvr>
                                        <p:cTn id="2007" dur="1" fill="hold">
                                          <p:stCondLst>
                                            <p:cond delay="0"/>
                                          </p:stCondLst>
                                        </p:cTn>
                                        <p:tgtEl>
                                          <p:spTgt spid="275"/>
                                        </p:tgtEl>
                                        <p:attrNameLst>
                                          <p:attrName>style.visibility</p:attrName>
                                        </p:attrNameLst>
                                      </p:cBhvr>
                                      <p:to>
                                        <p:strVal val="hidden"/>
                                      </p:to>
                                    </p:set>
                                  </p:childTnLst>
                                </p:cTn>
                              </p:par>
                            </p:childTnLst>
                          </p:cTn>
                        </p:par>
                        <p:par>
                          <p:cTn id="2008" fill="hold">
                            <p:stCondLst>
                              <p:cond delay="16450"/>
                            </p:stCondLst>
                            <p:childTnLst>
                              <p:par>
                                <p:cTn id="2009" presetID="1" presetClass="entr" presetSubtype="0" fill="hold" nodeType="afterEffect">
                                  <p:stCondLst>
                                    <p:cond delay="0"/>
                                  </p:stCondLst>
                                  <p:childTnLst>
                                    <p:set>
                                      <p:cBhvr>
                                        <p:cTn id="2010" dur="1" fill="hold">
                                          <p:stCondLst>
                                            <p:cond delay="0"/>
                                          </p:stCondLst>
                                        </p:cTn>
                                        <p:tgtEl>
                                          <p:spTgt spid="276"/>
                                        </p:tgtEl>
                                        <p:attrNameLst>
                                          <p:attrName>style.visibility</p:attrName>
                                        </p:attrNameLst>
                                      </p:cBhvr>
                                      <p:to>
                                        <p:strVal val="visible"/>
                                      </p:to>
                                    </p:set>
                                  </p:childTnLst>
                                </p:cTn>
                              </p:par>
                            </p:childTnLst>
                          </p:cTn>
                        </p:par>
                        <p:par>
                          <p:cTn id="2011" fill="hold">
                            <p:stCondLst>
                              <p:cond delay="16450"/>
                            </p:stCondLst>
                            <p:childTnLst>
                              <p:par>
                                <p:cTn id="2012" presetID="1" presetClass="exit" presetSubtype="0" fill="hold" nodeType="afterEffect">
                                  <p:stCondLst>
                                    <p:cond delay="50"/>
                                  </p:stCondLst>
                                  <p:childTnLst>
                                    <p:set>
                                      <p:cBhvr>
                                        <p:cTn id="2013" dur="1" fill="hold">
                                          <p:stCondLst>
                                            <p:cond delay="0"/>
                                          </p:stCondLst>
                                        </p:cTn>
                                        <p:tgtEl>
                                          <p:spTgt spid="276"/>
                                        </p:tgtEl>
                                        <p:attrNameLst>
                                          <p:attrName>style.visibility</p:attrName>
                                        </p:attrNameLst>
                                      </p:cBhvr>
                                      <p:to>
                                        <p:strVal val="hidden"/>
                                      </p:to>
                                    </p:set>
                                  </p:childTnLst>
                                </p:cTn>
                              </p:par>
                            </p:childTnLst>
                          </p:cTn>
                        </p:par>
                        <p:par>
                          <p:cTn id="2014" fill="hold">
                            <p:stCondLst>
                              <p:cond delay="16500"/>
                            </p:stCondLst>
                            <p:childTnLst>
                              <p:par>
                                <p:cTn id="2015" presetID="1" presetClass="entr" presetSubtype="0" fill="hold" nodeType="afterEffect">
                                  <p:stCondLst>
                                    <p:cond delay="0"/>
                                  </p:stCondLst>
                                  <p:childTnLst>
                                    <p:set>
                                      <p:cBhvr>
                                        <p:cTn id="2016" dur="1" fill="hold">
                                          <p:stCondLst>
                                            <p:cond delay="0"/>
                                          </p:stCondLst>
                                        </p:cTn>
                                        <p:tgtEl>
                                          <p:spTgt spid="277"/>
                                        </p:tgtEl>
                                        <p:attrNameLst>
                                          <p:attrName>style.visibility</p:attrName>
                                        </p:attrNameLst>
                                      </p:cBhvr>
                                      <p:to>
                                        <p:strVal val="visible"/>
                                      </p:to>
                                    </p:set>
                                  </p:childTnLst>
                                </p:cTn>
                              </p:par>
                            </p:childTnLst>
                          </p:cTn>
                        </p:par>
                        <p:par>
                          <p:cTn id="2017" fill="hold">
                            <p:stCondLst>
                              <p:cond delay="16500"/>
                            </p:stCondLst>
                            <p:childTnLst>
                              <p:par>
                                <p:cTn id="2018" presetID="1" presetClass="exit" presetSubtype="0" fill="hold" nodeType="afterEffect">
                                  <p:stCondLst>
                                    <p:cond delay="50"/>
                                  </p:stCondLst>
                                  <p:childTnLst>
                                    <p:set>
                                      <p:cBhvr>
                                        <p:cTn id="2019" dur="1" fill="hold">
                                          <p:stCondLst>
                                            <p:cond delay="0"/>
                                          </p:stCondLst>
                                        </p:cTn>
                                        <p:tgtEl>
                                          <p:spTgt spid="277"/>
                                        </p:tgtEl>
                                        <p:attrNameLst>
                                          <p:attrName>style.visibility</p:attrName>
                                        </p:attrNameLst>
                                      </p:cBhvr>
                                      <p:to>
                                        <p:strVal val="hidden"/>
                                      </p:to>
                                    </p:set>
                                  </p:childTnLst>
                                </p:cTn>
                              </p:par>
                            </p:childTnLst>
                          </p:cTn>
                        </p:par>
                        <p:par>
                          <p:cTn id="2020" fill="hold">
                            <p:stCondLst>
                              <p:cond delay="16550"/>
                            </p:stCondLst>
                            <p:childTnLst>
                              <p:par>
                                <p:cTn id="2021" presetID="1" presetClass="entr" presetSubtype="0" fill="hold" nodeType="afterEffect">
                                  <p:stCondLst>
                                    <p:cond delay="0"/>
                                  </p:stCondLst>
                                  <p:childTnLst>
                                    <p:set>
                                      <p:cBhvr>
                                        <p:cTn id="2022" dur="1" fill="hold">
                                          <p:stCondLst>
                                            <p:cond delay="0"/>
                                          </p:stCondLst>
                                        </p:cTn>
                                        <p:tgtEl>
                                          <p:spTgt spid="278"/>
                                        </p:tgtEl>
                                        <p:attrNameLst>
                                          <p:attrName>style.visibility</p:attrName>
                                        </p:attrNameLst>
                                      </p:cBhvr>
                                      <p:to>
                                        <p:strVal val="visible"/>
                                      </p:to>
                                    </p:set>
                                  </p:childTnLst>
                                </p:cTn>
                              </p:par>
                            </p:childTnLst>
                          </p:cTn>
                        </p:par>
                        <p:par>
                          <p:cTn id="2023" fill="hold">
                            <p:stCondLst>
                              <p:cond delay="16550"/>
                            </p:stCondLst>
                            <p:childTnLst>
                              <p:par>
                                <p:cTn id="2024" presetID="1" presetClass="exit" presetSubtype="0" fill="hold" nodeType="afterEffect">
                                  <p:stCondLst>
                                    <p:cond delay="50"/>
                                  </p:stCondLst>
                                  <p:childTnLst>
                                    <p:set>
                                      <p:cBhvr>
                                        <p:cTn id="2025" dur="1" fill="hold">
                                          <p:stCondLst>
                                            <p:cond delay="0"/>
                                          </p:stCondLst>
                                        </p:cTn>
                                        <p:tgtEl>
                                          <p:spTgt spid="278"/>
                                        </p:tgtEl>
                                        <p:attrNameLst>
                                          <p:attrName>style.visibility</p:attrName>
                                        </p:attrNameLst>
                                      </p:cBhvr>
                                      <p:to>
                                        <p:strVal val="hidden"/>
                                      </p:to>
                                    </p:set>
                                  </p:childTnLst>
                                </p:cTn>
                              </p:par>
                            </p:childTnLst>
                          </p:cTn>
                        </p:par>
                        <p:par>
                          <p:cTn id="2026" fill="hold">
                            <p:stCondLst>
                              <p:cond delay="16600"/>
                            </p:stCondLst>
                            <p:childTnLst>
                              <p:par>
                                <p:cTn id="2027" presetID="1" presetClass="entr" presetSubtype="0" fill="hold" nodeType="afterEffect">
                                  <p:stCondLst>
                                    <p:cond delay="0"/>
                                  </p:stCondLst>
                                  <p:childTnLst>
                                    <p:set>
                                      <p:cBhvr>
                                        <p:cTn id="2028" dur="1" fill="hold">
                                          <p:stCondLst>
                                            <p:cond delay="0"/>
                                          </p:stCondLst>
                                        </p:cTn>
                                        <p:tgtEl>
                                          <p:spTgt spid="279"/>
                                        </p:tgtEl>
                                        <p:attrNameLst>
                                          <p:attrName>style.visibility</p:attrName>
                                        </p:attrNameLst>
                                      </p:cBhvr>
                                      <p:to>
                                        <p:strVal val="visible"/>
                                      </p:to>
                                    </p:set>
                                  </p:childTnLst>
                                </p:cTn>
                              </p:par>
                            </p:childTnLst>
                          </p:cTn>
                        </p:par>
                        <p:par>
                          <p:cTn id="2029" fill="hold">
                            <p:stCondLst>
                              <p:cond delay="16600"/>
                            </p:stCondLst>
                            <p:childTnLst>
                              <p:par>
                                <p:cTn id="2030" presetID="1" presetClass="exit" presetSubtype="0" fill="hold" nodeType="afterEffect">
                                  <p:stCondLst>
                                    <p:cond delay="50"/>
                                  </p:stCondLst>
                                  <p:childTnLst>
                                    <p:set>
                                      <p:cBhvr>
                                        <p:cTn id="2031" dur="1" fill="hold">
                                          <p:stCondLst>
                                            <p:cond delay="0"/>
                                          </p:stCondLst>
                                        </p:cTn>
                                        <p:tgtEl>
                                          <p:spTgt spid="279"/>
                                        </p:tgtEl>
                                        <p:attrNameLst>
                                          <p:attrName>style.visibility</p:attrName>
                                        </p:attrNameLst>
                                      </p:cBhvr>
                                      <p:to>
                                        <p:strVal val="hidden"/>
                                      </p:to>
                                    </p:set>
                                  </p:childTnLst>
                                </p:cTn>
                              </p:par>
                            </p:childTnLst>
                          </p:cTn>
                        </p:par>
                        <p:par>
                          <p:cTn id="2032" fill="hold">
                            <p:stCondLst>
                              <p:cond delay="16650"/>
                            </p:stCondLst>
                            <p:childTnLst>
                              <p:par>
                                <p:cTn id="2033" presetID="1" presetClass="exit" presetSubtype="0" fill="hold" nodeType="afterEffect">
                                  <p:stCondLst>
                                    <p:cond delay="50"/>
                                  </p:stCondLst>
                                  <p:childTnLst>
                                    <p:set>
                                      <p:cBhvr>
                                        <p:cTn id="2034" dur="1" fill="hold">
                                          <p:stCondLst>
                                            <p:cond delay="0"/>
                                          </p:stCondLst>
                                        </p:cTn>
                                        <p:tgtEl>
                                          <p:spTgt spid="283"/>
                                        </p:tgtEl>
                                        <p:attrNameLst>
                                          <p:attrName>style.visibility</p:attrName>
                                        </p:attrNameLst>
                                      </p:cBhvr>
                                      <p:to>
                                        <p:strVal val="hidden"/>
                                      </p:to>
                                    </p:set>
                                  </p:childTnLst>
                                </p:cTn>
                              </p:par>
                            </p:childTnLst>
                          </p:cTn>
                        </p:par>
                        <p:par>
                          <p:cTn id="2035" fill="hold">
                            <p:stCondLst>
                              <p:cond delay="16700"/>
                            </p:stCondLst>
                            <p:childTnLst>
                              <p:par>
                                <p:cTn id="2036" presetID="1" presetClass="exit" presetSubtype="0" fill="hold" nodeType="afterEffect">
                                  <p:stCondLst>
                                    <p:cond delay="50"/>
                                  </p:stCondLst>
                                  <p:childTnLst>
                                    <p:set>
                                      <p:cBhvr>
                                        <p:cTn id="2037" dur="1" fill="hold">
                                          <p:stCondLst>
                                            <p:cond delay="0"/>
                                          </p:stCondLst>
                                        </p:cTn>
                                        <p:tgtEl>
                                          <p:spTgt spid="286"/>
                                        </p:tgtEl>
                                        <p:attrNameLst>
                                          <p:attrName>style.visibility</p:attrName>
                                        </p:attrNameLst>
                                      </p:cBhvr>
                                      <p:to>
                                        <p:strVal val="hidden"/>
                                      </p:to>
                                    </p:set>
                                  </p:childTnLst>
                                </p:cTn>
                              </p:par>
                            </p:childTnLst>
                          </p:cTn>
                        </p:par>
                        <p:par>
                          <p:cTn id="2038" fill="hold">
                            <p:stCondLst>
                              <p:cond delay="16750"/>
                            </p:stCondLst>
                            <p:childTnLst>
                              <p:par>
                                <p:cTn id="2039" presetID="1" presetClass="entr" presetSubtype="0" fill="hold" nodeType="afterEffect">
                                  <p:stCondLst>
                                    <p:cond delay="0"/>
                                  </p:stCondLst>
                                  <p:childTnLst>
                                    <p:set>
                                      <p:cBhvr>
                                        <p:cTn id="2040" dur="1" fill="hold">
                                          <p:stCondLst>
                                            <p:cond delay="0"/>
                                          </p:stCondLst>
                                        </p:cTn>
                                        <p:tgtEl>
                                          <p:spTgt spid="287"/>
                                        </p:tgtEl>
                                        <p:attrNameLst>
                                          <p:attrName>style.visibility</p:attrName>
                                        </p:attrNameLst>
                                      </p:cBhvr>
                                      <p:to>
                                        <p:strVal val="visible"/>
                                      </p:to>
                                    </p:set>
                                  </p:childTnLst>
                                </p:cTn>
                              </p:par>
                            </p:childTnLst>
                          </p:cTn>
                        </p:par>
                        <p:par>
                          <p:cTn id="2041" fill="hold">
                            <p:stCondLst>
                              <p:cond delay="16750"/>
                            </p:stCondLst>
                            <p:childTnLst>
                              <p:par>
                                <p:cTn id="2042" presetID="1" presetClass="exit" presetSubtype="0" fill="hold" nodeType="afterEffect">
                                  <p:stCondLst>
                                    <p:cond delay="50"/>
                                  </p:stCondLst>
                                  <p:childTnLst>
                                    <p:set>
                                      <p:cBhvr>
                                        <p:cTn id="2043" dur="1" fill="hold">
                                          <p:stCondLst>
                                            <p:cond delay="0"/>
                                          </p:stCondLst>
                                        </p:cTn>
                                        <p:tgtEl>
                                          <p:spTgt spid="287"/>
                                        </p:tgtEl>
                                        <p:attrNameLst>
                                          <p:attrName>style.visibility</p:attrName>
                                        </p:attrNameLst>
                                      </p:cBhvr>
                                      <p:to>
                                        <p:strVal val="hidden"/>
                                      </p:to>
                                    </p:set>
                                  </p:childTnLst>
                                </p:cTn>
                              </p:par>
                            </p:childTnLst>
                          </p:cTn>
                        </p:par>
                        <p:par>
                          <p:cTn id="2044" fill="hold">
                            <p:stCondLst>
                              <p:cond delay="16800"/>
                            </p:stCondLst>
                            <p:childTnLst>
                              <p:par>
                                <p:cTn id="2045" presetID="1" presetClass="entr" presetSubtype="0" fill="hold" nodeType="afterEffect">
                                  <p:stCondLst>
                                    <p:cond delay="0"/>
                                  </p:stCondLst>
                                  <p:childTnLst>
                                    <p:set>
                                      <p:cBhvr>
                                        <p:cTn id="2046" dur="1" fill="hold">
                                          <p:stCondLst>
                                            <p:cond delay="0"/>
                                          </p:stCondLst>
                                        </p:cTn>
                                        <p:tgtEl>
                                          <p:spTgt spid="288"/>
                                        </p:tgtEl>
                                        <p:attrNameLst>
                                          <p:attrName>style.visibility</p:attrName>
                                        </p:attrNameLst>
                                      </p:cBhvr>
                                      <p:to>
                                        <p:strVal val="visible"/>
                                      </p:to>
                                    </p:set>
                                  </p:childTnLst>
                                </p:cTn>
                              </p:par>
                            </p:childTnLst>
                          </p:cTn>
                        </p:par>
                        <p:par>
                          <p:cTn id="2047" fill="hold">
                            <p:stCondLst>
                              <p:cond delay="16800"/>
                            </p:stCondLst>
                            <p:childTnLst>
                              <p:par>
                                <p:cTn id="2048" presetID="1" presetClass="entr" presetSubtype="0" fill="hold" nodeType="afterEffect">
                                  <p:stCondLst>
                                    <p:cond delay="0"/>
                                  </p:stCondLst>
                                  <p:childTnLst>
                                    <p:set>
                                      <p:cBhvr>
                                        <p:cTn id="2049" dur="1" fill="hold">
                                          <p:stCondLst>
                                            <p:cond delay="0"/>
                                          </p:stCondLst>
                                        </p:cTn>
                                        <p:tgtEl>
                                          <p:spTgt spid="268"/>
                                        </p:tgtEl>
                                        <p:attrNameLst>
                                          <p:attrName>style.visibility</p:attrName>
                                        </p:attrNameLst>
                                      </p:cBhvr>
                                      <p:to>
                                        <p:strVal val="visible"/>
                                      </p:to>
                                    </p:set>
                                  </p:childTnLst>
                                </p:cTn>
                              </p:par>
                            </p:childTnLst>
                          </p:cTn>
                        </p:par>
                        <p:par>
                          <p:cTn id="2050" fill="hold">
                            <p:stCondLst>
                              <p:cond delay="16800"/>
                            </p:stCondLst>
                            <p:childTnLst>
                              <p:par>
                                <p:cTn id="2051" presetID="1" presetClass="exit" presetSubtype="0" fill="hold" nodeType="afterEffect">
                                  <p:stCondLst>
                                    <p:cond delay="50"/>
                                  </p:stCondLst>
                                  <p:childTnLst>
                                    <p:set>
                                      <p:cBhvr>
                                        <p:cTn id="2052" dur="1" fill="hold">
                                          <p:stCondLst>
                                            <p:cond delay="0"/>
                                          </p:stCondLst>
                                        </p:cTn>
                                        <p:tgtEl>
                                          <p:spTgt spid="268"/>
                                        </p:tgtEl>
                                        <p:attrNameLst>
                                          <p:attrName>style.visibility</p:attrName>
                                        </p:attrNameLst>
                                      </p:cBhvr>
                                      <p:to>
                                        <p:strVal val="hidden"/>
                                      </p:to>
                                    </p:set>
                                  </p:childTnLst>
                                </p:cTn>
                              </p:par>
                            </p:childTnLst>
                          </p:cTn>
                        </p:par>
                        <p:par>
                          <p:cTn id="2053" fill="hold">
                            <p:stCondLst>
                              <p:cond delay="16850"/>
                            </p:stCondLst>
                            <p:childTnLst>
                              <p:par>
                                <p:cTn id="2054" presetID="1" presetClass="entr" presetSubtype="0" fill="hold" nodeType="afterEffect">
                                  <p:stCondLst>
                                    <p:cond delay="0"/>
                                  </p:stCondLst>
                                  <p:childTnLst>
                                    <p:set>
                                      <p:cBhvr>
                                        <p:cTn id="2055" dur="1" fill="hold">
                                          <p:stCondLst>
                                            <p:cond delay="0"/>
                                          </p:stCondLst>
                                        </p:cTn>
                                        <p:tgtEl>
                                          <p:spTgt spid="269"/>
                                        </p:tgtEl>
                                        <p:attrNameLst>
                                          <p:attrName>style.visibility</p:attrName>
                                        </p:attrNameLst>
                                      </p:cBhvr>
                                      <p:to>
                                        <p:strVal val="visible"/>
                                      </p:to>
                                    </p:set>
                                  </p:childTnLst>
                                </p:cTn>
                              </p:par>
                            </p:childTnLst>
                          </p:cTn>
                        </p:par>
                        <p:par>
                          <p:cTn id="2056" fill="hold">
                            <p:stCondLst>
                              <p:cond delay="16850"/>
                            </p:stCondLst>
                            <p:childTnLst>
                              <p:par>
                                <p:cTn id="2057" presetID="1" presetClass="exit" presetSubtype="0" fill="hold" nodeType="afterEffect">
                                  <p:stCondLst>
                                    <p:cond delay="50"/>
                                  </p:stCondLst>
                                  <p:childTnLst>
                                    <p:set>
                                      <p:cBhvr>
                                        <p:cTn id="2058" dur="1" fill="hold">
                                          <p:stCondLst>
                                            <p:cond delay="0"/>
                                          </p:stCondLst>
                                        </p:cTn>
                                        <p:tgtEl>
                                          <p:spTgt spid="269"/>
                                        </p:tgtEl>
                                        <p:attrNameLst>
                                          <p:attrName>style.visibility</p:attrName>
                                        </p:attrNameLst>
                                      </p:cBhvr>
                                      <p:to>
                                        <p:strVal val="hidden"/>
                                      </p:to>
                                    </p:set>
                                  </p:childTnLst>
                                </p:cTn>
                              </p:par>
                            </p:childTnLst>
                          </p:cTn>
                        </p:par>
                        <p:par>
                          <p:cTn id="2059" fill="hold">
                            <p:stCondLst>
                              <p:cond delay="16900"/>
                            </p:stCondLst>
                            <p:childTnLst>
                              <p:par>
                                <p:cTn id="2060" presetID="1" presetClass="entr" presetSubtype="0" fill="hold" nodeType="afterEffect">
                                  <p:stCondLst>
                                    <p:cond delay="0"/>
                                  </p:stCondLst>
                                  <p:childTnLst>
                                    <p:set>
                                      <p:cBhvr>
                                        <p:cTn id="2061" dur="1" fill="hold">
                                          <p:stCondLst>
                                            <p:cond delay="0"/>
                                          </p:stCondLst>
                                        </p:cTn>
                                        <p:tgtEl>
                                          <p:spTgt spid="270"/>
                                        </p:tgtEl>
                                        <p:attrNameLst>
                                          <p:attrName>style.visibility</p:attrName>
                                        </p:attrNameLst>
                                      </p:cBhvr>
                                      <p:to>
                                        <p:strVal val="visible"/>
                                      </p:to>
                                    </p:set>
                                  </p:childTnLst>
                                </p:cTn>
                              </p:par>
                            </p:childTnLst>
                          </p:cTn>
                        </p:par>
                        <p:par>
                          <p:cTn id="2062" fill="hold">
                            <p:stCondLst>
                              <p:cond delay="16900"/>
                            </p:stCondLst>
                            <p:childTnLst>
                              <p:par>
                                <p:cTn id="2063" presetID="1" presetClass="entr" presetSubtype="0" fill="hold" nodeType="afterEffect">
                                  <p:stCondLst>
                                    <p:cond delay="0"/>
                                  </p:stCondLst>
                                  <p:childTnLst>
                                    <p:set>
                                      <p:cBhvr>
                                        <p:cTn id="2064" dur="1" fill="hold">
                                          <p:stCondLst>
                                            <p:cond delay="0"/>
                                          </p:stCondLst>
                                        </p:cTn>
                                        <p:tgtEl>
                                          <p:spTgt spid="272"/>
                                        </p:tgtEl>
                                        <p:attrNameLst>
                                          <p:attrName>style.visibility</p:attrName>
                                        </p:attrNameLst>
                                      </p:cBhvr>
                                      <p:to>
                                        <p:strVal val="visible"/>
                                      </p:to>
                                    </p:set>
                                  </p:childTnLst>
                                </p:cTn>
                              </p:par>
                            </p:childTnLst>
                          </p:cTn>
                        </p:par>
                        <p:par>
                          <p:cTn id="2065" fill="hold">
                            <p:stCondLst>
                              <p:cond delay="16900"/>
                            </p:stCondLst>
                            <p:childTnLst>
                              <p:par>
                                <p:cTn id="2066" presetID="1" presetClass="exit" presetSubtype="0" fill="hold" nodeType="afterEffect">
                                  <p:stCondLst>
                                    <p:cond delay="50"/>
                                  </p:stCondLst>
                                  <p:childTnLst>
                                    <p:set>
                                      <p:cBhvr>
                                        <p:cTn id="2067" dur="1" fill="hold">
                                          <p:stCondLst>
                                            <p:cond delay="0"/>
                                          </p:stCondLst>
                                        </p:cTn>
                                        <p:tgtEl>
                                          <p:spTgt spid="272"/>
                                        </p:tgtEl>
                                        <p:attrNameLst>
                                          <p:attrName>style.visibility</p:attrName>
                                        </p:attrNameLst>
                                      </p:cBhvr>
                                      <p:to>
                                        <p:strVal val="hidden"/>
                                      </p:to>
                                    </p:set>
                                  </p:childTnLst>
                                </p:cTn>
                              </p:par>
                            </p:childTnLst>
                          </p:cTn>
                        </p:par>
                        <p:par>
                          <p:cTn id="2068" fill="hold">
                            <p:stCondLst>
                              <p:cond delay="16950"/>
                            </p:stCondLst>
                            <p:childTnLst>
                              <p:par>
                                <p:cTn id="2069" presetID="1" presetClass="entr" presetSubtype="0" fill="hold" nodeType="afterEffect">
                                  <p:stCondLst>
                                    <p:cond delay="0"/>
                                  </p:stCondLst>
                                  <p:childTnLst>
                                    <p:set>
                                      <p:cBhvr>
                                        <p:cTn id="2070" dur="1" fill="hold">
                                          <p:stCondLst>
                                            <p:cond delay="0"/>
                                          </p:stCondLst>
                                        </p:cTn>
                                        <p:tgtEl>
                                          <p:spTgt spid="273"/>
                                        </p:tgtEl>
                                        <p:attrNameLst>
                                          <p:attrName>style.visibility</p:attrName>
                                        </p:attrNameLst>
                                      </p:cBhvr>
                                      <p:to>
                                        <p:strVal val="visible"/>
                                      </p:to>
                                    </p:set>
                                  </p:childTnLst>
                                </p:cTn>
                              </p:par>
                            </p:childTnLst>
                          </p:cTn>
                        </p:par>
                        <p:par>
                          <p:cTn id="2071" fill="hold">
                            <p:stCondLst>
                              <p:cond delay="16950"/>
                            </p:stCondLst>
                            <p:childTnLst>
                              <p:par>
                                <p:cTn id="2072" presetID="1" presetClass="exit" presetSubtype="0" fill="hold" nodeType="afterEffect">
                                  <p:stCondLst>
                                    <p:cond delay="50"/>
                                  </p:stCondLst>
                                  <p:childTnLst>
                                    <p:set>
                                      <p:cBhvr>
                                        <p:cTn id="2073" dur="1" fill="hold">
                                          <p:stCondLst>
                                            <p:cond delay="0"/>
                                          </p:stCondLst>
                                        </p:cTn>
                                        <p:tgtEl>
                                          <p:spTgt spid="273"/>
                                        </p:tgtEl>
                                        <p:attrNameLst>
                                          <p:attrName>style.visibility</p:attrName>
                                        </p:attrNameLst>
                                      </p:cBhvr>
                                      <p:to>
                                        <p:strVal val="hidden"/>
                                      </p:to>
                                    </p:set>
                                  </p:childTnLst>
                                </p:cTn>
                              </p:par>
                            </p:childTnLst>
                          </p:cTn>
                        </p:par>
                        <p:par>
                          <p:cTn id="2074" fill="hold">
                            <p:stCondLst>
                              <p:cond delay="17000"/>
                            </p:stCondLst>
                            <p:childTnLst>
                              <p:par>
                                <p:cTn id="2075" presetID="1" presetClass="entr" presetSubtype="0" fill="hold" nodeType="afterEffect">
                                  <p:stCondLst>
                                    <p:cond delay="0"/>
                                  </p:stCondLst>
                                  <p:childTnLst>
                                    <p:set>
                                      <p:cBhvr>
                                        <p:cTn id="2076" dur="1" fill="hold">
                                          <p:stCondLst>
                                            <p:cond delay="0"/>
                                          </p:stCondLst>
                                        </p:cTn>
                                        <p:tgtEl>
                                          <p:spTgt spid="274"/>
                                        </p:tgtEl>
                                        <p:attrNameLst>
                                          <p:attrName>style.visibility</p:attrName>
                                        </p:attrNameLst>
                                      </p:cBhvr>
                                      <p:to>
                                        <p:strVal val="visible"/>
                                      </p:to>
                                    </p:set>
                                  </p:childTnLst>
                                </p:cTn>
                              </p:par>
                            </p:childTnLst>
                          </p:cTn>
                        </p:par>
                        <p:par>
                          <p:cTn id="2077" fill="hold">
                            <p:stCondLst>
                              <p:cond delay="17000"/>
                            </p:stCondLst>
                            <p:childTnLst>
                              <p:par>
                                <p:cTn id="2078" presetID="1" presetClass="exit" presetSubtype="0" fill="hold" nodeType="afterEffect">
                                  <p:stCondLst>
                                    <p:cond delay="50"/>
                                  </p:stCondLst>
                                  <p:childTnLst>
                                    <p:set>
                                      <p:cBhvr>
                                        <p:cTn id="2079" dur="1" fill="hold">
                                          <p:stCondLst>
                                            <p:cond delay="0"/>
                                          </p:stCondLst>
                                        </p:cTn>
                                        <p:tgtEl>
                                          <p:spTgt spid="274"/>
                                        </p:tgtEl>
                                        <p:attrNameLst>
                                          <p:attrName>style.visibility</p:attrName>
                                        </p:attrNameLst>
                                      </p:cBhvr>
                                      <p:to>
                                        <p:strVal val="hidden"/>
                                      </p:to>
                                    </p:set>
                                  </p:childTnLst>
                                </p:cTn>
                              </p:par>
                            </p:childTnLst>
                          </p:cTn>
                        </p:par>
                        <p:par>
                          <p:cTn id="2080" fill="hold">
                            <p:stCondLst>
                              <p:cond delay="17050"/>
                            </p:stCondLst>
                            <p:childTnLst>
                              <p:par>
                                <p:cTn id="2081" presetID="1" presetClass="entr" presetSubtype="0" fill="hold" nodeType="afterEffect">
                                  <p:stCondLst>
                                    <p:cond delay="0"/>
                                  </p:stCondLst>
                                  <p:childTnLst>
                                    <p:set>
                                      <p:cBhvr>
                                        <p:cTn id="2082" dur="1" fill="hold">
                                          <p:stCondLst>
                                            <p:cond delay="0"/>
                                          </p:stCondLst>
                                        </p:cTn>
                                        <p:tgtEl>
                                          <p:spTgt spid="275"/>
                                        </p:tgtEl>
                                        <p:attrNameLst>
                                          <p:attrName>style.visibility</p:attrName>
                                        </p:attrNameLst>
                                      </p:cBhvr>
                                      <p:to>
                                        <p:strVal val="visible"/>
                                      </p:to>
                                    </p:set>
                                  </p:childTnLst>
                                </p:cTn>
                              </p:par>
                            </p:childTnLst>
                          </p:cTn>
                        </p:par>
                        <p:par>
                          <p:cTn id="2083" fill="hold">
                            <p:stCondLst>
                              <p:cond delay="17050"/>
                            </p:stCondLst>
                            <p:childTnLst>
                              <p:par>
                                <p:cTn id="2084" presetID="1" presetClass="exit" presetSubtype="0" fill="hold" nodeType="afterEffect">
                                  <p:stCondLst>
                                    <p:cond delay="50"/>
                                  </p:stCondLst>
                                  <p:childTnLst>
                                    <p:set>
                                      <p:cBhvr>
                                        <p:cTn id="2085" dur="1" fill="hold">
                                          <p:stCondLst>
                                            <p:cond delay="0"/>
                                          </p:stCondLst>
                                        </p:cTn>
                                        <p:tgtEl>
                                          <p:spTgt spid="275"/>
                                        </p:tgtEl>
                                        <p:attrNameLst>
                                          <p:attrName>style.visibility</p:attrName>
                                        </p:attrNameLst>
                                      </p:cBhvr>
                                      <p:to>
                                        <p:strVal val="hidden"/>
                                      </p:to>
                                    </p:set>
                                  </p:childTnLst>
                                </p:cTn>
                              </p:par>
                            </p:childTnLst>
                          </p:cTn>
                        </p:par>
                        <p:par>
                          <p:cTn id="2086" fill="hold">
                            <p:stCondLst>
                              <p:cond delay="17100"/>
                            </p:stCondLst>
                            <p:childTnLst>
                              <p:par>
                                <p:cTn id="2087" presetID="1" presetClass="entr" presetSubtype="0" fill="hold" nodeType="afterEffect">
                                  <p:stCondLst>
                                    <p:cond delay="0"/>
                                  </p:stCondLst>
                                  <p:childTnLst>
                                    <p:set>
                                      <p:cBhvr>
                                        <p:cTn id="2088" dur="1" fill="hold">
                                          <p:stCondLst>
                                            <p:cond delay="0"/>
                                          </p:stCondLst>
                                        </p:cTn>
                                        <p:tgtEl>
                                          <p:spTgt spid="276"/>
                                        </p:tgtEl>
                                        <p:attrNameLst>
                                          <p:attrName>style.visibility</p:attrName>
                                        </p:attrNameLst>
                                      </p:cBhvr>
                                      <p:to>
                                        <p:strVal val="visible"/>
                                      </p:to>
                                    </p:set>
                                  </p:childTnLst>
                                </p:cTn>
                              </p:par>
                            </p:childTnLst>
                          </p:cTn>
                        </p:par>
                        <p:par>
                          <p:cTn id="2089" fill="hold">
                            <p:stCondLst>
                              <p:cond delay="17100"/>
                            </p:stCondLst>
                            <p:childTnLst>
                              <p:par>
                                <p:cTn id="2090" presetID="1" presetClass="exit" presetSubtype="0" fill="hold" nodeType="afterEffect">
                                  <p:stCondLst>
                                    <p:cond delay="50"/>
                                  </p:stCondLst>
                                  <p:childTnLst>
                                    <p:set>
                                      <p:cBhvr>
                                        <p:cTn id="2091" dur="1" fill="hold">
                                          <p:stCondLst>
                                            <p:cond delay="0"/>
                                          </p:stCondLst>
                                        </p:cTn>
                                        <p:tgtEl>
                                          <p:spTgt spid="276"/>
                                        </p:tgtEl>
                                        <p:attrNameLst>
                                          <p:attrName>style.visibility</p:attrName>
                                        </p:attrNameLst>
                                      </p:cBhvr>
                                      <p:to>
                                        <p:strVal val="hidden"/>
                                      </p:to>
                                    </p:set>
                                  </p:childTnLst>
                                </p:cTn>
                              </p:par>
                            </p:childTnLst>
                          </p:cTn>
                        </p:par>
                        <p:par>
                          <p:cTn id="2092" fill="hold">
                            <p:stCondLst>
                              <p:cond delay="17150"/>
                            </p:stCondLst>
                            <p:childTnLst>
                              <p:par>
                                <p:cTn id="2093" presetID="1" presetClass="entr" presetSubtype="0" fill="hold" nodeType="afterEffect">
                                  <p:stCondLst>
                                    <p:cond delay="0"/>
                                  </p:stCondLst>
                                  <p:childTnLst>
                                    <p:set>
                                      <p:cBhvr>
                                        <p:cTn id="2094" dur="1" fill="hold">
                                          <p:stCondLst>
                                            <p:cond delay="0"/>
                                          </p:stCondLst>
                                        </p:cTn>
                                        <p:tgtEl>
                                          <p:spTgt spid="277"/>
                                        </p:tgtEl>
                                        <p:attrNameLst>
                                          <p:attrName>style.visibility</p:attrName>
                                        </p:attrNameLst>
                                      </p:cBhvr>
                                      <p:to>
                                        <p:strVal val="visible"/>
                                      </p:to>
                                    </p:set>
                                  </p:childTnLst>
                                </p:cTn>
                              </p:par>
                            </p:childTnLst>
                          </p:cTn>
                        </p:par>
                        <p:par>
                          <p:cTn id="2095" fill="hold">
                            <p:stCondLst>
                              <p:cond delay="17150"/>
                            </p:stCondLst>
                            <p:childTnLst>
                              <p:par>
                                <p:cTn id="2096" presetID="1" presetClass="exit" presetSubtype="0" fill="hold" nodeType="afterEffect">
                                  <p:stCondLst>
                                    <p:cond delay="50"/>
                                  </p:stCondLst>
                                  <p:childTnLst>
                                    <p:set>
                                      <p:cBhvr>
                                        <p:cTn id="2097" dur="1" fill="hold">
                                          <p:stCondLst>
                                            <p:cond delay="0"/>
                                          </p:stCondLst>
                                        </p:cTn>
                                        <p:tgtEl>
                                          <p:spTgt spid="277"/>
                                        </p:tgtEl>
                                        <p:attrNameLst>
                                          <p:attrName>style.visibility</p:attrName>
                                        </p:attrNameLst>
                                      </p:cBhvr>
                                      <p:to>
                                        <p:strVal val="hidden"/>
                                      </p:to>
                                    </p:set>
                                  </p:childTnLst>
                                </p:cTn>
                              </p:par>
                            </p:childTnLst>
                          </p:cTn>
                        </p:par>
                        <p:par>
                          <p:cTn id="2098" fill="hold">
                            <p:stCondLst>
                              <p:cond delay="17200"/>
                            </p:stCondLst>
                            <p:childTnLst>
                              <p:par>
                                <p:cTn id="2099" presetID="1" presetClass="entr" presetSubtype="0" fill="hold" nodeType="afterEffect">
                                  <p:stCondLst>
                                    <p:cond delay="0"/>
                                  </p:stCondLst>
                                  <p:childTnLst>
                                    <p:set>
                                      <p:cBhvr>
                                        <p:cTn id="2100" dur="1" fill="hold">
                                          <p:stCondLst>
                                            <p:cond delay="0"/>
                                          </p:stCondLst>
                                        </p:cTn>
                                        <p:tgtEl>
                                          <p:spTgt spid="278"/>
                                        </p:tgtEl>
                                        <p:attrNameLst>
                                          <p:attrName>style.visibility</p:attrName>
                                        </p:attrNameLst>
                                      </p:cBhvr>
                                      <p:to>
                                        <p:strVal val="visible"/>
                                      </p:to>
                                    </p:set>
                                  </p:childTnLst>
                                </p:cTn>
                              </p:par>
                            </p:childTnLst>
                          </p:cTn>
                        </p:par>
                        <p:par>
                          <p:cTn id="2101" fill="hold">
                            <p:stCondLst>
                              <p:cond delay="17200"/>
                            </p:stCondLst>
                            <p:childTnLst>
                              <p:par>
                                <p:cTn id="2102" presetID="1" presetClass="exit" presetSubtype="0" fill="hold" nodeType="afterEffect">
                                  <p:stCondLst>
                                    <p:cond delay="50"/>
                                  </p:stCondLst>
                                  <p:childTnLst>
                                    <p:set>
                                      <p:cBhvr>
                                        <p:cTn id="2103" dur="1" fill="hold">
                                          <p:stCondLst>
                                            <p:cond delay="0"/>
                                          </p:stCondLst>
                                        </p:cTn>
                                        <p:tgtEl>
                                          <p:spTgt spid="278"/>
                                        </p:tgtEl>
                                        <p:attrNameLst>
                                          <p:attrName>style.visibility</p:attrName>
                                        </p:attrNameLst>
                                      </p:cBhvr>
                                      <p:to>
                                        <p:strVal val="hidden"/>
                                      </p:to>
                                    </p:set>
                                  </p:childTnLst>
                                </p:cTn>
                              </p:par>
                            </p:childTnLst>
                          </p:cTn>
                        </p:par>
                        <p:par>
                          <p:cTn id="2104" fill="hold">
                            <p:stCondLst>
                              <p:cond delay="17250"/>
                            </p:stCondLst>
                            <p:childTnLst>
                              <p:par>
                                <p:cTn id="2105" presetID="1" presetClass="entr" presetSubtype="0" fill="hold" nodeType="afterEffect">
                                  <p:stCondLst>
                                    <p:cond delay="0"/>
                                  </p:stCondLst>
                                  <p:childTnLst>
                                    <p:set>
                                      <p:cBhvr>
                                        <p:cTn id="2106" dur="1" fill="hold">
                                          <p:stCondLst>
                                            <p:cond delay="0"/>
                                          </p:stCondLst>
                                        </p:cTn>
                                        <p:tgtEl>
                                          <p:spTgt spid="279"/>
                                        </p:tgtEl>
                                        <p:attrNameLst>
                                          <p:attrName>style.visibility</p:attrName>
                                        </p:attrNameLst>
                                      </p:cBhvr>
                                      <p:to>
                                        <p:strVal val="visible"/>
                                      </p:to>
                                    </p:set>
                                  </p:childTnLst>
                                </p:cTn>
                              </p:par>
                            </p:childTnLst>
                          </p:cTn>
                        </p:par>
                        <p:par>
                          <p:cTn id="2107" fill="hold">
                            <p:stCondLst>
                              <p:cond delay="17250"/>
                            </p:stCondLst>
                            <p:childTnLst>
                              <p:par>
                                <p:cTn id="2108" presetID="1" presetClass="exit" presetSubtype="0" fill="hold" nodeType="afterEffect">
                                  <p:stCondLst>
                                    <p:cond delay="50"/>
                                  </p:stCondLst>
                                  <p:childTnLst>
                                    <p:set>
                                      <p:cBhvr>
                                        <p:cTn id="2109" dur="1" fill="hold">
                                          <p:stCondLst>
                                            <p:cond delay="0"/>
                                          </p:stCondLst>
                                        </p:cTn>
                                        <p:tgtEl>
                                          <p:spTgt spid="279"/>
                                        </p:tgtEl>
                                        <p:attrNameLst>
                                          <p:attrName>style.visibility</p:attrName>
                                        </p:attrNameLst>
                                      </p:cBhvr>
                                      <p:to>
                                        <p:strVal val="hidden"/>
                                      </p:to>
                                    </p:set>
                                  </p:childTnLst>
                                </p:cTn>
                              </p:par>
                            </p:childTnLst>
                          </p:cTn>
                        </p:par>
                        <p:par>
                          <p:cTn id="2110" fill="hold">
                            <p:stCondLst>
                              <p:cond delay="17300"/>
                            </p:stCondLst>
                            <p:childTnLst>
                              <p:par>
                                <p:cTn id="2111" presetID="1" presetClass="exit" presetSubtype="0" fill="hold" nodeType="afterEffect">
                                  <p:stCondLst>
                                    <p:cond delay="50"/>
                                  </p:stCondLst>
                                  <p:childTnLst>
                                    <p:set>
                                      <p:cBhvr>
                                        <p:cTn id="2112" dur="1" fill="hold">
                                          <p:stCondLst>
                                            <p:cond delay="0"/>
                                          </p:stCondLst>
                                        </p:cTn>
                                        <p:tgtEl>
                                          <p:spTgt spid="270"/>
                                        </p:tgtEl>
                                        <p:attrNameLst>
                                          <p:attrName>style.visibility</p:attrName>
                                        </p:attrNameLst>
                                      </p:cBhvr>
                                      <p:to>
                                        <p:strVal val="hidden"/>
                                      </p:to>
                                    </p:set>
                                  </p:childTnLst>
                                </p:cTn>
                              </p:par>
                            </p:childTnLst>
                          </p:cTn>
                        </p:par>
                        <p:par>
                          <p:cTn id="2113" fill="hold">
                            <p:stCondLst>
                              <p:cond delay="17350"/>
                            </p:stCondLst>
                            <p:childTnLst>
                              <p:par>
                                <p:cTn id="2114" presetID="1" presetClass="entr" presetSubtype="0" fill="hold" nodeType="afterEffect">
                                  <p:stCondLst>
                                    <p:cond delay="0"/>
                                  </p:stCondLst>
                                  <p:childTnLst>
                                    <p:set>
                                      <p:cBhvr>
                                        <p:cTn id="2115" dur="1" fill="hold">
                                          <p:stCondLst>
                                            <p:cond delay="0"/>
                                          </p:stCondLst>
                                        </p:cTn>
                                        <p:tgtEl>
                                          <p:spTgt spid="271"/>
                                        </p:tgtEl>
                                        <p:attrNameLst>
                                          <p:attrName>style.visibility</p:attrName>
                                        </p:attrNameLst>
                                      </p:cBhvr>
                                      <p:to>
                                        <p:strVal val="visible"/>
                                      </p:to>
                                    </p:set>
                                  </p:childTnLst>
                                </p:cTn>
                              </p:par>
                            </p:childTnLst>
                          </p:cTn>
                        </p:par>
                        <p:par>
                          <p:cTn id="2116" fill="hold">
                            <p:stCondLst>
                              <p:cond delay="17350"/>
                            </p:stCondLst>
                            <p:childTnLst>
                              <p:par>
                                <p:cTn id="2117" presetID="1" presetClass="exit" presetSubtype="0" fill="hold" nodeType="afterEffect">
                                  <p:stCondLst>
                                    <p:cond delay="50"/>
                                  </p:stCondLst>
                                  <p:childTnLst>
                                    <p:set>
                                      <p:cBhvr>
                                        <p:cTn id="2118" dur="1" fill="hold">
                                          <p:stCondLst>
                                            <p:cond delay="0"/>
                                          </p:stCondLst>
                                        </p:cTn>
                                        <p:tgtEl>
                                          <p:spTgt spid="271"/>
                                        </p:tgtEl>
                                        <p:attrNameLst>
                                          <p:attrName>style.visibility</p:attrName>
                                        </p:attrNameLst>
                                      </p:cBhvr>
                                      <p:to>
                                        <p:strVal val="hidden"/>
                                      </p:to>
                                    </p:set>
                                  </p:childTnLst>
                                </p:cTn>
                              </p:par>
                            </p:childTnLst>
                          </p:cTn>
                        </p:par>
                        <p:par>
                          <p:cTn id="2119" fill="hold">
                            <p:stCondLst>
                              <p:cond delay="17400"/>
                            </p:stCondLst>
                            <p:childTnLst>
                              <p:par>
                                <p:cTn id="2120" presetID="1" presetClass="entr" presetSubtype="0" fill="hold" nodeType="afterEffect">
                                  <p:stCondLst>
                                    <p:cond delay="0"/>
                                  </p:stCondLst>
                                  <p:childTnLst>
                                    <p:set>
                                      <p:cBhvr>
                                        <p:cTn id="2121" dur="1" fill="hold">
                                          <p:stCondLst>
                                            <p:cond delay="0"/>
                                          </p:stCondLst>
                                        </p:cTn>
                                        <p:tgtEl>
                                          <p:spTgt spid="280"/>
                                        </p:tgtEl>
                                        <p:attrNameLst>
                                          <p:attrName>style.visibility</p:attrName>
                                        </p:attrNameLst>
                                      </p:cBhvr>
                                      <p:to>
                                        <p:strVal val="visible"/>
                                      </p:to>
                                    </p:set>
                                  </p:childTnLst>
                                </p:cTn>
                              </p:par>
                            </p:childTnLst>
                          </p:cTn>
                        </p:par>
                        <p:par>
                          <p:cTn id="2122" fill="hold">
                            <p:stCondLst>
                              <p:cond delay="17400"/>
                            </p:stCondLst>
                            <p:childTnLst>
                              <p:par>
                                <p:cTn id="2123" presetID="1" presetClass="exit" presetSubtype="0" fill="hold" nodeType="afterEffect">
                                  <p:stCondLst>
                                    <p:cond delay="50"/>
                                  </p:stCondLst>
                                  <p:childTnLst>
                                    <p:set>
                                      <p:cBhvr>
                                        <p:cTn id="2124" dur="1" fill="hold">
                                          <p:stCondLst>
                                            <p:cond delay="0"/>
                                          </p:stCondLst>
                                        </p:cTn>
                                        <p:tgtEl>
                                          <p:spTgt spid="280"/>
                                        </p:tgtEl>
                                        <p:attrNameLst>
                                          <p:attrName>style.visibility</p:attrName>
                                        </p:attrNameLst>
                                      </p:cBhvr>
                                      <p:to>
                                        <p:strVal val="hidden"/>
                                      </p:to>
                                    </p:set>
                                  </p:childTnLst>
                                </p:cTn>
                              </p:par>
                            </p:childTnLst>
                          </p:cTn>
                        </p:par>
                        <p:par>
                          <p:cTn id="2125" fill="hold">
                            <p:stCondLst>
                              <p:cond delay="17450"/>
                            </p:stCondLst>
                            <p:childTnLst>
                              <p:par>
                                <p:cTn id="2126" presetID="1" presetClass="entr" presetSubtype="0" fill="hold" nodeType="afterEffect">
                                  <p:stCondLst>
                                    <p:cond delay="0"/>
                                  </p:stCondLst>
                                  <p:childTnLst>
                                    <p:set>
                                      <p:cBhvr>
                                        <p:cTn id="2127" dur="1" fill="hold">
                                          <p:stCondLst>
                                            <p:cond delay="0"/>
                                          </p:stCondLst>
                                        </p:cTn>
                                        <p:tgtEl>
                                          <p:spTgt spid="281"/>
                                        </p:tgtEl>
                                        <p:attrNameLst>
                                          <p:attrName>style.visibility</p:attrName>
                                        </p:attrNameLst>
                                      </p:cBhvr>
                                      <p:to>
                                        <p:strVal val="visible"/>
                                      </p:to>
                                    </p:set>
                                  </p:childTnLst>
                                </p:cTn>
                              </p:par>
                            </p:childTnLst>
                          </p:cTn>
                        </p:par>
                        <p:par>
                          <p:cTn id="2128" fill="hold">
                            <p:stCondLst>
                              <p:cond delay="17450"/>
                            </p:stCondLst>
                            <p:childTnLst>
                              <p:par>
                                <p:cTn id="2129" presetID="1" presetClass="exit" presetSubtype="0" fill="hold" nodeType="afterEffect">
                                  <p:stCondLst>
                                    <p:cond delay="50"/>
                                  </p:stCondLst>
                                  <p:childTnLst>
                                    <p:set>
                                      <p:cBhvr>
                                        <p:cTn id="2130" dur="1" fill="hold">
                                          <p:stCondLst>
                                            <p:cond delay="0"/>
                                          </p:stCondLst>
                                        </p:cTn>
                                        <p:tgtEl>
                                          <p:spTgt spid="281"/>
                                        </p:tgtEl>
                                        <p:attrNameLst>
                                          <p:attrName>style.visibility</p:attrName>
                                        </p:attrNameLst>
                                      </p:cBhvr>
                                      <p:to>
                                        <p:strVal val="hidden"/>
                                      </p:to>
                                    </p:set>
                                  </p:childTnLst>
                                </p:cTn>
                              </p:par>
                            </p:childTnLst>
                          </p:cTn>
                        </p:par>
                        <p:par>
                          <p:cTn id="2131" fill="hold">
                            <p:stCondLst>
                              <p:cond delay="17500"/>
                            </p:stCondLst>
                            <p:childTnLst>
                              <p:par>
                                <p:cTn id="2132" presetID="1" presetClass="entr" presetSubtype="0" fill="hold" nodeType="afterEffect">
                                  <p:stCondLst>
                                    <p:cond delay="0"/>
                                  </p:stCondLst>
                                  <p:childTnLst>
                                    <p:set>
                                      <p:cBhvr>
                                        <p:cTn id="2133" dur="1" fill="hold">
                                          <p:stCondLst>
                                            <p:cond delay="0"/>
                                          </p:stCondLst>
                                        </p:cTn>
                                        <p:tgtEl>
                                          <p:spTgt spid="282"/>
                                        </p:tgtEl>
                                        <p:attrNameLst>
                                          <p:attrName>style.visibility</p:attrName>
                                        </p:attrNameLst>
                                      </p:cBhvr>
                                      <p:to>
                                        <p:strVal val="visible"/>
                                      </p:to>
                                    </p:set>
                                  </p:childTnLst>
                                </p:cTn>
                              </p:par>
                            </p:childTnLst>
                          </p:cTn>
                        </p:par>
                        <p:par>
                          <p:cTn id="2134" fill="hold">
                            <p:stCondLst>
                              <p:cond delay="17500"/>
                            </p:stCondLst>
                            <p:childTnLst>
                              <p:par>
                                <p:cTn id="2135" presetID="1" presetClass="exit" presetSubtype="0" fill="hold" nodeType="afterEffect">
                                  <p:stCondLst>
                                    <p:cond delay="50"/>
                                  </p:stCondLst>
                                  <p:childTnLst>
                                    <p:set>
                                      <p:cBhvr>
                                        <p:cTn id="2136" dur="1" fill="hold">
                                          <p:stCondLst>
                                            <p:cond delay="0"/>
                                          </p:stCondLst>
                                        </p:cTn>
                                        <p:tgtEl>
                                          <p:spTgt spid="282"/>
                                        </p:tgtEl>
                                        <p:attrNameLst>
                                          <p:attrName>style.visibility</p:attrName>
                                        </p:attrNameLst>
                                      </p:cBhvr>
                                      <p:to>
                                        <p:strVal val="hidden"/>
                                      </p:to>
                                    </p:set>
                                  </p:childTnLst>
                                </p:cTn>
                              </p:par>
                            </p:childTnLst>
                          </p:cTn>
                        </p:par>
                        <p:par>
                          <p:cTn id="2137" fill="hold">
                            <p:stCondLst>
                              <p:cond delay="17550"/>
                            </p:stCondLst>
                            <p:childTnLst>
                              <p:par>
                                <p:cTn id="2138" presetID="1" presetClass="entr" presetSubtype="0" fill="hold" nodeType="afterEffect">
                                  <p:stCondLst>
                                    <p:cond delay="0"/>
                                  </p:stCondLst>
                                  <p:childTnLst>
                                    <p:set>
                                      <p:cBhvr>
                                        <p:cTn id="2139" dur="1" fill="hold">
                                          <p:stCondLst>
                                            <p:cond delay="0"/>
                                          </p:stCondLst>
                                        </p:cTn>
                                        <p:tgtEl>
                                          <p:spTgt spid="283"/>
                                        </p:tgtEl>
                                        <p:attrNameLst>
                                          <p:attrName>style.visibility</p:attrName>
                                        </p:attrNameLst>
                                      </p:cBhvr>
                                      <p:to>
                                        <p:strVal val="visible"/>
                                      </p:to>
                                    </p:set>
                                  </p:childTnLst>
                                </p:cTn>
                              </p:par>
                            </p:childTnLst>
                          </p:cTn>
                        </p:par>
                        <p:par>
                          <p:cTn id="2140" fill="hold">
                            <p:stCondLst>
                              <p:cond delay="17550"/>
                            </p:stCondLst>
                            <p:childTnLst>
                              <p:par>
                                <p:cTn id="2141" presetID="1" presetClass="exit" presetSubtype="0" fill="hold" nodeType="afterEffect">
                                  <p:stCondLst>
                                    <p:cond delay="50"/>
                                  </p:stCondLst>
                                  <p:childTnLst>
                                    <p:set>
                                      <p:cBhvr>
                                        <p:cTn id="2142" dur="1" fill="hold">
                                          <p:stCondLst>
                                            <p:cond delay="0"/>
                                          </p:stCondLst>
                                        </p:cTn>
                                        <p:tgtEl>
                                          <p:spTgt spid="283"/>
                                        </p:tgtEl>
                                        <p:attrNameLst>
                                          <p:attrName>style.visibility</p:attrName>
                                        </p:attrNameLst>
                                      </p:cBhvr>
                                      <p:to>
                                        <p:strVal val="hidden"/>
                                      </p:to>
                                    </p:set>
                                  </p:childTnLst>
                                </p:cTn>
                              </p:par>
                            </p:childTnLst>
                          </p:cTn>
                        </p:par>
                        <p:par>
                          <p:cTn id="2143" fill="hold">
                            <p:stCondLst>
                              <p:cond delay="17600"/>
                            </p:stCondLst>
                            <p:childTnLst>
                              <p:par>
                                <p:cTn id="2144" presetID="1" presetClass="exit" presetSubtype="0" fill="hold" nodeType="afterEffect">
                                  <p:stCondLst>
                                    <p:cond delay="50"/>
                                  </p:stCondLst>
                                  <p:childTnLst>
                                    <p:set>
                                      <p:cBhvr>
                                        <p:cTn id="2145" dur="1" fill="hold">
                                          <p:stCondLst>
                                            <p:cond delay="0"/>
                                          </p:stCondLst>
                                        </p:cTn>
                                        <p:tgtEl>
                                          <p:spTgt spid="288"/>
                                        </p:tgtEl>
                                        <p:attrNameLst>
                                          <p:attrName>style.visibility</p:attrName>
                                        </p:attrNameLst>
                                      </p:cBhvr>
                                      <p:to>
                                        <p:strVal val="hidden"/>
                                      </p:to>
                                    </p:set>
                                  </p:childTnLst>
                                </p:cTn>
                              </p:par>
                            </p:childTnLst>
                          </p:cTn>
                        </p:par>
                        <p:par>
                          <p:cTn id="2146" fill="hold">
                            <p:stCondLst>
                              <p:cond delay="17650"/>
                            </p:stCondLst>
                            <p:childTnLst>
                              <p:par>
                                <p:cTn id="2147" presetID="1" presetClass="entr" presetSubtype="0" fill="hold" nodeType="afterEffect">
                                  <p:stCondLst>
                                    <p:cond delay="0"/>
                                  </p:stCondLst>
                                  <p:childTnLst>
                                    <p:set>
                                      <p:cBhvr>
                                        <p:cTn id="2148" dur="1" fill="hold">
                                          <p:stCondLst>
                                            <p:cond delay="0"/>
                                          </p:stCondLst>
                                        </p:cTn>
                                        <p:tgtEl>
                                          <p:spTgt spid="305"/>
                                        </p:tgtEl>
                                        <p:attrNameLst>
                                          <p:attrName>style.visibility</p:attrName>
                                        </p:attrNameLst>
                                      </p:cBhvr>
                                      <p:to>
                                        <p:strVal val="visible"/>
                                      </p:to>
                                    </p:set>
                                  </p:childTnLst>
                                </p:cTn>
                              </p:par>
                            </p:childTnLst>
                          </p:cTn>
                        </p:par>
                        <p:par>
                          <p:cTn id="2149" fill="hold">
                            <p:stCondLst>
                              <p:cond delay="17650"/>
                            </p:stCondLst>
                            <p:childTnLst>
                              <p:par>
                                <p:cTn id="2150" presetID="1" presetClass="entr" presetSubtype="0" fill="hold" nodeType="afterEffect">
                                  <p:stCondLst>
                                    <p:cond delay="0"/>
                                  </p:stCondLst>
                                  <p:childTnLst>
                                    <p:set>
                                      <p:cBhvr>
                                        <p:cTn id="2151" dur="1" fill="hold">
                                          <p:stCondLst>
                                            <p:cond delay="0"/>
                                          </p:stCondLst>
                                        </p:cTn>
                                        <p:tgtEl>
                                          <p:spTgt spid="268"/>
                                        </p:tgtEl>
                                        <p:attrNameLst>
                                          <p:attrName>style.visibility</p:attrName>
                                        </p:attrNameLst>
                                      </p:cBhvr>
                                      <p:to>
                                        <p:strVal val="visible"/>
                                      </p:to>
                                    </p:set>
                                  </p:childTnLst>
                                </p:cTn>
                              </p:par>
                            </p:childTnLst>
                          </p:cTn>
                        </p:par>
                        <p:par>
                          <p:cTn id="2152" fill="hold">
                            <p:stCondLst>
                              <p:cond delay="17650"/>
                            </p:stCondLst>
                            <p:childTnLst>
                              <p:par>
                                <p:cTn id="2153" presetID="1" presetClass="exit" presetSubtype="0" fill="hold" nodeType="afterEffect">
                                  <p:stCondLst>
                                    <p:cond delay="50"/>
                                  </p:stCondLst>
                                  <p:childTnLst>
                                    <p:set>
                                      <p:cBhvr>
                                        <p:cTn id="2154" dur="1" fill="hold">
                                          <p:stCondLst>
                                            <p:cond delay="0"/>
                                          </p:stCondLst>
                                        </p:cTn>
                                        <p:tgtEl>
                                          <p:spTgt spid="268"/>
                                        </p:tgtEl>
                                        <p:attrNameLst>
                                          <p:attrName>style.visibility</p:attrName>
                                        </p:attrNameLst>
                                      </p:cBhvr>
                                      <p:to>
                                        <p:strVal val="hidden"/>
                                      </p:to>
                                    </p:set>
                                  </p:childTnLst>
                                </p:cTn>
                              </p:par>
                            </p:childTnLst>
                          </p:cTn>
                        </p:par>
                        <p:par>
                          <p:cTn id="2155" fill="hold">
                            <p:stCondLst>
                              <p:cond delay="17700"/>
                            </p:stCondLst>
                            <p:childTnLst>
                              <p:par>
                                <p:cTn id="2156" presetID="1" presetClass="entr" presetSubtype="0" fill="hold" nodeType="afterEffect">
                                  <p:stCondLst>
                                    <p:cond delay="0"/>
                                  </p:stCondLst>
                                  <p:childTnLst>
                                    <p:set>
                                      <p:cBhvr>
                                        <p:cTn id="2157" dur="1" fill="hold">
                                          <p:stCondLst>
                                            <p:cond delay="0"/>
                                          </p:stCondLst>
                                        </p:cTn>
                                        <p:tgtEl>
                                          <p:spTgt spid="269"/>
                                        </p:tgtEl>
                                        <p:attrNameLst>
                                          <p:attrName>style.visibility</p:attrName>
                                        </p:attrNameLst>
                                      </p:cBhvr>
                                      <p:to>
                                        <p:strVal val="visible"/>
                                      </p:to>
                                    </p:set>
                                  </p:childTnLst>
                                </p:cTn>
                              </p:par>
                            </p:childTnLst>
                          </p:cTn>
                        </p:par>
                        <p:par>
                          <p:cTn id="2158" fill="hold">
                            <p:stCondLst>
                              <p:cond delay="17700"/>
                            </p:stCondLst>
                            <p:childTnLst>
                              <p:par>
                                <p:cTn id="2159" presetID="1" presetClass="exit" presetSubtype="0" fill="hold" nodeType="afterEffect">
                                  <p:stCondLst>
                                    <p:cond delay="50"/>
                                  </p:stCondLst>
                                  <p:childTnLst>
                                    <p:set>
                                      <p:cBhvr>
                                        <p:cTn id="2160" dur="1" fill="hold">
                                          <p:stCondLst>
                                            <p:cond delay="0"/>
                                          </p:stCondLst>
                                        </p:cTn>
                                        <p:tgtEl>
                                          <p:spTgt spid="269"/>
                                        </p:tgtEl>
                                        <p:attrNameLst>
                                          <p:attrName>style.visibility</p:attrName>
                                        </p:attrNameLst>
                                      </p:cBhvr>
                                      <p:to>
                                        <p:strVal val="hidden"/>
                                      </p:to>
                                    </p:set>
                                  </p:childTnLst>
                                </p:cTn>
                              </p:par>
                            </p:childTnLst>
                          </p:cTn>
                        </p:par>
                        <p:par>
                          <p:cTn id="2161" fill="hold">
                            <p:stCondLst>
                              <p:cond delay="17750"/>
                            </p:stCondLst>
                            <p:childTnLst>
                              <p:par>
                                <p:cTn id="2162" presetID="1" presetClass="entr" presetSubtype="0" fill="hold" nodeType="afterEffect">
                                  <p:stCondLst>
                                    <p:cond delay="0"/>
                                  </p:stCondLst>
                                  <p:childTnLst>
                                    <p:set>
                                      <p:cBhvr>
                                        <p:cTn id="2163" dur="1" fill="hold">
                                          <p:stCondLst>
                                            <p:cond delay="0"/>
                                          </p:stCondLst>
                                        </p:cTn>
                                        <p:tgtEl>
                                          <p:spTgt spid="270"/>
                                        </p:tgtEl>
                                        <p:attrNameLst>
                                          <p:attrName>style.visibility</p:attrName>
                                        </p:attrNameLst>
                                      </p:cBhvr>
                                      <p:to>
                                        <p:strVal val="visible"/>
                                      </p:to>
                                    </p:set>
                                  </p:childTnLst>
                                </p:cTn>
                              </p:par>
                            </p:childTnLst>
                          </p:cTn>
                        </p:par>
                        <p:par>
                          <p:cTn id="2164" fill="hold">
                            <p:stCondLst>
                              <p:cond delay="17750"/>
                            </p:stCondLst>
                            <p:childTnLst>
                              <p:par>
                                <p:cTn id="2165" presetID="1" presetClass="entr" presetSubtype="0" fill="hold" nodeType="afterEffect">
                                  <p:stCondLst>
                                    <p:cond delay="0"/>
                                  </p:stCondLst>
                                  <p:childTnLst>
                                    <p:set>
                                      <p:cBhvr>
                                        <p:cTn id="2166" dur="1" fill="hold">
                                          <p:stCondLst>
                                            <p:cond delay="0"/>
                                          </p:stCondLst>
                                        </p:cTn>
                                        <p:tgtEl>
                                          <p:spTgt spid="272"/>
                                        </p:tgtEl>
                                        <p:attrNameLst>
                                          <p:attrName>style.visibility</p:attrName>
                                        </p:attrNameLst>
                                      </p:cBhvr>
                                      <p:to>
                                        <p:strVal val="visible"/>
                                      </p:to>
                                    </p:set>
                                  </p:childTnLst>
                                </p:cTn>
                              </p:par>
                            </p:childTnLst>
                          </p:cTn>
                        </p:par>
                        <p:par>
                          <p:cTn id="2167" fill="hold">
                            <p:stCondLst>
                              <p:cond delay="17750"/>
                            </p:stCondLst>
                            <p:childTnLst>
                              <p:par>
                                <p:cTn id="2168" presetID="1" presetClass="exit" presetSubtype="0" fill="hold" nodeType="afterEffect">
                                  <p:stCondLst>
                                    <p:cond delay="50"/>
                                  </p:stCondLst>
                                  <p:childTnLst>
                                    <p:set>
                                      <p:cBhvr>
                                        <p:cTn id="2169" dur="1" fill="hold">
                                          <p:stCondLst>
                                            <p:cond delay="0"/>
                                          </p:stCondLst>
                                        </p:cTn>
                                        <p:tgtEl>
                                          <p:spTgt spid="272"/>
                                        </p:tgtEl>
                                        <p:attrNameLst>
                                          <p:attrName>style.visibility</p:attrName>
                                        </p:attrNameLst>
                                      </p:cBhvr>
                                      <p:to>
                                        <p:strVal val="hidden"/>
                                      </p:to>
                                    </p:set>
                                  </p:childTnLst>
                                </p:cTn>
                              </p:par>
                            </p:childTnLst>
                          </p:cTn>
                        </p:par>
                        <p:par>
                          <p:cTn id="2170" fill="hold">
                            <p:stCondLst>
                              <p:cond delay="17800"/>
                            </p:stCondLst>
                            <p:childTnLst>
                              <p:par>
                                <p:cTn id="2171" presetID="1" presetClass="entr" presetSubtype="0" fill="hold" nodeType="afterEffect">
                                  <p:stCondLst>
                                    <p:cond delay="0"/>
                                  </p:stCondLst>
                                  <p:childTnLst>
                                    <p:set>
                                      <p:cBhvr>
                                        <p:cTn id="2172" dur="1" fill="hold">
                                          <p:stCondLst>
                                            <p:cond delay="0"/>
                                          </p:stCondLst>
                                        </p:cTn>
                                        <p:tgtEl>
                                          <p:spTgt spid="273"/>
                                        </p:tgtEl>
                                        <p:attrNameLst>
                                          <p:attrName>style.visibility</p:attrName>
                                        </p:attrNameLst>
                                      </p:cBhvr>
                                      <p:to>
                                        <p:strVal val="visible"/>
                                      </p:to>
                                    </p:set>
                                  </p:childTnLst>
                                </p:cTn>
                              </p:par>
                            </p:childTnLst>
                          </p:cTn>
                        </p:par>
                        <p:par>
                          <p:cTn id="2173" fill="hold">
                            <p:stCondLst>
                              <p:cond delay="17800"/>
                            </p:stCondLst>
                            <p:childTnLst>
                              <p:par>
                                <p:cTn id="2174" presetID="1" presetClass="exit" presetSubtype="0" fill="hold" nodeType="afterEffect">
                                  <p:stCondLst>
                                    <p:cond delay="50"/>
                                  </p:stCondLst>
                                  <p:childTnLst>
                                    <p:set>
                                      <p:cBhvr>
                                        <p:cTn id="2175" dur="1" fill="hold">
                                          <p:stCondLst>
                                            <p:cond delay="0"/>
                                          </p:stCondLst>
                                        </p:cTn>
                                        <p:tgtEl>
                                          <p:spTgt spid="273"/>
                                        </p:tgtEl>
                                        <p:attrNameLst>
                                          <p:attrName>style.visibility</p:attrName>
                                        </p:attrNameLst>
                                      </p:cBhvr>
                                      <p:to>
                                        <p:strVal val="hidden"/>
                                      </p:to>
                                    </p:set>
                                  </p:childTnLst>
                                </p:cTn>
                              </p:par>
                            </p:childTnLst>
                          </p:cTn>
                        </p:par>
                        <p:par>
                          <p:cTn id="2176" fill="hold">
                            <p:stCondLst>
                              <p:cond delay="17850"/>
                            </p:stCondLst>
                            <p:childTnLst>
                              <p:par>
                                <p:cTn id="2177" presetID="1" presetClass="entr" presetSubtype="0" fill="hold" nodeType="afterEffect">
                                  <p:stCondLst>
                                    <p:cond delay="0"/>
                                  </p:stCondLst>
                                  <p:childTnLst>
                                    <p:set>
                                      <p:cBhvr>
                                        <p:cTn id="2178" dur="1" fill="hold">
                                          <p:stCondLst>
                                            <p:cond delay="0"/>
                                          </p:stCondLst>
                                        </p:cTn>
                                        <p:tgtEl>
                                          <p:spTgt spid="274"/>
                                        </p:tgtEl>
                                        <p:attrNameLst>
                                          <p:attrName>style.visibility</p:attrName>
                                        </p:attrNameLst>
                                      </p:cBhvr>
                                      <p:to>
                                        <p:strVal val="visible"/>
                                      </p:to>
                                    </p:set>
                                  </p:childTnLst>
                                </p:cTn>
                              </p:par>
                            </p:childTnLst>
                          </p:cTn>
                        </p:par>
                        <p:par>
                          <p:cTn id="2179" fill="hold">
                            <p:stCondLst>
                              <p:cond delay="17850"/>
                            </p:stCondLst>
                            <p:childTnLst>
                              <p:par>
                                <p:cTn id="2180" presetID="1" presetClass="exit" presetSubtype="0" fill="hold" nodeType="afterEffect">
                                  <p:stCondLst>
                                    <p:cond delay="50"/>
                                  </p:stCondLst>
                                  <p:childTnLst>
                                    <p:set>
                                      <p:cBhvr>
                                        <p:cTn id="2181" dur="1" fill="hold">
                                          <p:stCondLst>
                                            <p:cond delay="0"/>
                                          </p:stCondLst>
                                        </p:cTn>
                                        <p:tgtEl>
                                          <p:spTgt spid="274"/>
                                        </p:tgtEl>
                                        <p:attrNameLst>
                                          <p:attrName>style.visibility</p:attrName>
                                        </p:attrNameLst>
                                      </p:cBhvr>
                                      <p:to>
                                        <p:strVal val="hidden"/>
                                      </p:to>
                                    </p:set>
                                  </p:childTnLst>
                                </p:cTn>
                              </p:par>
                            </p:childTnLst>
                          </p:cTn>
                        </p:par>
                        <p:par>
                          <p:cTn id="2182" fill="hold">
                            <p:stCondLst>
                              <p:cond delay="17900"/>
                            </p:stCondLst>
                            <p:childTnLst>
                              <p:par>
                                <p:cTn id="2183" presetID="1" presetClass="entr" presetSubtype="0" fill="hold" nodeType="afterEffect">
                                  <p:stCondLst>
                                    <p:cond delay="0"/>
                                  </p:stCondLst>
                                  <p:childTnLst>
                                    <p:set>
                                      <p:cBhvr>
                                        <p:cTn id="2184" dur="1" fill="hold">
                                          <p:stCondLst>
                                            <p:cond delay="0"/>
                                          </p:stCondLst>
                                        </p:cTn>
                                        <p:tgtEl>
                                          <p:spTgt spid="275"/>
                                        </p:tgtEl>
                                        <p:attrNameLst>
                                          <p:attrName>style.visibility</p:attrName>
                                        </p:attrNameLst>
                                      </p:cBhvr>
                                      <p:to>
                                        <p:strVal val="visible"/>
                                      </p:to>
                                    </p:set>
                                  </p:childTnLst>
                                </p:cTn>
                              </p:par>
                            </p:childTnLst>
                          </p:cTn>
                        </p:par>
                        <p:par>
                          <p:cTn id="2185" fill="hold">
                            <p:stCondLst>
                              <p:cond delay="17900"/>
                            </p:stCondLst>
                            <p:childTnLst>
                              <p:par>
                                <p:cTn id="2186" presetID="1" presetClass="exit" presetSubtype="0" fill="hold" nodeType="afterEffect">
                                  <p:stCondLst>
                                    <p:cond delay="50"/>
                                  </p:stCondLst>
                                  <p:childTnLst>
                                    <p:set>
                                      <p:cBhvr>
                                        <p:cTn id="2187" dur="1" fill="hold">
                                          <p:stCondLst>
                                            <p:cond delay="0"/>
                                          </p:stCondLst>
                                        </p:cTn>
                                        <p:tgtEl>
                                          <p:spTgt spid="275"/>
                                        </p:tgtEl>
                                        <p:attrNameLst>
                                          <p:attrName>style.visibility</p:attrName>
                                        </p:attrNameLst>
                                      </p:cBhvr>
                                      <p:to>
                                        <p:strVal val="hidden"/>
                                      </p:to>
                                    </p:set>
                                  </p:childTnLst>
                                </p:cTn>
                              </p:par>
                            </p:childTnLst>
                          </p:cTn>
                        </p:par>
                        <p:par>
                          <p:cTn id="2188" fill="hold">
                            <p:stCondLst>
                              <p:cond delay="17950"/>
                            </p:stCondLst>
                            <p:childTnLst>
                              <p:par>
                                <p:cTn id="2189" presetID="1" presetClass="entr" presetSubtype="0" fill="hold" nodeType="afterEffect">
                                  <p:stCondLst>
                                    <p:cond delay="0"/>
                                  </p:stCondLst>
                                  <p:childTnLst>
                                    <p:set>
                                      <p:cBhvr>
                                        <p:cTn id="2190" dur="1" fill="hold">
                                          <p:stCondLst>
                                            <p:cond delay="0"/>
                                          </p:stCondLst>
                                        </p:cTn>
                                        <p:tgtEl>
                                          <p:spTgt spid="276"/>
                                        </p:tgtEl>
                                        <p:attrNameLst>
                                          <p:attrName>style.visibility</p:attrName>
                                        </p:attrNameLst>
                                      </p:cBhvr>
                                      <p:to>
                                        <p:strVal val="visible"/>
                                      </p:to>
                                    </p:set>
                                  </p:childTnLst>
                                </p:cTn>
                              </p:par>
                            </p:childTnLst>
                          </p:cTn>
                        </p:par>
                        <p:par>
                          <p:cTn id="2191" fill="hold">
                            <p:stCondLst>
                              <p:cond delay="17950"/>
                            </p:stCondLst>
                            <p:childTnLst>
                              <p:par>
                                <p:cTn id="2192" presetID="1" presetClass="exit" presetSubtype="0" fill="hold" nodeType="afterEffect">
                                  <p:stCondLst>
                                    <p:cond delay="50"/>
                                  </p:stCondLst>
                                  <p:childTnLst>
                                    <p:set>
                                      <p:cBhvr>
                                        <p:cTn id="2193" dur="1" fill="hold">
                                          <p:stCondLst>
                                            <p:cond delay="0"/>
                                          </p:stCondLst>
                                        </p:cTn>
                                        <p:tgtEl>
                                          <p:spTgt spid="276"/>
                                        </p:tgtEl>
                                        <p:attrNameLst>
                                          <p:attrName>style.visibility</p:attrName>
                                        </p:attrNameLst>
                                      </p:cBhvr>
                                      <p:to>
                                        <p:strVal val="hidden"/>
                                      </p:to>
                                    </p:set>
                                  </p:childTnLst>
                                </p:cTn>
                              </p:par>
                            </p:childTnLst>
                          </p:cTn>
                        </p:par>
                        <p:par>
                          <p:cTn id="2194" fill="hold">
                            <p:stCondLst>
                              <p:cond delay="18000"/>
                            </p:stCondLst>
                            <p:childTnLst>
                              <p:par>
                                <p:cTn id="2195" presetID="1" presetClass="entr" presetSubtype="0" fill="hold" nodeType="afterEffect">
                                  <p:stCondLst>
                                    <p:cond delay="0"/>
                                  </p:stCondLst>
                                  <p:childTnLst>
                                    <p:set>
                                      <p:cBhvr>
                                        <p:cTn id="2196" dur="1" fill="hold">
                                          <p:stCondLst>
                                            <p:cond delay="0"/>
                                          </p:stCondLst>
                                        </p:cTn>
                                        <p:tgtEl>
                                          <p:spTgt spid="277"/>
                                        </p:tgtEl>
                                        <p:attrNameLst>
                                          <p:attrName>style.visibility</p:attrName>
                                        </p:attrNameLst>
                                      </p:cBhvr>
                                      <p:to>
                                        <p:strVal val="visible"/>
                                      </p:to>
                                    </p:set>
                                  </p:childTnLst>
                                </p:cTn>
                              </p:par>
                            </p:childTnLst>
                          </p:cTn>
                        </p:par>
                        <p:par>
                          <p:cTn id="2197" fill="hold">
                            <p:stCondLst>
                              <p:cond delay="18000"/>
                            </p:stCondLst>
                            <p:childTnLst>
                              <p:par>
                                <p:cTn id="2198" presetID="1" presetClass="exit" presetSubtype="0" fill="hold" nodeType="afterEffect">
                                  <p:stCondLst>
                                    <p:cond delay="50"/>
                                  </p:stCondLst>
                                  <p:childTnLst>
                                    <p:set>
                                      <p:cBhvr>
                                        <p:cTn id="2199" dur="1" fill="hold">
                                          <p:stCondLst>
                                            <p:cond delay="0"/>
                                          </p:stCondLst>
                                        </p:cTn>
                                        <p:tgtEl>
                                          <p:spTgt spid="277"/>
                                        </p:tgtEl>
                                        <p:attrNameLst>
                                          <p:attrName>style.visibility</p:attrName>
                                        </p:attrNameLst>
                                      </p:cBhvr>
                                      <p:to>
                                        <p:strVal val="hidden"/>
                                      </p:to>
                                    </p:set>
                                  </p:childTnLst>
                                </p:cTn>
                              </p:par>
                            </p:childTnLst>
                          </p:cTn>
                        </p:par>
                        <p:par>
                          <p:cTn id="2200" fill="hold">
                            <p:stCondLst>
                              <p:cond delay="18050"/>
                            </p:stCondLst>
                            <p:childTnLst>
                              <p:par>
                                <p:cTn id="2201" presetID="1" presetClass="entr" presetSubtype="0" fill="hold" nodeType="afterEffect">
                                  <p:stCondLst>
                                    <p:cond delay="0"/>
                                  </p:stCondLst>
                                  <p:childTnLst>
                                    <p:set>
                                      <p:cBhvr>
                                        <p:cTn id="2202" dur="1" fill="hold">
                                          <p:stCondLst>
                                            <p:cond delay="0"/>
                                          </p:stCondLst>
                                        </p:cTn>
                                        <p:tgtEl>
                                          <p:spTgt spid="278"/>
                                        </p:tgtEl>
                                        <p:attrNameLst>
                                          <p:attrName>style.visibility</p:attrName>
                                        </p:attrNameLst>
                                      </p:cBhvr>
                                      <p:to>
                                        <p:strVal val="visible"/>
                                      </p:to>
                                    </p:set>
                                  </p:childTnLst>
                                </p:cTn>
                              </p:par>
                            </p:childTnLst>
                          </p:cTn>
                        </p:par>
                        <p:par>
                          <p:cTn id="2203" fill="hold">
                            <p:stCondLst>
                              <p:cond delay="18050"/>
                            </p:stCondLst>
                            <p:childTnLst>
                              <p:par>
                                <p:cTn id="2204" presetID="1" presetClass="entr" presetSubtype="0" fill="hold" nodeType="afterEffect">
                                  <p:stCondLst>
                                    <p:cond delay="0"/>
                                  </p:stCondLst>
                                  <p:childTnLst>
                                    <p:set>
                                      <p:cBhvr>
                                        <p:cTn id="2205" dur="1" fill="hold">
                                          <p:stCondLst>
                                            <p:cond delay="0"/>
                                          </p:stCondLst>
                                        </p:cTn>
                                        <p:tgtEl>
                                          <p:spTgt spid="289"/>
                                        </p:tgtEl>
                                        <p:attrNameLst>
                                          <p:attrName>style.visibility</p:attrName>
                                        </p:attrNameLst>
                                      </p:cBhvr>
                                      <p:to>
                                        <p:strVal val="visible"/>
                                      </p:to>
                                    </p:set>
                                  </p:childTnLst>
                                </p:cTn>
                              </p:par>
                            </p:childTnLst>
                          </p:cTn>
                        </p:par>
                        <p:par>
                          <p:cTn id="2206" fill="hold">
                            <p:stCondLst>
                              <p:cond delay="18050"/>
                            </p:stCondLst>
                            <p:childTnLst>
                              <p:par>
                                <p:cTn id="2207" presetID="1" presetClass="exit" presetSubtype="0" fill="hold" nodeType="afterEffect">
                                  <p:stCondLst>
                                    <p:cond delay="50"/>
                                  </p:stCondLst>
                                  <p:childTnLst>
                                    <p:set>
                                      <p:cBhvr>
                                        <p:cTn id="2208" dur="1" fill="hold">
                                          <p:stCondLst>
                                            <p:cond delay="0"/>
                                          </p:stCondLst>
                                        </p:cTn>
                                        <p:tgtEl>
                                          <p:spTgt spid="289"/>
                                        </p:tgtEl>
                                        <p:attrNameLst>
                                          <p:attrName>style.visibility</p:attrName>
                                        </p:attrNameLst>
                                      </p:cBhvr>
                                      <p:to>
                                        <p:strVal val="hidden"/>
                                      </p:to>
                                    </p:set>
                                  </p:childTnLst>
                                </p:cTn>
                              </p:par>
                            </p:childTnLst>
                          </p:cTn>
                        </p:par>
                        <p:par>
                          <p:cTn id="2209" fill="hold">
                            <p:stCondLst>
                              <p:cond delay="18100"/>
                            </p:stCondLst>
                            <p:childTnLst>
                              <p:par>
                                <p:cTn id="2210" presetID="1" presetClass="entr" presetSubtype="0" fill="hold" nodeType="afterEffect">
                                  <p:stCondLst>
                                    <p:cond delay="0"/>
                                  </p:stCondLst>
                                  <p:childTnLst>
                                    <p:set>
                                      <p:cBhvr>
                                        <p:cTn id="2211" dur="1" fill="hold">
                                          <p:stCondLst>
                                            <p:cond delay="0"/>
                                          </p:stCondLst>
                                        </p:cTn>
                                        <p:tgtEl>
                                          <p:spTgt spid="290"/>
                                        </p:tgtEl>
                                        <p:attrNameLst>
                                          <p:attrName>style.visibility</p:attrName>
                                        </p:attrNameLst>
                                      </p:cBhvr>
                                      <p:to>
                                        <p:strVal val="visible"/>
                                      </p:to>
                                    </p:set>
                                  </p:childTnLst>
                                </p:cTn>
                              </p:par>
                            </p:childTnLst>
                          </p:cTn>
                        </p:par>
                        <p:par>
                          <p:cTn id="2212" fill="hold">
                            <p:stCondLst>
                              <p:cond delay="18100"/>
                            </p:stCondLst>
                            <p:childTnLst>
                              <p:par>
                                <p:cTn id="2213" presetID="1" presetClass="exit" presetSubtype="0" fill="hold" nodeType="afterEffect">
                                  <p:stCondLst>
                                    <p:cond delay="50"/>
                                  </p:stCondLst>
                                  <p:childTnLst>
                                    <p:set>
                                      <p:cBhvr>
                                        <p:cTn id="2214" dur="1" fill="hold">
                                          <p:stCondLst>
                                            <p:cond delay="0"/>
                                          </p:stCondLst>
                                        </p:cTn>
                                        <p:tgtEl>
                                          <p:spTgt spid="290"/>
                                        </p:tgtEl>
                                        <p:attrNameLst>
                                          <p:attrName>style.visibility</p:attrName>
                                        </p:attrNameLst>
                                      </p:cBhvr>
                                      <p:to>
                                        <p:strVal val="hidden"/>
                                      </p:to>
                                    </p:set>
                                  </p:childTnLst>
                                </p:cTn>
                              </p:par>
                            </p:childTnLst>
                          </p:cTn>
                        </p:par>
                        <p:par>
                          <p:cTn id="2215" fill="hold">
                            <p:stCondLst>
                              <p:cond delay="18150"/>
                            </p:stCondLst>
                            <p:childTnLst>
                              <p:par>
                                <p:cTn id="2216" presetID="1" presetClass="entr" presetSubtype="0" fill="hold" nodeType="afterEffect">
                                  <p:stCondLst>
                                    <p:cond delay="0"/>
                                  </p:stCondLst>
                                  <p:childTnLst>
                                    <p:set>
                                      <p:cBhvr>
                                        <p:cTn id="2217" dur="1" fill="hold">
                                          <p:stCondLst>
                                            <p:cond delay="0"/>
                                          </p:stCondLst>
                                        </p:cTn>
                                        <p:tgtEl>
                                          <p:spTgt spid="291"/>
                                        </p:tgtEl>
                                        <p:attrNameLst>
                                          <p:attrName>style.visibility</p:attrName>
                                        </p:attrNameLst>
                                      </p:cBhvr>
                                      <p:to>
                                        <p:strVal val="visible"/>
                                      </p:to>
                                    </p:set>
                                  </p:childTnLst>
                                </p:cTn>
                              </p:par>
                            </p:childTnLst>
                          </p:cTn>
                        </p:par>
                        <p:par>
                          <p:cTn id="2218" fill="hold">
                            <p:stCondLst>
                              <p:cond delay="18150"/>
                            </p:stCondLst>
                            <p:childTnLst>
                              <p:par>
                                <p:cTn id="2219" presetID="1" presetClass="exit" presetSubtype="0" fill="hold" nodeType="afterEffect">
                                  <p:stCondLst>
                                    <p:cond delay="50"/>
                                  </p:stCondLst>
                                  <p:childTnLst>
                                    <p:set>
                                      <p:cBhvr>
                                        <p:cTn id="2220" dur="1" fill="hold">
                                          <p:stCondLst>
                                            <p:cond delay="0"/>
                                          </p:stCondLst>
                                        </p:cTn>
                                        <p:tgtEl>
                                          <p:spTgt spid="291"/>
                                        </p:tgtEl>
                                        <p:attrNameLst>
                                          <p:attrName>style.visibility</p:attrName>
                                        </p:attrNameLst>
                                      </p:cBhvr>
                                      <p:to>
                                        <p:strVal val="hidden"/>
                                      </p:to>
                                    </p:set>
                                  </p:childTnLst>
                                </p:cTn>
                              </p:par>
                            </p:childTnLst>
                          </p:cTn>
                        </p:par>
                        <p:par>
                          <p:cTn id="2221" fill="hold">
                            <p:stCondLst>
                              <p:cond delay="18200"/>
                            </p:stCondLst>
                            <p:childTnLst>
                              <p:par>
                                <p:cTn id="2222" presetID="1" presetClass="entr" presetSubtype="0" fill="hold" nodeType="afterEffect">
                                  <p:stCondLst>
                                    <p:cond delay="0"/>
                                  </p:stCondLst>
                                  <p:childTnLst>
                                    <p:set>
                                      <p:cBhvr>
                                        <p:cTn id="2223" dur="1" fill="hold">
                                          <p:stCondLst>
                                            <p:cond delay="0"/>
                                          </p:stCondLst>
                                        </p:cTn>
                                        <p:tgtEl>
                                          <p:spTgt spid="292"/>
                                        </p:tgtEl>
                                        <p:attrNameLst>
                                          <p:attrName>style.visibility</p:attrName>
                                        </p:attrNameLst>
                                      </p:cBhvr>
                                      <p:to>
                                        <p:strVal val="visible"/>
                                      </p:to>
                                    </p:set>
                                  </p:childTnLst>
                                </p:cTn>
                              </p:par>
                            </p:childTnLst>
                          </p:cTn>
                        </p:par>
                        <p:par>
                          <p:cTn id="2224" fill="hold">
                            <p:stCondLst>
                              <p:cond delay="18200"/>
                            </p:stCondLst>
                            <p:childTnLst>
                              <p:par>
                                <p:cTn id="2225" presetID="1" presetClass="exit" presetSubtype="0" fill="hold" nodeType="afterEffect">
                                  <p:stCondLst>
                                    <p:cond delay="50"/>
                                  </p:stCondLst>
                                  <p:childTnLst>
                                    <p:set>
                                      <p:cBhvr>
                                        <p:cTn id="2226" dur="1" fill="hold">
                                          <p:stCondLst>
                                            <p:cond delay="0"/>
                                          </p:stCondLst>
                                        </p:cTn>
                                        <p:tgtEl>
                                          <p:spTgt spid="292"/>
                                        </p:tgtEl>
                                        <p:attrNameLst>
                                          <p:attrName>style.visibility</p:attrName>
                                        </p:attrNameLst>
                                      </p:cBhvr>
                                      <p:to>
                                        <p:strVal val="hidden"/>
                                      </p:to>
                                    </p:set>
                                  </p:childTnLst>
                                </p:cTn>
                              </p:par>
                            </p:childTnLst>
                          </p:cTn>
                        </p:par>
                        <p:par>
                          <p:cTn id="2227" fill="hold">
                            <p:stCondLst>
                              <p:cond delay="18250"/>
                            </p:stCondLst>
                            <p:childTnLst>
                              <p:par>
                                <p:cTn id="2228" presetID="1" presetClass="entr" presetSubtype="0" fill="hold" nodeType="afterEffect">
                                  <p:stCondLst>
                                    <p:cond delay="0"/>
                                  </p:stCondLst>
                                  <p:childTnLst>
                                    <p:set>
                                      <p:cBhvr>
                                        <p:cTn id="2229" dur="1" fill="hold">
                                          <p:stCondLst>
                                            <p:cond delay="0"/>
                                          </p:stCondLst>
                                        </p:cTn>
                                        <p:tgtEl>
                                          <p:spTgt spid="293"/>
                                        </p:tgtEl>
                                        <p:attrNameLst>
                                          <p:attrName>style.visibility</p:attrName>
                                        </p:attrNameLst>
                                      </p:cBhvr>
                                      <p:to>
                                        <p:strVal val="visible"/>
                                      </p:to>
                                    </p:set>
                                  </p:childTnLst>
                                </p:cTn>
                              </p:par>
                            </p:childTnLst>
                          </p:cTn>
                        </p:par>
                        <p:par>
                          <p:cTn id="2230" fill="hold">
                            <p:stCondLst>
                              <p:cond delay="18250"/>
                            </p:stCondLst>
                            <p:childTnLst>
                              <p:par>
                                <p:cTn id="2231" presetID="1" presetClass="exit" presetSubtype="0" fill="hold" nodeType="afterEffect">
                                  <p:stCondLst>
                                    <p:cond delay="50"/>
                                  </p:stCondLst>
                                  <p:childTnLst>
                                    <p:set>
                                      <p:cBhvr>
                                        <p:cTn id="2232" dur="1" fill="hold">
                                          <p:stCondLst>
                                            <p:cond delay="0"/>
                                          </p:stCondLst>
                                        </p:cTn>
                                        <p:tgtEl>
                                          <p:spTgt spid="293"/>
                                        </p:tgtEl>
                                        <p:attrNameLst>
                                          <p:attrName>style.visibility</p:attrName>
                                        </p:attrNameLst>
                                      </p:cBhvr>
                                      <p:to>
                                        <p:strVal val="hidden"/>
                                      </p:to>
                                    </p:set>
                                  </p:childTnLst>
                                </p:cTn>
                              </p:par>
                            </p:childTnLst>
                          </p:cTn>
                        </p:par>
                        <p:par>
                          <p:cTn id="2233" fill="hold">
                            <p:stCondLst>
                              <p:cond delay="18300"/>
                            </p:stCondLst>
                            <p:childTnLst>
                              <p:par>
                                <p:cTn id="2234" presetID="1" presetClass="entr" presetSubtype="0" fill="hold" nodeType="afterEffect">
                                  <p:stCondLst>
                                    <p:cond delay="0"/>
                                  </p:stCondLst>
                                  <p:childTnLst>
                                    <p:set>
                                      <p:cBhvr>
                                        <p:cTn id="2235" dur="1" fill="hold">
                                          <p:stCondLst>
                                            <p:cond delay="0"/>
                                          </p:stCondLst>
                                        </p:cTn>
                                        <p:tgtEl>
                                          <p:spTgt spid="294"/>
                                        </p:tgtEl>
                                        <p:attrNameLst>
                                          <p:attrName>style.visibility</p:attrName>
                                        </p:attrNameLst>
                                      </p:cBhvr>
                                      <p:to>
                                        <p:strVal val="visible"/>
                                      </p:to>
                                    </p:set>
                                  </p:childTnLst>
                                </p:cTn>
                              </p:par>
                            </p:childTnLst>
                          </p:cTn>
                        </p:par>
                        <p:par>
                          <p:cTn id="2236" fill="hold">
                            <p:stCondLst>
                              <p:cond delay="18300"/>
                            </p:stCondLst>
                            <p:childTnLst>
                              <p:par>
                                <p:cTn id="2237" presetID="1" presetClass="exit" presetSubtype="0" fill="hold" nodeType="afterEffect">
                                  <p:stCondLst>
                                    <p:cond delay="50"/>
                                  </p:stCondLst>
                                  <p:childTnLst>
                                    <p:set>
                                      <p:cBhvr>
                                        <p:cTn id="2238" dur="1" fill="hold">
                                          <p:stCondLst>
                                            <p:cond delay="0"/>
                                          </p:stCondLst>
                                        </p:cTn>
                                        <p:tgtEl>
                                          <p:spTgt spid="294"/>
                                        </p:tgtEl>
                                        <p:attrNameLst>
                                          <p:attrName>style.visibility</p:attrName>
                                        </p:attrNameLst>
                                      </p:cBhvr>
                                      <p:to>
                                        <p:strVal val="hidden"/>
                                      </p:to>
                                    </p:set>
                                  </p:childTnLst>
                                </p:cTn>
                              </p:par>
                            </p:childTnLst>
                          </p:cTn>
                        </p:par>
                        <p:par>
                          <p:cTn id="2239" fill="hold">
                            <p:stCondLst>
                              <p:cond delay="18350"/>
                            </p:stCondLst>
                            <p:childTnLst>
                              <p:par>
                                <p:cTn id="2240" presetID="1" presetClass="entr" presetSubtype="0" fill="hold" nodeType="afterEffect">
                                  <p:stCondLst>
                                    <p:cond delay="0"/>
                                  </p:stCondLst>
                                  <p:childTnLst>
                                    <p:set>
                                      <p:cBhvr>
                                        <p:cTn id="2241" dur="1" fill="hold">
                                          <p:stCondLst>
                                            <p:cond delay="0"/>
                                          </p:stCondLst>
                                        </p:cTn>
                                        <p:tgtEl>
                                          <p:spTgt spid="303"/>
                                        </p:tgtEl>
                                        <p:attrNameLst>
                                          <p:attrName>style.visibility</p:attrName>
                                        </p:attrNameLst>
                                      </p:cBhvr>
                                      <p:to>
                                        <p:strVal val="visible"/>
                                      </p:to>
                                    </p:set>
                                  </p:childTnLst>
                                </p:cTn>
                              </p:par>
                            </p:childTnLst>
                          </p:cTn>
                        </p:par>
                        <p:par>
                          <p:cTn id="2242" fill="hold">
                            <p:stCondLst>
                              <p:cond delay="18350"/>
                            </p:stCondLst>
                            <p:childTnLst>
                              <p:par>
                                <p:cTn id="2243" presetID="1" presetClass="exit" presetSubtype="0" fill="hold" nodeType="afterEffect">
                                  <p:stCondLst>
                                    <p:cond delay="50"/>
                                  </p:stCondLst>
                                  <p:childTnLst>
                                    <p:set>
                                      <p:cBhvr>
                                        <p:cTn id="2244" dur="1" fill="hold">
                                          <p:stCondLst>
                                            <p:cond delay="0"/>
                                          </p:stCondLst>
                                        </p:cTn>
                                        <p:tgtEl>
                                          <p:spTgt spid="303"/>
                                        </p:tgtEl>
                                        <p:attrNameLst>
                                          <p:attrName>style.visibility</p:attrName>
                                        </p:attrNameLst>
                                      </p:cBhvr>
                                      <p:to>
                                        <p:strVal val="hidden"/>
                                      </p:to>
                                    </p:set>
                                  </p:childTnLst>
                                </p:cTn>
                              </p:par>
                            </p:childTnLst>
                          </p:cTn>
                        </p:par>
                        <p:par>
                          <p:cTn id="2245" fill="hold">
                            <p:stCondLst>
                              <p:cond delay="18400"/>
                            </p:stCondLst>
                            <p:childTnLst>
                              <p:par>
                                <p:cTn id="2246" presetID="1" presetClass="entr" presetSubtype="0" fill="hold" nodeType="afterEffect">
                                  <p:stCondLst>
                                    <p:cond delay="0"/>
                                  </p:stCondLst>
                                  <p:childTnLst>
                                    <p:set>
                                      <p:cBhvr>
                                        <p:cTn id="2247" dur="1" fill="hold">
                                          <p:stCondLst>
                                            <p:cond delay="0"/>
                                          </p:stCondLst>
                                        </p:cTn>
                                        <p:tgtEl>
                                          <p:spTgt spid="304"/>
                                        </p:tgtEl>
                                        <p:attrNameLst>
                                          <p:attrName>style.visibility</p:attrName>
                                        </p:attrNameLst>
                                      </p:cBhvr>
                                      <p:to>
                                        <p:strVal val="visible"/>
                                      </p:to>
                                    </p:set>
                                  </p:childTnLst>
                                </p:cTn>
                              </p:par>
                            </p:childTnLst>
                          </p:cTn>
                        </p:par>
                        <p:par>
                          <p:cTn id="2248" fill="hold">
                            <p:stCondLst>
                              <p:cond delay="18400"/>
                            </p:stCondLst>
                            <p:childTnLst>
                              <p:par>
                                <p:cTn id="2249" presetID="1" presetClass="exit" presetSubtype="0" fill="hold" nodeType="afterEffect">
                                  <p:stCondLst>
                                    <p:cond delay="50"/>
                                  </p:stCondLst>
                                  <p:childTnLst>
                                    <p:set>
                                      <p:cBhvr>
                                        <p:cTn id="2250" dur="1" fill="hold">
                                          <p:stCondLst>
                                            <p:cond delay="0"/>
                                          </p:stCondLst>
                                        </p:cTn>
                                        <p:tgtEl>
                                          <p:spTgt spid="304"/>
                                        </p:tgtEl>
                                        <p:attrNameLst>
                                          <p:attrName>style.visibility</p:attrName>
                                        </p:attrNameLst>
                                      </p:cBhvr>
                                      <p:to>
                                        <p:strVal val="hidden"/>
                                      </p:to>
                                    </p:set>
                                  </p:childTnLst>
                                </p:cTn>
                              </p:par>
                            </p:childTnLst>
                          </p:cTn>
                        </p:par>
                        <p:par>
                          <p:cTn id="2251" fill="hold">
                            <p:stCondLst>
                              <p:cond delay="18450"/>
                            </p:stCondLst>
                            <p:childTnLst>
                              <p:par>
                                <p:cTn id="2252" presetID="1" presetClass="exit" presetSubtype="0" fill="hold" nodeType="afterEffect">
                                  <p:stCondLst>
                                    <p:cond delay="50"/>
                                  </p:stCondLst>
                                  <p:childTnLst>
                                    <p:set>
                                      <p:cBhvr>
                                        <p:cTn id="2253" dur="1" fill="hold">
                                          <p:stCondLst>
                                            <p:cond delay="0"/>
                                          </p:stCondLst>
                                        </p:cTn>
                                        <p:tgtEl>
                                          <p:spTgt spid="278"/>
                                        </p:tgtEl>
                                        <p:attrNameLst>
                                          <p:attrName>style.visibility</p:attrName>
                                        </p:attrNameLst>
                                      </p:cBhvr>
                                      <p:to>
                                        <p:strVal val="hidden"/>
                                      </p:to>
                                    </p:set>
                                  </p:childTnLst>
                                </p:cTn>
                              </p:par>
                            </p:childTnLst>
                          </p:cTn>
                        </p:par>
                        <p:par>
                          <p:cTn id="2254" fill="hold">
                            <p:stCondLst>
                              <p:cond delay="18500"/>
                            </p:stCondLst>
                            <p:childTnLst>
                              <p:par>
                                <p:cTn id="2255" presetID="1" presetClass="entr" presetSubtype="0" fill="hold" nodeType="afterEffect">
                                  <p:stCondLst>
                                    <p:cond delay="0"/>
                                  </p:stCondLst>
                                  <p:childTnLst>
                                    <p:set>
                                      <p:cBhvr>
                                        <p:cTn id="2256" dur="1" fill="hold">
                                          <p:stCondLst>
                                            <p:cond delay="0"/>
                                          </p:stCondLst>
                                        </p:cTn>
                                        <p:tgtEl>
                                          <p:spTgt spid="279"/>
                                        </p:tgtEl>
                                        <p:attrNameLst>
                                          <p:attrName>style.visibility</p:attrName>
                                        </p:attrNameLst>
                                      </p:cBhvr>
                                      <p:to>
                                        <p:strVal val="visible"/>
                                      </p:to>
                                    </p:set>
                                  </p:childTnLst>
                                </p:cTn>
                              </p:par>
                            </p:childTnLst>
                          </p:cTn>
                        </p:par>
                        <p:par>
                          <p:cTn id="2257" fill="hold">
                            <p:stCondLst>
                              <p:cond delay="18500"/>
                            </p:stCondLst>
                            <p:childTnLst>
                              <p:par>
                                <p:cTn id="2258" presetID="1" presetClass="exit" presetSubtype="0" fill="hold" nodeType="afterEffect">
                                  <p:stCondLst>
                                    <p:cond delay="50"/>
                                  </p:stCondLst>
                                  <p:childTnLst>
                                    <p:set>
                                      <p:cBhvr>
                                        <p:cTn id="2259" dur="1" fill="hold">
                                          <p:stCondLst>
                                            <p:cond delay="0"/>
                                          </p:stCondLst>
                                        </p:cTn>
                                        <p:tgtEl>
                                          <p:spTgt spid="279"/>
                                        </p:tgtEl>
                                        <p:attrNameLst>
                                          <p:attrName>style.visibility</p:attrName>
                                        </p:attrNameLst>
                                      </p:cBhvr>
                                      <p:to>
                                        <p:strVal val="hidden"/>
                                      </p:to>
                                    </p:set>
                                  </p:childTnLst>
                                </p:cTn>
                              </p:par>
                            </p:childTnLst>
                          </p:cTn>
                        </p:par>
                        <p:par>
                          <p:cTn id="2260" fill="hold">
                            <p:stCondLst>
                              <p:cond delay="18550"/>
                            </p:stCondLst>
                            <p:childTnLst>
                              <p:par>
                                <p:cTn id="2261" presetID="1" presetClass="exit" presetSubtype="0" fill="hold" nodeType="afterEffect">
                                  <p:stCondLst>
                                    <p:cond delay="50"/>
                                  </p:stCondLst>
                                  <p:childTnLst>
                                    <p:set>
                                      <p:cBhvr>
                                        <p:cTn id="2262" dur="1" fill="hold">
                                          <p:stCondLst>
                                            <p:cond delay="0"/>
                                          </p:stCondLst>
                                        </p:cTn>
                                        <p:tgtEl>
                                          <p:spTgt spid="270"/>
                                        </p:tgtEl>
                                        <p:attrNameLst>
                                          <p:attrName>style.visibility</p:attrName>
                                        </p:attrNameLst>
                                      </p:cBhvr>
                                      <p:to>
                                        <p:strVal val="hidden"/>
                                      </p:to>
                                    </p:set>
                                  </p:childTnLst>
                                </p:cTn>
                              </p:par>
                            </p:childTnLst>
                          </p:cTn>
                        </p:par>
                        <p:par>
                          <p:cTn id="2263" fill="hold">
                            <p:stCondLst>
                              <p:cond delay="18600"/>
                            </p:stCondLst>
                            <p:childTnLst>
                              <p:par>
                                <p:cTn id="2264" presetID="1" presetClass="entr" presetSubtype="0" fill="hold" nodeType="afterEffect">
                                  <p:stCondLst>
                                    <p:cond delay="0"/>
                                  </p:stCondLst>
                                  <p:childTnLst>
                                    <p:set>
                                      <p:cBhvr>
                                        <p:cTn id="2265" dur="1" fill="hold">
                                          <p:stCondLst>
                                            <p:cond delay="0"/>
                                          </p:stCondLst>
                                        </p:cTn>
                                        <p:tgtEl>
                                          <p:spTgt spid="271"/>
                                        </p:tgtEl>
                                        <p:attrNameLst>
                                          <p:attrName>style.visibility</p:attrName>
                                        </p:attrNameLst>
                                      </p:cBhvr>
                                      <p:to>
                                        <p:strVal val="visible"/>
                                      </p:to>
                                    </p:set>
                                  </p:childTnLst>
                                </p:cTn>
                              </p:par>
                            </p:childTnLst>
                          </p:cTn>
                        </p:par>
                        <p:par>
                          <p:cTn id="2266" fill="hold">
                            <p:stCondLst>
                              <p:cond delay="18600"/>
                            </p:stCondLst>
                            <p:childTnLst>
                              <p:par>
                                <p:cTn id="2267" presetID="1" presetClass="exit" presetSubtype="0" fill="hold" nodeType="afterEffect">
                                  <p:stCondLst>
                                    <p:cond delay="50"/>
                                  </p:stCondLst>
                                  <p:childTnLst>
                                    <p:set>
                                      <p:cBhvr>
                                        <p:cTn id="2268" dur="1" fill="hold">
                                          <p:stCondLst>
                                            <p:cond delay="0"/>
                                          </p:stCondLst>
                                        </p:cTn>
                                        <p:tgtEl>
                                          <p:spTgt spid="271"/>
                                        </p:tgtEl>
                                        <p:attrNameLst>
                                          <p:attrName>style.visibility</p:attrName>
                                        </p:attrNameLst>
                                      </p:cBhvr>
                                      <p:to>
                                        <p:strVal val="hidden"/>
                                      </p:to>
                                    </p:set>
                                  </p:childTnLst>
                                </p:cTn>
                              </p:par>
                            </p:childTnLst>
                          </p:cTn>
                        </p:par>
                        <p:par>
                          <p:cTn id="2269" fill="hold">
                            <p:stCondLst>
                              <p:cond delay="18650"/>
                            </p:stCondLst>
                            <p:childTnLst>
                              <p:par>
                                <p:cTn id="2270" presetID="1" presetClass="entr" presetSubtype="0" fill="hold" nodeType="afterEffect">
                                  <p:stCondLst>
                                    <p:cond delay="0"/>
                                  </p:stCondLst>
                                  <p:childTnLst>
                                    <p:set>
                                      <p:cBhvr>
                                        <p:cTn id="2271" dur="1" fill="hold">
                                          <p:stCondLst>
                                            <p:cond delay="0"/>
                                          </p:stCondLst>
                                        </p:cTn>
                                        <p:tgtEl>
                                          <p:spTgt spid="280"/>
                                        </p:tgtEl>
                                        <p:attrNameLst>
                                          <p:attrName>style.visibility</p:attrName>
                                        </p:attrNameLst>
                                      </p:cBhvr>
                                      <p:to>
                                        <p:strVal val="visible"/>
                                      </p:to>
                                    </p:set>
                                  </p:childTnLst>
                                </p:cTn>
                              </p:par>
                            </p:childTnLst>
                          </p:cTn>
                        </p:par>
                        <p:par>
                          <p:cTn id="2272" fill="hold">
                            <p:stCondLst>
                              <p:cond delay="18650"/>
                            </p:stCondLst>
                            <p:childTnLst>
                              <p:par>
                                <p:cTn id="2273" presetID="1" presetClass="exit" presetSubtype="0" fill="hold" nodeType="afterEffect">
                                  <p:stCondLst>
                                    <p:cond delay="50"/>
                                  </p:stCondLst>
                                  <p:childTnLst>
                                    <p:set>
                                      <p:cBhvr>
                                        <p:cTn id="2274" dur="1" fill="hold">
                                          <p:stCondLst>
                                            <p:cond delay="0"/>
                                          </p:stCondLst>
                                        </p:cTn>
                                        <p:tgtEl>
                                          <p:spTgt spid="280"/>
                                        </p:tgtEl>
                                        <p:attrNameLst>
                                          <p:attrName>style.visibility</p:attrName>
                                        </p:attrNameLst>
                                      </p:cBhvr>
                                      <p:to>
                                        <p:strVal val="hidden"/>
                                      </p:to>
                                    </p:set>
                                  </p:childTnLst>
                                </p:cTn>
                              </p:par>
                            </p:childTnLst>
                          </p:cTn>
                        </p:par>
                        <p:par>
                          <p:cTn id="2275" fill="hold">
                            <p:stCondLst>
                              <p:cond delay="18700"/>
                            </p:stCondLst>
                            <p:childTnLst>
                              <p:par>
                                <p:cTn id="2276" presetID="1" presetClass="entr" presetSubtype="0" fill="hold" nodeType="afterEffect">
                                  <p:stCondLst>
                                    <p:cond delay="0"/>
                                  </p:stCondLst>
                                  <p:childTnLst>
                                    <p:set>
                                      <p:cBhvr>
                                        <p:cTn id="2277" dur="1" fill="hold">
                                          <p:stCondLst>
                                            <p:cond delay="0"/>
                                          </p:stCondLst>
                                        </p:cTn>
                                        <p:tgtEl>
                                          <p:spTgt spid="281"/>
                                        </p:tgtEl>
                                        <p:attrNameLst>
                                          <p:attrName>style.visibility</p:attrName>
                                        </p:attrNameLst>
                                      </p:cBhvr>
                                      <p:to>
                                        <p:strVal val="visible"/>
                                      </p:to>
                                    </p:set>
                                  </p:childTnLst>
                                </p:cTn>
                              </p:par>
                            </p:childTnLst>
                          </p:cTn>
                        </p:par>
                        <p:par>
                          <p:cTn id="2278" fill="hold">
                            <p:stCondLst>
                              <p:cond delay="18700"/>
                            </p:stCondLst>
                            <p:childTnLst>
                              <p:par>
                                <p:cTn id="2279" presetID="1" presetClass="entr" presetSubtype="0" fill="hold" nodeType="afterEffect">
                                  <p:stCondLst>
                                    <p:cond delay="0"/>
                                  </p:stCondLst>
                                  <p:childTnLst>
                                    <p:set>
                                      <p:cBhvr>
                                        <p:cTn id="2280" dur="1" fill="hold">
                                          <p:stCondLst>
                                            <p:cond delay="0"/>
                                          </p:stCondLst>
                                        </p:cTn>
                                        <p:tgtEl>
                                          <p:spTgt spid="272"/>
                                        </p:tgtEl>
                                        <p:attrNameLst>
                                          <p:attrName>style.visibility</p:attrName>
                                        </p:attrNameLst>
                                      </p:cBhvr>
                                      <p:to>
                                        <p:strVal val="visible"/>
                                      </p:to>
                                    </p:set>
                                  </p:childTnLst>
                                </p:cTn>
                              </p:par>
                            </p:childTnLst>
                          </p:cTn>
                        </p:par>
                        <p:par>
                          <p:cTn id="2281" fill="hold">
                            <p:stCondLst>
                              <p:cond delay="18700"/>
                            </p:stCondLst>
                            <p:childTnLst>
                              <p:par>
                                <p:cTn id="2282" presetID="1" presetClass="exit" presetSubtype="0" fill="hold" nodeType="afterEffect">
                                  <p:stCondLst>
                                    <p:cond delay="50"/>
                                  </p:stCondLst>
                                  <p:childTnLst>
                                    <p:set>
                                      <p:cBhvr>
                                        <p:cTn id="2283" dur="1" fill="hold">
                                          <p:stCondLst>
                                            <p:cond delay="0"/>
                                          </p:stCondLst>
                                        </p:cTn>
                                        <p:tgtEl>
                                          <p:spTgt spid="272"/>
                                        </p:tgtEl>
                                        <p:attrNameLst>
                                          <p:attrName>style.visibility</p:attrName>
                                        </p:attrNameLst>
                                      </p:cBhvr>
                                      <p:to>
                                        <p:strVal val="hidden"/>
                                      </p:to>
                                    </p:set>
                                  </p:childTnLst>
                                </p:cTn>
                              </p:par>
                            </p:childTnLst>
                          </p:cTn>
                        </p:par>
                        <p:par>
                          <p:cTn id="2284" fill="hold">
                            <p:stCondLst>
                              <p:cond delay="18750"/>
                            </p:stCondLst>
                            <p:childTnLst>
                              <p:par>
                                <p:cTn id="2285" presetID="1" presetClass="entr" presetSubtype="0" fill="hold" nodeType="afterEffect">
                                  <p:stCondLst>
                                    <p:cond delay="0"/>
                                  </p:stCondLst>
                                  <p:childTnLst>
                                    <p:set>
                                      <p:cBhvr>
                                        <p:cTn id="2286" dur="1" fill="hold">
                                          <p:stCondLst>
                                            <p:cond delay="0"/>
                                          </p:stCondLst>
                                        </p:cTn>
                                        <p:tgtEl>
                                          <p:spTgt spid="273"/>
                                        </p:tgtEl>
                                        <p:attrNameLst>
                                          <p:attrName>style.visibility</p:attrName>
                                        </p:attrNameLst>
                                      </p:cBhvr>
                                      <p:to>
                                        <p:strVal val="visible"/>
                                      </p:to>
                                    </p:set>
                                  </p:childTnLst>
                                </p:cTn>
                              </p:par>
                            </p:childTnLst>
                          </p:cTn>
                        </p:par>
                        <p:par>
                          <p:cTn id="2287" fill="hold">
                            <p:stCondLst>
                              <p:cond delay="18750"/>
                            </p:stCondLst>
                            <p:childTnLst>
                              <p:par>
                                <p:cTn id="2288" presetID="1" presetClass="exit" presetSubtype="0" fill="hold" nodeType="afterEffect">
                                  <p:stCondLst>
                                    <p:cond delay="50"/>
                                  </p:stCondLst>
                                  <p:childTnLst>
                                    <p:set>
                                      <p:cBhvr>
                                        <p:cTn id="2289" dur="1" fill="hold">
                                          <p:stCondLst>
                                            <p:cond delay="0"/>
                                          </p:stCondLst>
                                        </p:cTn>
                                        <p:tgtEl>
                                          <p:spTgt spid="273"/>
                                        </p:tgtEl>
                                        <p:attrNameLst>
                                          <p:attrName>style.visibility</p:attrName>
                                        </p:attrNameLst>
                                      </p:cBhvr>
                                      <p:to>
                                        <p:strVal val="hidden"/>
                                      </p:to>
                                    </p:set>
                                  </p:childTnLst>
                                </p:cTn>
                              </p:par>
                            </p:childTnLst>
                          </p:cTn>
                        </p:par>
                        <p:par>
                          <p:cTn id="2290" fill="hold">
                            <p:stCondLst>
                              <p:cond delay="18800"/>
                            </p:stCondLst>
                            <p:childTnLst>
                              <p:par>
                                <p:cTn id="2291" presetID="1" presetClass="entr" presetSubtype="0" fill="hold" nodeType="afterEffect">
                                  <p:stCondLst>
                                    <p:cond delay="0"/>
                                  </p:stCondLst>
                                  <p:childTnLst>
                                    <p:set>
                                      <p:cBhvr>
                                        <p:cTn id="2292" dur="1" fill="hold">
                                          <p:stCondLst>
                                            <p:cond delay="0"/>
                                          </p:stCondLst>
                                        </p:cTn>
                                        <p:tgtEl>
                                          <p:spTgt spid="274"/>
                                        </p:tgtEl>
                                        <p:attrNameLst>
                                          <p:attrName>style.visibility</p:attrName>
                                        </p:attrNameLst>
                                      </p:cBhvr>
                                      <p:to>
                                        <p:strVal val="visible"/>
                                      </p:to>
                                    </p:set>
                                  </p:childTnLst>
                                </p:cTn>
                              </p:par>
                            </p:childTnLst>
                          </p:cTn>
                        </p:par>
                        <p:par>
                          <p:cTn id="2293" fill="hold">
                            <p:stCondLst>
                              <p:cond delay="18800"/>
                            </p:stCondLst>
                            <p:childTnLst>
                              <p:par>
                                <p:cTn id="2294" presetID="1" presetClass="entr" presetSubtype="0" fill="hold" nodeType="afterEffect">
                                  <p:stCondLst>
                                    <p:cond delay="0"/>
                                  </p:stCondLst>
                                  <p:childTnLst>
                                    <p:set>
                                      <p:cBhvr>
                                        <p:cTn id="2295" dur="1" fill="hold">
                                          <p:stCondLst>
                                            <p:cond delay="0"/>
                                          </p:stCondLst>
                                        </p:cTn>
                                        <p:tgtEl>
                                          <p:spTgt spid="289"/>
                                        </p:tgtEl>
                                        <p:attrNameLst>
                                          <p:attrName>style.visibility</p:attrName>
                                        </p:attrNameLst>
                                      </p:cBhvr>
                                      <p:to>
                                        <p:strVal val="visible"/>
                                      </p:to>
                                    </p:set>
                                  </p:childTnLst>
                                </p:cTn>
                              </p:par>
                            </p:childTnLst>
                          </p:cTn>
                        </p:par>
                        <p:par>
                          <p:cTn id="2296" fill="hold">
                            <p:stCondLst>
                              <p:cond delay="18800"/>
                            </p:stCondLst>
                            <p:childTnLst>
                              <p:par>
                                <p:cTn id="2297" presetID="1" presetClass="exit" presetSubtype="0" fill="hold" nodeType="afterEffect">
                                  <p:stCondLst>
                                    <p:cond delay="50"/>
                                  </p:stCondLst>
                                  <p:childTnLst>
                                    <p:set>
                                      <p:cBhvr>
                                        <p:cTn id="2298" dur="1" fill="hold">
                                          <p:stCondLst>
                                            <p:cond delay="0"/>
                                          </p:stCondLst>
                                        </p:cTn>
                                        <p:tgtEl>
                                          <p:spTgt spid="289"/>
                                        </p:tgtEl>
                                        <p:attrNameLst>
                                          <p:attrName>style.visibility</p:attrName>
                                        </p:attrNameLst>
                                      </p:cBhvr>
                                      <p:to>
                                        <p:strVal val="hidden"/>
                                      </p:to>
                                    </p:set>
                                  </p:childTnLst>
                                </p:cTn>
                              </p:par>
                            </p:childTnLst>
                          </p:cTn>
                        </p:par>
                        <p:par>
                          <p:cTn id="2299" fill="hold">
                            <p:stCondLst>
                              <p:cond delay="18850"/>
                            </p:stCondLst>
                            <p:childTnLst>
                              <p:par>
                                <p:cTn id="2300" presetID="1" presetClass="entr" presetSubtype="0" fill="hold" nodeType="afterEffect">
                                  <p:stCondLst>
                                    <p:cond delay="0"/>
                                  </p:stCondLst>
                                  <p:childTnLst>
                                    <p:set>
                                      <p:cBhvr>
                                        <p:cTn id="2301" dur="1" fill="hold">
                                          <p:stCondLst>
                                            <p:cond delay="0"/>
                                          </p:stCondLst>
                                        </p:cTn>
                                        <p:tgtEl>
                                          <p:spTgt spid="290"/>
                                        </p:tgtEl>
                                        <p:attrNameLst>
                                          <p:attrName>style.visibility</p:attrName>
                                        </p:attrNameLst>
                                      </p:cBhvr>
                                      <p:to>
                                        <p:strVal val="visible"/>
                                      </p:to>
                                    </p:set>
                                  </p:childTnLst>
                                </p:cTn>
                              </p:par>
                            </p:childTnLst>
                          </p:cTn>
                        </p:par>
                        <p:par>
                          <p:cTn id="2302" fill="hold">
                            <p:stCondLst>
                              <p:cond delay="18850"/>
                            </p:stCondLst>
                            <p:childTnLst>
                              <p:par>
                                <p:cTn id="2303" presetID="1" presetClass="exit" presetSubtype="0" fill="hold" nodeType="afterEffect">
                                  <p:stCondLst>
                                    <p:cond delay="50"/>
                                  </p:stCondLst>
                                  <p:childTnLst>
                                    <p:set>
                                      <p:cBhvr>
                                        <p:cTn id="2304" dur="1" fill="hold">
                                          <p:stCondLst>
                                            <p:cond delay="0"/>
                                          </p:stCondLst>
                                        </p:cTn>
                                        <p:tgtEl>
                                          <p:spTgt spid="290"/>
                                        </p:tgtEl>
                                        <p:attrNameLst>
                                          <p:attrName>style.visibility</p:attrName>
                                        </p:attrNameLst>
                                      </p:cBhvr>
                                      <p:to>
                                        <p:strVal val="hidden"/>
                                      </p:to>
                                    </p:set>
                                  </p:childTnLst>
                                </p:cTn>
                              </p:par>
                            </p:childTnLst>
                          </p:cTn>
                        </p:par>
                        <p:par>
                          <p:cTn id="2305" fill="hold">
                            <p:stCondLst>
                              <p:cond delay="18900"/>
                            </p:stCondLst>
                            <p:childTnLst>
                              <p:par>
                                <p:cTn id="2306" presetID="1" presetClass="entr" presetSubtype="0" fill="hold" nodeType="afterEffect">
                                  <p:stCondLst>
                                    <p:cond delay="0"/>
                                  </p:stCondLst>
                                  <p:childTnLst>
                                    <p:set>
                                      <p:cBhvr>
                                        <p:cTn id="2307" dur="1" fill="hold">
                                          <p:stCondLst>
                                            <p:cond delay="0"/>
                                          </p:stCondLst>
                                        </p:cTn>
                                        <p:tgtEl>
                                          <p:spTgt spid="291"/>
                                        </p:tgtEl>
                                        <p:attrNameLst>
                                          <p:attrName>style.visibility</p:attrName>
                                        </p:attrNameLst>
                                      </p:cBhvr>
                                      <p:to>
                                        <p:strVal val="visible"/>
                                      </p:to>
                                    </p:set>
                                  </p:childTnLst>
                                </p:cTn>
                              </p:par>
                            </p:childTnLst>
                          </p:cTn>
                        </p:par>
                        <p:par>
                          <p:cTn id="2308" fill="hold">
                            <p:stCondLst>
                              <p:cond delay="18900"/>
                            </p:stCondLst>
                            <p:childTnLst>
                              <p:par>
                                <p:cTn id="2309" presetID="1" presetClass="exit" presetSubtype="0" fill="hold" nodeType="afterEffect">
                                  <p:stCondLst>
                                    <p:cond delay="50"/>
                                  </p:stCondLst>
                                  <p:childTnLst>
                                    <p:set>
                                      <p:cBhvr>
                                        <p:cTn id="2310" dur="1" fill="hold">
                                          <p:stCondLst>
                                            <p:cond delay="0"/>
                                          </p:stCondLst>
                                        </p:cTn>
                                        <p:tgtEl>
                                          <p:spTgt spid="291"/>
                                        </p:tgtEl>
                                        <p:attrNameLst>
                                          <p:attrName>style.visibility</p:attrName>
                                        </p:attrNameLst>
                                      </p:cBhvr>
                                      <p:to>
                                        <p:strVal val="hidden"/>
                                      </p:to>
                                    </p:set>
                                  </p:childTnLst>
                                </p:cTn>
                              </p:par>
                            </p:childTnLst>
                          </p:cTn>
                        </p:par>
                        <p:par>
                          <p:cTn id="2311" fill="hold">
                            <p:stCondLst>
                              <p:cond delay="18950"/>
                            </p:stCondLst>
                            <p:childTnLst>
                              <p:par>
                                <p:cTn id="2312" presetID="1" presetClass="entr" presetSubtype="0" fill="hold" nodeType="afterEffect">
                                  <p:stCondLst>
                                    <p:cond delay="0"/>
                                  </p:stCondLst>
                                  <p:childTnLst>
                                    <p:set>
                                      <p:cBhvr>
                                        <p:cTn id="2313" dur="1" fill="hold">
                                          <p:stCondLst>
                                            <p:cond delay="0"/>
                                          </p:stCondLst>
                                        </p:cTn>
                                        <p:tgtEl>
                                          <p:spTgt spid="292"/>
                                        </p:tgtEl>
                                        <p:attrNameLst>
                                          <p:attrName>style.visibility</p:attrName>
                                        </p:attrNameLst>
                                      </p:cBhvr>
                                      <p:to>
                                        <p:strVal val="visible"/>
                                      </p:to>
                                    </p:set>
                                  </p:childTnLst>
                                </p:cTn>
                              </p:par>
                            </p:childTnLst>
                          </p:cTn>
                        </p:par>
                        <p:par>
                          <p:cTn id="2314" fill="hold">
                            <p:stCondLst>
                              <p:cond delay="18950"/>
                            </p:stCondLst>
                            <p:childTnLst>
                              <p:par>
                                <p:cTn id="2315" presetID="1" presetClass="exit" presetSubtype="0" fill="hold" nodeType="afterEffect">
                                  <p:stCondLst>
                                    <p:cond delay="50"/>
                                  </p:stCondLst>
                                  <p:childTnLst>
                                    <p:set>
                                      <p:cBhvr>
                                        <p:cTn id="2316" dur="1" fill="hold">
                                          <p:stCondLst>
                                            <p:cond delay="0"/>
                                          </p:stCondLst>
                                        </p:cTn>
                                        <p:tgtEl>
                                          <p:spTgt spid="292"/>
                                        </p:tgtEl>
                                        <p:attrNameLst>
                                          <p:attrName>style.visibility</p:attrName>
                                        </p:attrNameLst>
                                      </p:cBhvr>
                                      <p:to>
                                        <p:strVal val="hidden"/>
                                      </p:to>
                                    </p:set>
                                  </p:childTnLst>
                                </p:cTn>
                              </p:par>
                            </p:childTnLst>
                          </p:cTn>
                        </p:par>
                        <p:par>
                          <p:cTn id="2317" fill="hold">
                            <p:stCondLst>
                              <p:cond delay="19000"/>
                            </p:stCondLst>
                            <p:childTnLst>
                              <p:par>
                                <p:cTn id="2318" presetID="1" presetClass="entr" presetSubtype="0" fill="hold" nodeType="afterEffect">
                                  <p:stCondLst>
                                    <p:cond delay="0"/>
                                  </p:stCondLst>
                                  <p:childTnLst>
                                    <p:set>
                                      <p:cBhvr>
                                        <p:cTn id="2319" dur="1" fill="hold">
                                          <p:stCondLst>
                                            <p:cond delay="0"/>
                                          </p:stCondLst>
                                        </p:cTn>
                                        <p:tgtEl>
                                          <p:spTgt spid="293"/>
                                        </p:tgtEl>
                                        <p:attrNameLst>
                                          <p:attrName>style.visibility</p:attrName>
                                        </p:attrNameLst>
                                      </p:cBhvr>
                                      <p:to>
                                        <p:strVal val="visible"/>
                                      </p:to>
                                    </p:set>
                                  </p:childTnLst>
                                </p:cTn>
                              </p:par>
                            </p:childTnLst>
                          </p:cTn>
                        </p:par>
                        <p:par>
                          <p:cTn id="2320" fill="hold">
                            <p:stCondLst>
                              <p:cond delay="19000"/>
                            </p:stCondLst>
                            <p:childTnLst>
                              <p:par>
                                <p:cTn id="2321" presetID="1" presetClass="exit" presetSubtype="0" fill="hold" nodeType="afterEffect">
                                  <p:stCondLst>
                                    <p:cond delay="50"/>
                                  </p:stCondLst>
                                  <p:childTnLst>
                                    <p:set>
                                      <p:cBhvr>
                                        <p:cTn id="2322" dur="1" fill="hold">
                                          <p:stCondLst>
                                            <p:cond delay="0"/>
                                          </p:stCondLst>
                                        </p:cTn>
                                        <p:tgtEl>
                                          <p:spTgt spid="293"/>
                                        </p:tgtEl>
                                        <p:attrNameLst>
                                          <p:attrName>style.visibility</p:attrName>
                                        </p:attrNameLst>
                                      </p:cBhvr>
                                      <p:to>
                                        <p:strVal val="hidden"/>
                                      </p:to>
                                    </p:set>
                                  </p:childTnLst>
                                </p:cTn>
                              </p:par>
                            </p:childTnLst>
                          </p:cTn>
                        </p:par>
                        <p:par>
                          <p:cTn id="2323" fill="hold">
                            <p:stCondLst>
                              <p:cond delay="19050"/>
                            </p:stCondLst>
                            <p:childTnLst>
                              <p:par>
                                <p:cTn id="2324" presetID="1" presetClass="entr" presetSubtype="0" fill="hold" nodeType="afterEffect">
                                  <p:stCondLst>
                                    <p:cond delay="0"/>
                                  </p:stCondLst>
                                  <p:childTnLst>
                                    <p:set>
                                      <p:cBhvr>
                                        <p:cTn id="2325" dur="1" fill="hold">
                                          <p:stCondLst>
                                            <p:cond delay="0"/>
                                          </p:stCondLst>
                                        </p:cTn>
                                        <p:tgtEl>
                                          <p:spTgt spid="294"/>
                                        </p:tgtEl>
                                        <p:attrNameLst>
                                          <p:attrName>style.visibility</p:attrName>
                                        </p:attrNameLst>
                                      </p:cBhvr>
                                      <p:to>
                                        <p:strVal val="visible"/>
                                      </p:to>
                                    </p:set>
                                  </p:childTnLst>
                                </p:cTn>
                              </p:par>
                            </p:childTnLst>
                          </p:cTn>
                        </p:par>
                        <p:par>
                          <p:cTn id="2326" fill="hold">
                            <p:stCondLst>
                              <p:cond delay="19050"/>
                            </p:stCondLst>
                            <p:childTnLst>
                              <p:par>
                                <p:cTn id="2327" presetID="1" presetClass="exit" presetSubtype="0" fill="hold" nodeType="afterEffect">
                                  <p:stCondLst>
                                    <p:cond delay="50"/>
                                  </p:stCondLst>
                                  <p:childTnLst>
                                    <p:set>
                                      <p:cBhvr>
                                        <p:cTn id="2328" dur="1" fill="hold">
                                          <p:stCondLst>
                                            <p:cond delay="0"/>
                                          </p:stCondLst>
                                        </p:cTn>
                                        <p:tgtEl>
                                          <p:spTgt spid="294"/>
                                        </p:tgtEl>
                                        <p:attrNameLst>
                                          <p:attrName>style.visibility</p:attrName>
                                        </p:attrNameLst>
                                      </p:cBhvr>
                                      <p:to>
                                        <p:strVal val="hidden"/>
                                      </p:to>
                                    </p:set>
                                  </p:childTnLst>
                                </p:cTn>
                              </p:par>
                            </p:childTnLst>
                          </p:cTn>
                        </p:par>
                        <p:par>
                          <p:cTn id="2329" fill="hold">
                            <p:stCondLst>
                              <p:cond delay="19100"/>
                            </p:stCondLst>
                            <p:childTnLst>
                              <p:par>
                                <p:cTn id="2330" presetID="1" presetClass="entr" presetSubtype="0" fill="hold" nodeType="afterEffect">
                                  <p:stCondLst>
                                    <p:cond delay="0"/>
                                  </p:stCondLst>
                                  <p:childTnLst>
                                    <p:set>
                                      <p:cBhvr>
                                        <p:cTn id="2331" dur="1" fill="hold">
                                          <p:stCondLst>
                                            <p:cond delay="0"/>
                                          </p:stCondLst>
                                        </p:cTn>
                                        <p:tgtEl>
                                          <p:spTgt spid="303"/>
                                        </p:tgtEl>
                                        <p:attrNameLst>
                                          <p:attrName>style.visibility</p:attrName>
                                        </p:attrNameLst>
                                      </p:cBhvr>
                                      <p:to>
                                        <p:strVal val="visible"/>
                                      </p:to>
                                    </p:set>
                                  </p:childTnLst>
                                </p:cTn>
                              </p:par>
                            </p:childTnLst>
                          </p:cTn>
                        </p:par>
                        <p:par>
                          <p:cTn id="2332" fill="hold">
                            <p:stCondLst>
                              <p:cond delay="19100"/>
                            </p:stCondLst>
                            <p:childTnLst>
                              <p:par>
                                <p:cTn id="2333" presetID="1" presetClass="exit" presetSubtype="0" fill="hold" nodeType="afterEffect">
                                  <p:stCondLst>
                                    <p:cond delay="50"/>
                                  </p:stCondLst>
                                  <p:childTnLst>
                                    <p:set>
                                      <p:cBhvr>
                                        <p:cTn id="2334" dur="1" fill="hold">
                                          <p:stCondLst>
                                            <p:cond delay="0"/>
                                          </p:stCondLst>
                                        </p:cTn>
                                        <p:tgtEl>
                                          <p:spTgt spid="303"/>
                                        </p:tgtEl>
                                        <p:attrNameLst>
                                          <p:attrName>style.visibility</p:attrName>
                                        </p:attrNameLst>
                                      </p:cBhvr>
                                      <p:to>
                                        <p:strVal val="hidden"/>
                                      </p:to>
                                    </p:set>
                                  </p:childTnLst>
                                </p:cTn>
                              </p:par>
                            </p:childTnLst>
                          </p:cTn>
                        </p:par>
                        <p:par>
                          <p:cTn id="2335" fill="hold">
                            <p:stCondLst>
                              <p:cond delay="19150"/>
                            </p:stCondLst>
                            <p:childTnLst>
                              <p:par>
                                <p:cTn id="2336" presetID="1" presetClass="entr" presetSubtype="0" fill="hold" nodeType="afterEffect">
                                  <p:stCondLst>
                                    <p:cond delay="0"/>
                                  </p:stCondLst>
                                  <p:childTnLst>
                                    <p:set>
                                      <p:cBhvr>
                                        <p:cTn id="2337" dur="1" fill="hold">
                                          <p:stCondLst>
                                            <p:cond delay="0"/>
                                          </p:stCondLst>
                                        </p:cTn>
                                        <p:tgtEl>
                                          <p:spTgt spid="304"/>
                                        </p:tgtEl>
                                        <p:attrNameLst>
                                          <p:attrName>style.visibility</p:attrName>
                                        </p:attrNameLst>
                                      </p:cBhvr>
                                      <p:to>
                                        <p:strVal val="visible"/>
                                      </p:to>
                                    </p:set>
                                  </p:childTnLst>
                                </p:cTn>
                              </p:par>
                            </p:childTnLst>
                          </p:cTn>
                        </p:par>
                        <p:par>
                          <p:cTn id="2338" fill="hold">
                            <p:stCondLst>
                              <p:cond delay="19150"/>
                            </p:stCondLst>
                            <p:childTnLst>
                              <p:par>
                                <p:cTn id="2339" presetID="1" presetClass="exit" presetSubtype="0" fill="hold" nodeType="afterEffect">
                                  <p:stCondLst>
                                    <p:cond delay="50"/>
                                  </p:stCondLst>
                                  <p:childTnLst>
                                    <p:set>
                                      <p:cBhvr>
                                        <p:cTn id="2340" dur="1" fill="hold">
                                          <p:stCondLst>
                                            <p:cond delay="0"/>
                                          </p:stCondLst>
                                        </p:cTn>
                                        <p:tgtEl>
                                          <p:spTgt spid="304"/>
                                        </p:tgtEl>
                                        <p:attrNameLst>
                                          <p:attrName>style.visibility</p:attrName>
                                        </p:attrNameLst>
                                      </p:cBhvr>
                                      <p:to>
                                        <p:strVal val="hidden"/>
                                      </p:to>
                                    </p:set>
                                  </p:childTnLst>
                                </p:cTn>
                              </p:par>
                            </p:childTnLst>
                          </p:cTn>
                        </p:par>
                        <p:par>
                          <p:cTn id="2341" fill="hold">
                            <p:stCondLst>
                              <p:cond delay="19200"/>
                            </p:stCondLst>
                            <p:childTnLst>
                              <p:par>
                                <p:cTn id="2342" presetID="1" presetClass="exit" presetSubtype="0" fill="hold" nodeType="afterEffect">
                                  <p:stCondLst>
                                    <p:cond delay="50"/>
                                  </p:stCondLst>
                                  <p:childTnLst>
                                    <p:set>
                                      <p:cBhvr>
                                        <p:cTn id="2343" dur="1" fill="hold">
                                          <p:stCondLst>
                                            <p:cond delay="0"/>
                                          </p:stCondLst>
                                        </p:cTn>
                                        <p:tgtEl>
                                          <p:spTgt spid="274"/>
                                        </p:tgtEl>
                                        <p:attrNameLst>
                                          <p:attrName>style.visibility</p:attrName>
                                        </p:attrNameLst>
                                      </p:cBhvr>
                                      <p:to>
                                        <p:strVal val="hidden"/>
                                      </p:to>
                                    </p:set>
                                  </p:childTnLst>
                                </p:cTn>
                              </p:par>
                            </p:childTnLst>
                          </p:cTn>
                        </p:par>
                        <p:par>
                          <p:cTn id="2344" fill="hold">
                            <p:stCondLst>
                              <p:cond delay="19250"/>
                            </p:stCondLst>
                            <p:childTnLst>
                              <p:par>
                                <p:cTn id="2345" presetID="1" presetClass="entr" presetSubtype="0" fill="hold" nodeType="afterEffect">
                                  <p:stCondLst>
                                    <p:cond delay="0"/>
                                  </p:stCondLst>
                                  <p:childTnLst>
                                    <p:set>
                                      <p:cBhvr>
                                        <p:cTn id="2346" dur="1" fill="hold">
                                          <p:stCondLst>
                                            <p:cond delay="0"/>
                                          </p:stCondLst>
                                        </p:cTn>
                                        <p:tgtEl>
                                          <p:spTgt spid="275"/>
                                        </p:tgtEl>
                                        <p:attrNameLst>
                                          <p:attrName>style.visibility</p:attrName>
                                        </p:attrNameLst>
                                      </p:cBhvr>
                                      <p:to>
                                        <p:strVal val="visible"/>
                                      </p:to>
                                    </p:set>
                                  </p:childTnLst>
                                </p:cTn>
                              </p:par>
                            </p:childTnLst>
                          </p:cTn>
                        </p:par>
                        <p:par>
                          <p:cTn id="2347" fill="hold">
                            <p:stCondLst>
                              <p:cond delay="19250"/>
                            </p:stCondLst>
                            <p:childTnLst>
                              <p:par>
                                <p:cTn id="2348" presetID="1" presetClass="exit" presetSubtype="0" fill="hold" nodeType="afterEffect">
                                  <p:stCondLst>
                                    <p:cond delay="50"/>
                                  </p:stCondLst>
                                  <p:childTnLst>
                                    <p:set>
                                      <p:cBhvr>
                                        <p:cTn id="2349" dur="1" fill="hold">
                                          <p:stCondLst>
                                            <p:cond delay="0"/>
                                          </p:stCondLst>
                                        </p:cTn>
                                        <p:tgtEl>
                                          <p:spTgt spid="275"/>
                                        </p:tgtEl>
                                        <p:attrNameLst>
                                          <p:attrName>style.visibility</p:attrName>
                                        </p:attrNameLst>
                                      </p:cBhvr>
                                      <p:to>
                                        <p:strVal val="hidden"/>
                                      </p:to>
                                    </p:set>
                                  </p:childTnLst>
                                </p:cTn>
                              </p:par>
                            </p:childTnLst>
                          </p:cTn>
                        </p:par>
                        <p:par>
                          <p:cTn id="2350" fill="hold">
                            <p:stCondLst>
                              <p:cond delay="19300"/>
                            </p:stCondLst>
                            <p:childTnLst>
                              <p:par>
                                <p:cTn id="2351" presetID="1" presetClass="entr" presetSubtype="0" fill="hold" nodeType="afterEffect">
                                  <p:stCondLst>
                                    <p:cond delay="0"/>
                                  </p:stCondLst>
                                  <p:childTnLst>
                                    <p:set>
                                      <p:cBhvr>
                                        <p:cTn id="2352" dur="1" fill="hold">
                                          <p:stCondLst>
                                            <p:cond delay="0"/>
                                          </p:stCondLst>
                                        </p:cTn>
                                        <p:tgtEl>
                                          <p:spTgt spid="276"/>
                                        </p:tgtEl>
                                        <p:attrNameLst>
                                          <p:attrName>style.visibility</p:attrName>
                                        </p:attrNameLst>
                                      </p:cBhvr>
                                      <p:to>
                                        <p:strVal val="visible"/>
                                      </p:to>
                                    </p:set>
                                  </p:childTnLst>
                                </p:cTn>
                              </p:par>
                            </p:childTnLst>
                          </p:cTn>
                        </p:par>
                        <p:par>
                          <p:cTn id="2353" fill="hold">
                            <p:stCondLst>
                              <p:cond delay="19300"/>
                            </p:stCondLst>
                            <p:childTnLst>
                              <p:par>
                                <p:cTn id="2354" presetID="1" presetClass="exit" presetSubtype="0" fill="hold" nodeType="afterEffect">
                                  <p:stCondLst>
                                    <p:cond delay="50"/>
                                  </p:stCondLst>
                                  <p:childTnLst>
                                    <p:set>
                                      <p:cBhvr>
                                        <p:cTn id="2355" dur="1" fill="hold">
                                          <p:stCondLst>
                                            <p:cond delay="0"/>
                                          </p:stCondLst>
                                        </p:cTn>
                                        <p:tgtEl>
                                          <p:spTgt spid="276"/>
                                        </p:tgtEl>
                                        <p:attrNameLst>
                                          <p:attrName>style.visibility</p:attrName>
                                        </p:attrNameLst>
                                      </p:cBhvr>
                                      <p:to>
                                        <p:strVal val="hidden"/>
                                      </p:to>
                                    </p:set>
                                  </p:childTnLst>
                                </p:cTn>
                              </p:par>
                            </p:childTnLst>
                          </p:cTn>
                        </p:par>
                        <p:par>
                          <p:cTn id="2356" fill="hold">
                            <p:stCondLst>
                              <p:cond delay="19350"/>
                            </p:stCondLst>
                            <p:childTnLst>
                              <p:par>
                                <p:cTn id="2357" presetID="1" presetClass="entr" presetSubtype="0" fill="hold" nodeType="afterEffect">
                                  <p:stCondLst>
                                    <p:cond delay="0"/>
                                  </p:stCondLst>
                                  <p:childTnLst>
                                    <p:set>
                                      <p:cBhvr>
                                        <p:cTn id="2358" dur="1" fill="hold">
                                          <p:stCondLst>
                                            <p:cond delay="0"/>
                                          </p:stCondLst>
                                        </p:cTn>
                                        <p:tgtEl>
                                          <p:spTgt spid="277"/>
                                        </p:tgtEl>
                                        <p:attrNameLst>
                                          <p:attrName>style.visibility</p:attrName>
                                        </p:attrNameLst>
                                      </p:cBhvr>
                                      <p:to>
                                        <p:strVal val="visible"/>
                                      </p:to>
                                    </p:set>
                                  </p:childTnLst>
                                </p:cTn>
                              </p:par>
                            </p:childTnLst>
                          </p:cTn>
                        </p:par>
                        <p:par>
                          <p:cTn id="2359" fill="hold">
                            <p:stCondLst>
                              <p:cond delay="19350"/>
                            </p:stCondLst>
                            <p:childTnLst>
                              <p:par>
                                <p:cTn id="2360" presetID="1" presetClass="exit" presetSubtype="0" fill="hold" nodeType="afterEffect">
                                  <p:stCondLst>
                                    <p:cond delay="50"/>
                                  </p:stCondLst>
                                  <p:childTnLst>
                                    <p:set>
                                      <p:cBhvr>
                                        <p:cTn id="2361" dur="1" fill="hold">
                                          <p:stCondLst>
                                            <p:cond delay="0"/>
                                          </p:stCondLst>
                                        </p:cTn>
                                        <p:tgtEl>
                                          <p:spTgt spid="277"/>
                                        </p:tgtEl>
                                        <p:attrNameLst>
                                          <p:attrName>style.visibility</p:attrName>
                                        </p:attrNameLst>
                                      </p:cBhvr>
                                      <p:to>
                                        <p:strVal val="hidden"/>
                                      </p:to>
                                    </p:set>
                                  </p:childTnLst>
                                </p:cTn>
                              </p:par>
                            </p:childTnLst>
                          </p:cTn>
                        </p:par>
                        <p:par>
                          <p:cTn id="2362" fill="hold">
                            <p:stCondLst>
                              <p:cond delay="19400"/>
                            </p:stCondLst>
                            <p:childTnLst>
                              <p:par>
                                <p:cTn id="2363" presetID="1" presetClass="entr" presetSubtype="0" fill="hold" nodeType="afterEffect">
                                  <p:stCondLst>
                                    <p:cond delay="0"/>
                                  </p:stCondLst>
                                  <p:childTnLst>
                                    <p:set>
                                      <p:cBhvr>
                                        <p:cTn id="2364" dur="1" fill="hold">
                                          <p:stCondLst>
                                            <p:cond delay="0"/>
                                          </p:stCondLst>
                                        </p:cTn>
                                        <p:tgtEl>
                                          <p:spTgt spid="278"/>
                                        </p:tgtEl>
                                        <p:attrNameLst>
                                          <p:attrName>style.visibility</p:attrName>
                                        </p:attrNameLst>
                                      </p:cBhvr>
                                      <p:to>
                                        <p:strVal val="visible"/>
                                      </p:to>
                                    </p:set>
                                  </p:childTnLst>
                                </p:cTn>
                              </p:par>
                            </p:childTnLst>
                          </p:cTn>
                        </p:par>
                        <p:par>
                          <p:cTn id="2365" fill="hold">
                            <p:stCondLst>
                              <p:cond delay="19400"/>
                            </p:stCondLst>
                            <p:childTnLst>
                              <p:par>
                                <p:cTn id="2366" presetID="1" presetClass="exit" presetSubtype="0" fill="hold" nodeType="afterEffect">
                                  <p:stCondLst>
                                    <p:cond delay="50"/>
                                  </p:stCondLst>
                                  <p:childTnLst>
                                    <p:set>
                                      <p:cBhvr>
                                        <p:cTn id="2367" dur="1" fill="hold">
                                          <p:stCondLst>
                                            <p:cond delay="0"/>
                                          </p:stCondLst>
                                        </p:cTn>
                                        <p:tgtEl>
                                          <p:spTgt spid="278"/>
                                        </p:tgtEl>
                                        <p:attrNameLst>
                                          <p:attrName>style.visibility</p:attrName>
                                        </p:attrNameLst>
                                      </p:cBhvr>
                                      <p:to>
                                        <p:strVal val="hidden"/>
                                      </p:to>
                                    </p:set>
                                  </p:childTnLst>
                                </p:cTn>
                              </p:par>
                            </p:childTnLst>
                          </p:cTn>
                        </p:par>
                        <p:par>
                          <p:cTn id="2368" fill="hold">
                            <p:stCondLst>
                              <p:cond delay="19450"/>
                            </p:stCondLst>
                            <p:childTnLst>
                              <p:par>
                                <p:cTn id="2369" presetID="1" presetClass="entr" presetSubtype="0" fill="hold" nodeType="afterEffect">
                                  <p:stCondLst>
                                    <p:cond delay="0"/>
                                  </p:stCondLst>
                                  <p:childTnLst>
                                    <p:set>
                                      <p:cBhvr>
                                        <p:cTn id="2370" dur="1" fill="hold">
                                          <p:stCondLst>
                                            <p:cond delay="0"/>
                                          </p:stCondLst>
                                        </p:cTn>
                                        <p:tgtEl>
                                          <p:spTgt spid="279"/>
                                        </p:tgtEl>
                                        <p:attrNameLst>
                                          <p:attrName>style.visibility</p:attrName>
                                        </p:attrNameLst>
                                      </p:cBhvr>
                                      <p:to>
                                        <p:strVal val="visible"/>
                                      </p:to>
                                    </p:set>
                                  </p:childTnLst>
                                </p:cTn>
                              </p:par>
                            </p:childTnLst>
                          </p:cTn>
                        </p:par>
                        <p:par>
                          <p:cTn id="2371" fill="hold">
                            <p:stCondLst>
                              <p:cond delay="19450"/>
                            </p:stCondLst>
                            <p:childTnLst>
                              <p:par>
                                <p:cTn id="2372" presetID="1" presetClass="exit" presetSubtype="0" fill="hold" nodeType="afterEffect">
                                  <p:stCondLst>
                                    <p:cond delay="50"/>
                                  </p:stCondLst>
                                  <p:childTnLst>
                                    <p:set>
                                      <p:cBhvr>
                                        <p:cTn id="2373" dur="1" fill="hold">
                                          <p:stCondLst>
                                            <p:cond delay="0"/>
                                          </p:stCondLst>
                                        </p:cTn>
                                        <p:tgtEl>
                                          <p:spTgt spid="279"/>
                                        </p:tgtEl>
                                        <p:attrNameLst>
                                          <p:attrName>style.visibility</p:attrName>
                                        </p:attrNameLst>
                                      </p:cBhvr>
                                      <p:to>
                                        <p:strVal val="hidden"/>
                                      </p:to>
                                    </p:set>
                                  </p:childTnLst>
                                </p:cTn>
                              </p:par>
                            </p:childTnLst>
                          </p:cTn>
                        </p:par>
                        <p:par>
                          <p:cTn id="2374" fill="hold">
                            <p:stCondLst>
                              <p:cond delay="19500"/>
                            </p:stCondLst>
                            <p:childTnLst>
                              <p:par>
                                <p:cTn id="2375" presetID="1" presetClass="exit" presetSubtype="0" fill="hold" nodeType="afterEffect">
                                  <p:stCondLst>
                                    <p:cond delay="50"/>
                                  </p:stCondLst>
                                  <p:childTnLst>
                                    <p:set>
                                      <p:cBhvr>
                                        <p:cTn id="2376" dur="1" fill="hold">
                                          <p:stCondLst>
                                            <p:cond delay="0"/>
                                          </p:stCondLst>
                                        </p:cTn>
                                        <p:tgtEl>
                                          <p:spTgt spid="281"/>
                                        </p:tgtEl>
                                        <p:attrNameLst>
                                          <p:attrName>style.visibility</p:attrName>
                                        </p:attrNameLst>
                                      </p:cBhvr>
                                      <p:to>
                                        <p:strVal val="hidden"/>
                                      </p:to>
                                    </p:set>
                                  </p:childTnLst>
                                </p:cTn>
                              </p:par>
                            </p:childTnLst>
                          </p:cTn>
                        </p:par>
                        <p:par>
                          <p:cTn id="2377" fill="hold">
                            <p:stCondLst>
                              <p:cond delay="19550"/>
                            </p:stCondLst>
                            <p:childTnLst>
                              <p:par>
                                <p:cTn id="2378" presetID="1" presetClass="entr" presetSubtype="0" fill="hold" nodeType="afterEffect">
                                  <p:stCondLst>
                                    <p:cond delay="0"/>
                                  </p:stCondLst>
                                  <p:childTnLst>
                                    <p:set>
                                      <p:cBhvr>
                                        <p:cTn id="2379" dur="1" fill="hold">
                                          <p:stCondLst>
                                            <p:cond delay="0"/>
                                          </p:stCondLst>
                                        </p:cTn>
                                        <p:tgtEl>
                                          <p:spTgt spid="282"/>
                                        </p:tgtEl>
                                        <p:attrNameLst>
                                          <p:attrName>style.visibility</p:attrName>
                                        </p:attrNameLst>
                                      </p:cBhvr>
                                      <p:to>
                                        <p:strVal val="visible"/>
                                      </p:to>
                                    </p:set>
                                  </p:childTnLst>
                                </p:cTn>
                              </p:par>
                            </p:childTnLst>
                          </p:cTn>
                        </p:par>
                        <p:par>
                          <p:cTn id="2380" fill="hold">
                            <p:stCondLst>
                              <p:cond delay="19550"/>
                            </p:stCondLst>
                            <p:childTnLst>
                              <p:par>
                                <p:cTn id="2381" presetID="1" presetClass="exit" presetSubtype="0" fill="hold" nodeType="afterEffect">
                                  <p:stCondLst>
                                    <p:cond delay="50"/>
                                  </p:stCondLst>
                                  <p:childTnLst>
                                    <p:set>
                                      <p:cBhvr>
                                        <p:cTn id="2382" dur="1" fill="hold">
                                          <p:stCondLst>
                                            <p:cond delay="0"/>
                                          </p:stCondLst>
                                        </p:cTn>
                                        <p:tgtEl>
                                          <p:spTgt spid="282"/>
                                        </p:tgtEl>
                                        <p:attrNameLst>
                                          <p:attrName>style.visibility</p:attrName>
                                        </p:attrNameLst>
                                      </p:cBhvr>
                                      <p:to>
                                        <p:strVal val="hidden"/>
                                      </p:to>
                                    </p:set>
                                  </p:childTnLst>
                                </p:cTn>
                              </p:par>
                            </p:childTnLst>
                          </p:cTn>
                        </p:par>
                        <p:par>
                          <p:cTn id="2383" fill="hold">
                            <p:stCondLst>
                              <p:cond delay="19600"/>
                            </p:stCondLst>
                            <p:childTnLst>
                              <p:par>
                                <p:cTn id="2384" presetID="1" presetClass="entr" presetSubtype="0" fill="hold" nodeType="afterEffect">
                                  <p:stCondLst>
                                    <p:cond delay="0"/>
                                  </p:stCondLst>
                                  <p:childTnLst>
                                    <p:set>
                                      <p:cBhvr>
                                        <p:cTn id="2385" dur="1" fill="hold">
                                          <p:stCondLst>
                                            <p:cond delay="0"/>
                                          </p:stCondLst>
                                        </p:cTn>
                                        <p:tgtEl>
                                          <p:spTgt spid="283"/>
                                        </p:tgtEl>
                                        <p:attrNameLst>
                                          <p:attrName>style.visibility</p:attrName>
                                        </p:attrNameLst>
                                      </p:cBhvr>
                                      <p:to>
                                        <p:strVal val="visible"/>
                                      </p:to>
                                    </p:set>
                                  </p:childTnLst>
                                </p:cTn>
                              </p:par>
                            </p:childTnLst>
                          </p:cTn>
                        </p:par>
                        <p:par>
                          <p:cTn id="2386" fill="hold">
                            <p:stCondLst>
                              <p:cond delay="19600"/>
                            </p:stCondLst>
                            <p:childTnLst>
                              <p:par>
                                <p:cTn id="2387" presetID="1" presetClass="exit" presetSubtype="0" fill="hold" nodeType="afterEffect">
                                  <p:stCondLst>
                                    <p:cond delay="50"/>
                                  </p:stCondLst>
                                  <p:childTnLst>
                                    <p:set>
                                      <p:cBhvr>
                                        <p:cTn id="2388" dur="1" fill="hold">
                                          <p:stCondLst>
                                            <p:cond delay="0"/>
                                          </p:stCondLst>
                                        </p:cTn>
                                        <p:tgtEl>
                                          <p:spTgt spid="283"/>
                                        </p:tgtEl>
                                        <p:attrNameLst>
                                          <p:attrName>style.visibility</p:attrName>
                                        </p:attrNameLst>
                                      </p:cBhvr>
                                      <p:to>
                                        <p:strVal val="hidden"/>
                                      </p:to>
                                    </p:set>
                                  </p:childTnLst>
                                </p:cTn>
                              </p:par>
                            </p:childTnLst>
                          </p:cTn>
                        </p:par>
                        <p:par>
                          <p:cTn id="2389" fill="hold">
                            <p:stCondLst>
                              <p:cond delay="19650"/>
                            </p:stCondLst>
                            <p:childTnLst>
                              <p:par>
                                <p:cTn id="2390" presetID="1" presetClass="exit" presetSubtype="0" fill="hold" nodeType="afterEffect">
                                  <p:stCondLst>
                                    <p:cond delay="50"/>
                                  </p:stCondLst>
                                  <p:childTnLst>
                                    <p:set>
                                      <p:cBhvr>
                                        <p:cTn id="2391" dur="1" fill="hold">
                                          <p:stCondLst>
                                            <p:cond delay="0"/>
                                          </p:stCondLst>
                                        </p:cTn>
                                        <p:tgtEl>
                                          <p:spTgt spid="305"/>
                                        </p:tgtEl>
                                        <p:attrNameLst>
                                          <p:attrName>style.visibility</p:attrName>
                                        </p:attrNameLst>
                                      </p:cBhvr>
                                      <p:to>
                                        <p:strVal val="hidden"/>
                                      </p:to>
                                    </p:set>
                                  </p:childTnLst>
                                </p:cTn>
                              </p:par>
                            </p:childTnLst>
                          </p:cTn>
                        </p:par>
                        <p:par>
                          <p:cTn id="2392" fill="hold">
                            <p:stCondLst>
                              <p:cond delay="19700"/>
                            </p:stCondLst>
                            <p:childTnLst>
                              <p:par>
                                <p:cTn id="2393" presetID="1" presetClass="exit" presetSubtype="0" fill="hold" nodeType="afterEffect">
                                  <p:stCondLst>
                                    <p:cond delay="50"/>
                                  </p:stCondLst>
                                  <p:childTnLst>
                                    <p:set>
                                      <p:cBhvr>
                                        <p:cTn id="2394" dur="1" fill="hold">
                                          <p:stCondLst>
                                            <p:cond delay="0"/>
                                          </p:stCondLst>
                                        </p:cTn>
                                        <p:tgtEl>
                                          <p:spTgt spid="262"/>
                                        </p:tgtEl>
                                        <p:attrNameLst>
                                          <p:attrName>style.visibility</p:attrName>
                                        </p:attrNameLst>
                                      </p:cBhvr>
                                      <p:to>
                                        <p:strVal val="hidden"/>
                                      </p:to>
                                    </p:set>
                                  </p:childTnLst>
                                </p:cTn>
                              </p:par>
                            </p:childTnLst>
                          </p:cTn>
                        </p:par>
                        <p:par>
                          <p:cTn id="2395" fill="hold">
                            <p:stCondLst>
                              <p:cond delay="19750"/>
                            </p:stCondLst>
                            <p:childTnLst>
                              <p:par>
                                <p:cTn id="2396" presetID="1" presetClass="entr" presetSubtype="0" fill="hold" nodeType="afterEffect">
                                  <p:stCondLst>
                                    <p:cond delay="0"/>
                                  </p:stCondLst>
                                  <p:childTnLst>
                                    <p:set>
                                      <p:cBhvr>
                                        <p:cTn id="2397" dur="1" fill="hold">
                                          <p:stCondLst>
                                            <p:cond delay="0"/>
                                          </p:stCondLst>
                                        </p:cTn>
                                        <p:tgtEl>
                                          <p:spTgt spid="263"/>
                                        </p:tgtEl>
                                        <p:attrNameLst>
                                          <p:attrName>style.visibility</p:attrName>
                                        </p:attrNameLst>
                                      </p:cBhvr>
                                      <p:to>
                                        <p:strVal val="visible"/>
                                      </p:to>
                                    </p:set>
                                  </p:childTnLst>
                                </p:cTn>
                              </p:par>
                            </p:childTnLst>
                          </p:cTn>
                        </p:par>
                        <p:par>
                          <p:cTn id="2398" fill="hold">
                            <p:stCondLst>
                              <p:cond delay="19750"/>
                            </p:stCondLst>
                            <p:childTnLst>
                              <p:par>
                                <p:cTn id="2399" presetID="1" presetClass="exit" presetSubtype="0" fill="hold" nodeType="afterEffect">
                                  <p:stCondLst>
                                    <p:cond delay="50"/>
                                  </p:stCondLst>
                                  <p:childTnLst>
                                    <p:set>
                                      <p:cBhvr>
                                        <p:cTn id="2400" dur="1" fill="hold">
                                          <p:stCondLst>
                                            <p:cond delay="0"/>
                                          </p:stCondLst>
                                        </p:cTn>
                                        <p:tgtEl>
                                          <p:spTgt spid="263"/>
                                        </p:tgtEl>
                                        <p:attrNameLst>
                                          <p:attrName>style.visibility</p:attrName>
                                        </p:attrNameLst>
                                      </p:cBhvr>
                                      <p:to>
                                        <p:strVal val="hidden"/>
                                      </p:to>
                                    </p:set>
                                  </p:childTnLst>
                                </p:cTn>
                              </p:par>
                            </p:childTnLst>
                          </p:cTn>
                        </p:par>
                        <p:par>
                          <p:cTn id="2401" fill="hold">
                            <p:stCondLst>
                              <p:cond delay="19800"/>
                            </p:stCondLst>
                            <p:childTnLst>
                              <p:par>
                                <p:cTn id="2402" presetID="1" presetClass="entr" presetSubtype="0" fill="hold" nodeType="afterEffect">
                                  <p:stCondLst>
                                    <p:cond delay="0"/>
                                  </p:stCondLst>
                                  <p:childTnLst>
                                    <p:set>
                                      <p:cBhvr>
                                        <p:cTn id="2403" dur="1" fill="hold">
                                          <p:stCondLst>
                                            <p:cond delay="0"/>
                                          </p:stCondLst>
                                        </p:cTn>
                                        <p:tgtEl>
                                          <p:spTgt spid="264"/>
                                        </p:tgtEl>
                                        <p:attrNameLst>
                                          <p:attrName>style.visibility</p:attrName>
                                        </p:attrNameLst>
                                      </p:cBhvr>
                                      <p:to>
                                        <p:strVal val="visible"/>
                                      </p:to>
                                    </p:set>
                                  </p:childTnLst>
                                </p:cTn>
                              </p:par>
                            </p:childTnLst>
                          </p:cTn>
                        </p:par>
                        <p:par>
                          <p:cTn id="2404" fill="hold">
                            <p:stCondLst>
                              <p:cond delay="19800"/>
                            </p:stCondLst>
                            <p:childTnLst>
                              <p:par>
                                <p:cTn id="2405" presetID="1" presetClass="exit" presetSubtype="0" fill="hold" nodeType="afterEffect">
                                  <p:stCondLst>
                                    <p:cond delay="50"/>
                                  </p:stCondLst>
                                  <p:childTnLst>
                                    <p:set>
                                      <p:cBhvr>
                                        <p:cTn id="2406" dur="1" fill="hold">
                                          <p:stCondLst>
                                            <p:cond delay="0"/>
                                          </p:stCondLst>
                                        </p:cTn>
                                        <p:tgtEl>
                                          <p:spTgt spid="264"/>
                                        </p:tgtEl>
                                        <p:attrNameLst>
                                          <p:attrName>style.visibility</p:attrName>
                                        </p:attrNameLst>
                                      </p:cBhvr>
                                      <p:to>
                                        <p:strVal val="hidden"/>
                                      </p:to>
                                    </p:set>
                                  </p:childTnLst>
                                </p:cTn>
                              </p:par>
                            </p:childTnLst>
                          </p:cTn>
                        </p:par>
                        <p:par>
                          <p:cTn id="2407" fill="hold">
                            <p:stCondLst>
                              <p:cond delay="19850"/>
                            </p:stCondLst>
                            <p:childTnLst>
                              <p:par>
                                <p:cTn id="2408" presetID="1" presetClass="entr" presetSubtype="0" fill="hold" nodeType="afterEffect">
                                  <p:stCondLst>
                                    <p:cond delay="0"/>
                                  </p:stCondLst>
                                  <p:childTnLst>
                                    <p:set>
                                      <p:cBhvr>
                                        <p:cTn id="2409" dur="1" fill="hold">
                                          <p:stCondLst>
                                            <p:cond delay="0"/>
                                          </p:stCondLst>
                                        </p:cTn>
                                        <p:tgtEl>
                                          <p:spTgt spid="265"/>
                                        </p:tgtEl>
                                        <p:attrNameLst>
                                          <p:attrName>style.visibility</p:attrName>
                                        </p:attrNameLst>
                                      </p:cBhvr>
                                      <p:to>
                                        <p:strVal val="visible"/>
                                      </p:to>
                                    </p:set>
                                  </p:childTnLst>
                                </p:cTn>
                              </p:par>
                            </p:childTnLst>
                          </p:cTn>
                        </p:par>
                        <p:par>
                          <p:cTn id="2410" fill="hold">
                            <p:stCondLst>
                              <p:cond delay="19850"/>
                            </p:stCondLst>
                            <p:childTnLst>
                              <p:par>
                                <p:cTn id="2411" presetID="1" presetClass="exit" presetSubtype="0" fill="hold" nodeType="afterEffect">
                                  <p:stCondLst>
                                    <p:cond delay="50"/>
                                  </p:stCondLst>
                                  <p:childTnLst>
                                    <p:set>
                                      <p:cBhvr>
                                        <p:cTn id="2412" dur="1" fill="hold">
                                          <p:stCondLst>
                                            <p:cond delay="0"/>
                                          </p:stCondLst>
                                        </p:cTn>
                                        <p:tgtEl>
                                          <p:spTgt spid="265"/>
                                        </p:tgtEl>
                                        <p:attrNameLst>
                                          <p:attrName>style.visibility</p:attrName>
                                        </p:attrNameLst>
                                      </p:cBhvr>
                                      <p:to>
                                        <p:strVal val="hidden"/>
                                      </p:to>
                                    </p:set>
                                  </p:childTnLst>
                                </p:cTn>
                              </p:par>
                            </p:childTnLst>
                          </p:cTn>
                        </p:par>
                        <p:par>
                          <p:cTn id="2413" fill="hold">
                            <p:stCondLst>
                              <p:cond delay="19900"/>
                            </p:stCondLst>
                            <p:childTnLst>
                              <p:par>
                                <p:cTn id="2414" presetID="1" presetClass="entr" presetSubtype="0" fill="hold" nodeType="afterEffect">
                                  <p:stCondLst>
                                    <p:cond delay="0"/>
                                  </p:stCondLst>
                                  <p:childTnLst>
                                    <p:set>
                                      <p:cBhvr>
                                        <p:cTn id="2415" dur="1" fill="hold">
                                          <p:stCondLst>
                                            <p:cond delay="0"/>
                                          </p:stCondLst>
                                        </p:cTn>
                                        <p:tgtEl>
                                          <p:spTgt spid="306"/>
                                        </p:tgtEl>
                                        <p:attrNameLst>
                                          <p:attrName>style.visibility</p:attrName>
                                        </p:attrNameLst>
                                      </p:cBhvr>
                                      <p:to>
                                        <p:strVal val="visible"/>
                                      </p:to>
                                    </p:set>
                                  </p:childTnLst>
                                </p:cTn>
                              </p:par>
                            </p:childTnLst>
                          </p:cTn>
                        </p:par>
                        <p:par>
                          <p:cTn id="2416" fill="hold">
                            <p:stCondLst>
                              <p:cond delay="19900"/>
                            </p:stCondLst>
                            <p:childTnLst>
                              <p:par>
                                <p:cTn id="2417" presetID="1" presetClass="entr" presetSubtype="0" fill="hold" nodeType="afterEffect">
                                  <p:stCondLst>
                                    <p:cond delay="0"/>
                                  </p:stCondLst>
                                  <p:childTnLst>
                                    <p:set>
                                      <p:cBhvr>
                                        <p:cTn id="2418" dur="1" fill="hold">
                                          <p:stCondLst>
                                            <p:cond delay="0"/>
                                          </p:stCondLst>
                                        </p:cTn>
                                        <p:tgtEl>
                                          <p:spTgt spid="266"/>
                                        </p:tgtEl>
                                        <p:attrNameLst>
                                          <p:attrName>style.visibility</p:attrName>
                                        </p:attrNameLst>
                                      </p:cBhvr>
                                      <p:to>
                                        <p:strVal val="visible"/>
                                      </p:to>
                                    </p:set>
                                  </p:childTnLst>
                                </p:cTn>
                              </p:par>
                            </p:childTnLst>
                          </p:cTn>
                        </p:par>
                        <p:par>
                          <p:cTn id="2419" fill="hold">
                            <p:stCondLst>
                              <p:cond delay="19900"/>
                            </p:stCondLst>
                            <p:childTnLst>
                              <p:par>
                                <p:cTn id="2420" presetID="1" presetClass="exit" presetSubtype="0" fill="hold" nodeType="afterEffect">
                                  <p:stCondLst>
                                    <p:cond delay="50"/>
                                  </p:stCondLst>
                                  <p:childTnLst>
                                    <p:set>
                                      <p:cBhvr>
                                        <p:cTn id="2421" dur="1" fill="hold">
                                          <p:stCondLst>
                                            <p:cond delay="0"/>
                                          </p:stCondLst>
                                        </p:cTn>
                                        <p:tgtEl>
                                          <p:spTgt spid="266"/>
                                        </p:tgtEl>
                                        <p:attrNameLst>
                                          <p:attrName>style.visibility</p:attrName>
                                        </p:attrNameLst>
                                      </p:cBhvr>
                                      <p:to>
                                        <p:strVal val="hidden"/>
                                      </p:to>
                                    </p:set>
                                  </p:childTnLst>
                                </p:cTn>
                              </p:par>
                            </p:childTnLst>
                          </p:cTn>
                        </p:par>
                        <p:par>
                          <p:cTn id="2422" fill="hold">
                            <p:stCondLst>
                              <p:cond delay="19950"/>
                            </p:stCondLst>
                            <p:childTnLst>
                              <p:par>
                                <p:cTn id="2423" presetID="1" presetClass="entr" presetSubtype="0" fill="hold" nodeType="afterEffect">
                                  <p:stCondLst>
                                    <p:cond delay="0"/>
                                  </p:stCondLst>
                                  <p:childTnLst>
                                    <p:set>
                                      <p:cBhvr>
                                        <p:cTn id="2424" dur="1" fill="hold">
                                          <p:stCondLst>
                                            <p:cond delay="0"/>
                                          </p:stCondLst>
                                        </p:cTn>
                                        <p:tgtEl>
                                          <p:spTgt spid="267"/>
                                        </p:tgtEl>
                                        <p:attrNameLst>
                                          <p:attrName>style.visibility</p:attrName>
                                        </p:attrNameLst>
                                      </p:cBhvr>
                                      <p:to>
                                        <p:strVal val="visible"/>
                                      </p:to>
                                    </p:set>
                                  </p:childTnLst>
                                </p:cTn>
                              </p:par>
                            </p:childTnLst>
                          </p:cTn>
                        </p:par>
                        <p:par>
                          <p:cTn id="2425" fill="hold">
                            <p:stCondLst>
                              <p:cond delay="19950"/>
                            </p:stCondLst>
                            <p:childTnLst>
                              <p:par>
                                <p:cTn id="2426" presetID="1" presetClass="exit" presetSubtype="0" fill="hold" nodeType="afterEffect">
                                  <p:stCondLst>
                                    <p:cond delay="50"/>
                                  </p:stCondLst>
                                  <p:childTnLst>
                                    <p:set>
                                      <p:cBhvr>
                                        <p:cTn id="2427" dur="1" fill="hold">
                                          <p:stCondLst>
                                            <p:cond delay="0"/>
                                          </p:stCondLst>
                                        </p:cTn>
                                        <p:tgtEl>
                                          <p:spTgt spid="267"/>
                                        </p:tgtEl>
                                        <p:attrNameLst>
                                          <p:attrName>style.visibility</p:attrName>
                                        </p:attrNameLst>
                                      </p:cBhvr>
                                      <p:to>
                                        <p:strVal val="hidden"/>
                                      </p:to>
                                    </p:set>
                                  </p:childTnLst>
                                </p:cTn>
                              </p:par>
                            </p:childTnLst>
                          </p:cTn>
                        </p:par>
                        <p:par>
                          <p:cTn id="2428" fill="hold">
                            <p:stCondLst>
                              <p:cond delay="20000"/>
                            </p:stCondLst>
                            <p:childTnLst>
                              <p:par>
                                <p:cTn id="2429" presetID="1" presetClass="entr" presetSubtype="0" fill="hold" nodeType="afterEffect">
                                  <p:stCondLst>
                                    <p:cond delay="0"/>
                                  </p:stCondLst>
                                  <p:childTnLst>
                                    <p:set>
                                      <p:cBhvr>
                                        <p:cTn id="2430" dur="1" fill="hold">
                                          <p:stCondLst>
                                            <p:cond delay="0"/>
                                          </p:stCondLst>
                                        </p:cTn>
                                        <p:tgtEl>
                                          <p:spTgt spid="284"/>
                                        </p:tgtEl>
                                        <p:attrNameLst>
                                          <p:attrName>style.visibility</p:attrName>
                                        </p:attrNameLst>
                                      </p:cBhvr>
                                      <p:to>
                                        <p:strVal val="visible"/>
                                      </p:to>
                                    </p:set>
                                  </p:childTnLst>
                                </p:cTn>
                              </p:par>
                            </p:childTnLst>
                          </p:cTn>
                        </p:par>
                        <p:par>
                          <p:cTn id="2431" fill="hold">
                            <p:stCondLst>
                              <p:cond delay="20000"/>
                            </p:stCondLst>
                            <p:childTnLst>
                              <p:par>
                                <p:cTn id="2432" presetID="1" presetClass="entr" presetSubtype="0" fill="hold" nodeType="afterEffect">
                                  <p:stCondLst>
                                    <p:cond delay="0"/>
                                  </p:stCondLst>
                                  <p:childTnLst>
                                    <p:set>
                                      <p:cBhvr>
                                        <p:cTn id="2433" dur="1" fill="hold">
                                          <p:stCondLst>
                                            <p:cond delay="0"/>
                                          </p:stCondLst>
                                        </p:cTn>
                                        <p:tgtEl>
                                          <p:spTgt spid="268"/>
                                        </p:tgtEl>
                                        <p:attrNameLst>
                                          <p:attrName>style.visibility</p:attrName>
                                        </p:attrNameLst>
                                      </p:cBhvr>
                                      <p:to>
                                        <p:strVal val="visible"/>
                                      </p:to>
                                    </p:set>
                                  </p:childTnLst>
                                </p:cTn>
                              </p:par>
                            </p:childTnLst>
                          </p:cTn>
                        </p:par>
                        <p:par>
                          <p:cTn id="2434" fill="hold">
                            <p:stCondLst>
                              <p:cond delay="20000"/>
                            </p:stCondLst>
                            <p:childTnLst>
                              <p:par>
                                <p:cTn id="2435" presetID="1" presetClass="exit" presetSubtype="0" fill="hold" nodeType="afterEffect">
                                  <p:stCondLst>
                                    <p:cond delay="50"/>
                                  </p:stCondLst>
                                  <p:childTnLst>
                                    <p:set>
                                      <p:cBhvr>
                                        <p:cTn id="2436" dur="1" fill="hold">
                                          <p:stCondLst>
                                            <p:cond delay="0"/>
                                          </p:stCondLst>
                                        </p:cTn>
                                        <p:tgtEl>
                                          <p:spTgt spid="268"/>
                                        </p:tgtEl>
                                        <p:attrNameLst>
                                          <p:attrName>style.visibility</p:attrName>
                                        </p:attrNameLst>
                                      </p:cBhvr>
                                      <p:to>
                                        <p:strVal val="hidden"/>
                                      </p:to>
                                    </p:set>
                                  </p:childTnLst>
                                </p:cTn>
                              </p:par>
                            </p:childTnLst>
                          </p:cTn>
                        </p:par>
                        <p:par>
                          <p:cTn id="2437" fill="hold">
                            <p:stCondLst>
                              <p:cond delay="20050"/>
                            </p:stCondLst>
                            <p:childTnLst>
                              <p:par>
                                <p:cTn id="2438" presetID="1" presetClass="entr" presetSubtype="0" fill="hold" nodeType="afterEffect">
                                  <p:stCondLst>
                                    <p:cond delay="0"/>
                                  </p:stCondLst>
                                  <p:childTnLst>
                                    <p:set>
                                      <p:cBhvr>
                                        <p:cTn id="2439" dur="1" fill="hold">
                                          <p:stCondLst>
                                            <p:cond delay="0"/>
                                          </p:stCondLst>
                                        </p:cTn>
                                        <p:tgtEl>
                                          <p:spTgt spid="269"/>
                                        </p:tgtEl>
                                        <p:attrNameLst>
                                          <p:attrName>style.visibility</p:attrName>
                                        </p:attrNameLst>
                                      </p:cBhvr>
                                      <p:to>
                                        <p:strVal val="visible"/>
                                      </p:to>
                                    </p:set>
                                  </p:childTnLst>
                                </p:cTn>
                              </p:par>
                            </p:childTnLst>
                          </p:cTn>
                        </p:par>
                        <p:par>
                          <p:cTn id="2440" fill="hold">
                            <p:stCondLst>
                              <p:cond delay="20050"/>
                            </p:stCondLst>
                            <p:childTnLst>
                              <p:par>
                                <p:cTn id="2441" presetID="1" presetClass="exit" presetSubtype="0" fill="hold" nodeType="afterEffect">
                                  <p:stCondLst>
                                    <p:cond delay="50"/>
                                  </p:stCondLst>
                                  <p:childTnLst>
                                    <p:set>
                                      <p:cBhvr>
                                        <p:cTn id="2442" dur="1" fill="hold">
                                          <p:stCondLst>
                                            <p:cond delay="0"/>
                                          </p:stCondLst>
                                        </p:cTn>
                                        <p:tgtEl>
                                          <p:spTgt spid="269"/>
                                        </p:tgtEl>
                                        <p:attrNameLst>
                                          <p:attrName>style.visibility</p:attrName>
                                        </p:attrNameLst>
                                      </p:cBhvr>
                                      <p:to>
                                        <p:strVal val="hidden"/>
                                      </p:to>
                                    </p:set>
                                  </p:childTnLst>
                                </p:cTn>
                              </p:par>
                            </p:childTnLst>
                          </p:cTn>
                        </p:par>
                        <p:par>
                          <p:cTn id="2443" fill="hold">
                            <p:stCondLst>
                              <p:cond delay="20100"/>
                            </p:stCondLst>
                            <p:childTnLst>
                              <p:par>
                                <p:cTn id="2444" presetID="1" presetClass="entr" presetSubtype="0" fill="hold" nodeType="afterEffect">
                                  <p:stCondLst>
                                    <p:cond delay="0"/>
                                  </p:stCondLst>
                                  <p:childTnLst>
                                    <p:set>
                                      <p:cBhvr>
                                        <p:cTn id="2445" dur="1" fill="hold">
                                          <p:stCondLst>
                                            <p:cond delay="0"/>
                                          </p:stCondLst>
                                        </p:cTn>
                                        <p:tgtEl>
                                          <p:spTgt spid="270"/>
                                        </p:tgtEl>
                                        <p:attrNameLst>
                                          <p:attrName>style.visibility</p:attrName>
                                        </p:attrNameLst>
                                      </p:cBhvr>
                                      <p:to>
                                        <p:strVal val="visible"/>
                                      </p:to>
                                    </p:set>
                                  </p:childTnLst>
                                </p:cTn>
                              </p:par>
                            </p:childTnLst>
                          </p:cTn>
                        </p:par>
                        <p:par>
                          <p:cTn id="2446" fill="hold">
                            <p:stCondLst>
                              <p:cond delay="20100"/>
                            </p:stCondLst>
                            <p:childTnLst>
                              <p:par>
                                <p:cTn id="2447" presetID="1" presetClass="exit" presetSubtype="0" fill="hold" nodeType="afterEffect">
                                  <p:stCondLst>
                                    <p:cond delay="50"/>
                                  </p:stCondLst>
                                  <p:childTnLst>
                                    <p:set>
                                      <p:cBhvr>
                                        <p:cTn id="2448" dur="1" fill="hold">
                                          <p:stCondLst>
                                            <p:cond delay="0"/>
                                          </p:stCondLst>
                                        </p:cTn>
                                        <p:tgtEl>
                                          <p:spTgt spid="270"/>
                                        </p:tgtEl>
                                        <p:attrNameLst>
                                          <p:attrName>style.visibility</p:attrName>
                                        </p:attrNameLst>
                                      </p:cBhvr>
                                      <p:to>
                                        <p:strVal val="hidden"/>
                                      </p:to>
                                    </p:set>
                                  </p:childTnLst>
                                </p:cTn>
                              </p:par>
                            </p:childTnLst>
                          </p:cTn>
                        </p:par>
                        <p:par>
                          <p:cTn id="2449" fill="hold">
                            <p:stCondLst>
                              <p:cond delay="20150"/>
                            </p:stCondLst>
                            <p:childTnLst>
                              <p:par>
                                <p:cTn id="2450" presetID="1" presetClass="entr" presetSubtype="0" fill="hold" nodeType="afterEffect">
                                  <p:stCondLst>
                                    <p:cond delay="0"/>
                                  </p:stCondLst>
                                  <p:childTnLst>
                                    <p:set>
                                      <p:cBhvr>
                                        <p:cTn id="2451" dur="1" fill="hold">
                                          <p:stCondLst>
                                            <p:cond delay="0"/>
                                          </p:stCondLst>
                                        </p:cTn>
                                        <p:tgtEl>
                                          <p:spTgt spid="271"/>
                                        </p:tgtEl>
                                        <p:attrNameLst>
                                          <p:attrName>style.visibility</p:attrName>
                                        </p:attrNameLst>
                                      </p:cBhvr>
                                      <p:to>
                                        <p:strVal val="visible"/>
                                      </p:to>
                                    </p:set>
                                  </p:childTnLst>
                                </p:cTn>
                              </p:par>
                            </p:childTnLst>
                          </p:cTn>
                        </p:par>
                        <p:par>
                          <p:cTn id="2452" fill="hold">
                            <p:stCondLst>
                              <p:cond delay="20150"/>
                            </p:stCondLst>
                            <p:childTnLst>
                              <p:par>
                                <p:cTn id="2453" presetID="1" presetClass="exit" presetSubtype="0" fill="hold" nodeType="afterEffect">
                                  <p:stCondLst>
                                    <p:cond delay="50"/>
                                  </p:stCondLst>
                                  <p:childTnLst>
                                    <p:set>
                                      <p:cBhvr>
                                        <p:cTn id="2454" dur="1" fill="hold">
                                          <p:stCondLst>
                                            <p:cond delay="0"/>
                                          </p:stCondLst>
                                        </p:cTn>
                                        <p:tgtEl>
                                          <p:spTgt spid="271"/>
                                        </p:tgtEl>
                                        <p:attrNameLst>
                                          <p:attrName>style.visibility</p:attrName>
                                        </p:attrNameLst>
                                      </p:cBhvr>
                                      <p:to>
                                        <p:strVal val="hidden"/>
                                      </p:to>
                                    </p:set>
                                  </p:childTnLst>
                                </p:cTn>
                              </p:par>
                            </p:childTnLst>
                          </p:cTn>
                        </p:par>
                        <p:par>
                          <p:cTn id="2455" fill="hold">
                            <p:stCondLst>
                              <p:cond delay="20200"/>
                            </p:stCondLst>
                            <p:childTnLst>
                              <p:par>
                                <p:cTn id="2456" presetID="1" presetClass="entr" presetSubtype="0" fill="hold" nodeType="afterEffect">
                                  <p:stCondLst>
                                    <p:cond delay="0"/>
                                  </p:stCondLst>
                                  <p:childTnLst>
                                    <p:set>
                                      <p:cBhvr>
                                        <p:cTn id="2457" dur="1" fill="hold">
                                          <p:stCondLst>
                                            <p:cond delay="0"/>
                                          </p:stCondLst>
                                        </p:cTn>
                                        <p:tgtEl>
                                          <p:spTgt spid="280"/>
                                        </p:tgtEl>
                                        <p:attrNameLst>
                                          <p:attrName>style.visibility</p:attrName>
                                        </p:attrNameLst>
                                      </p:cBhvr>
                                      <p:to>
                                        <p:strVal val="visible"/>
                                      </p:to>
                                    </p:set>
                                  </p:childTnLst>
                                </p:cTn>
                              </p:par>
                            </p:childTnLst>
                          </p:cTn>
                        </p:par>
                        <p:par>
                          <p:cTn id="2458" fill="hold">
                            <p:stCondLst>
                              <p:cond delay="20200"/>
                            </p:stCondLst>
                            <p:childTnLst>
                              <p:par>
                                <p:cTn id="2459" presetID="1" presetClass="exit" presetSubtype="0" fill="hold" nodeType="afterEffect">
                                  <p:stCondLst>
                                    <p:cond delay="50"/>
                                  </p:stCondLst>
                                  <p:childTnLst>
                                    <p:set>
                                      <p:cBhvr>
                                        <p:cTn id="2460" dur="1" fill="hold">
                                          <p:stCondLst>
                                            <p:cond delay="0"/>
                                          </p:stCondLst>
                                        </p:cTn>
                                        <p:tgtEl>
                                          <p:spTgt spid="280"/>
                                        </p:tgtEl>
                                        <p:attrNameLst>
                                          <p:attrName>style.visibility</p:attrName>
                                        </p:attrNameLst>
                                      </p:cBhvr>
                                      <p:to>
                                        <p:strVal val="hidden"/>
                                      </p:to>
                                    </p:set>
                                  </p:childTnLst>
                                </p:cTn>
                              </p:par>
                            </p:childTnLst>
                          </p:cTn>
                        </p:par>
                        <p:par>
                          <p:cTn id="2461" fill="hold">
                            <p:stCondLst>
                              <p:cond delay="20250"/>
                            </p:stCondLst>
                            <p:childTnLst>
                              <p:par>
                                <p:cTn id="2462" presetID="1" presetClass="entr" presetSubtype="0" fill="hold" nodeType="afterEffect">
                                  <p:stCondLst>
                                    <p:cond delay="0"/>
                                  </p:stCondLst>
                                  <p:childTnLst>
                                    <p:set>
                                      <p:cBhvr>
                                        <p:cTn id="2463" dur="1" fill="hold">
                                          <p:stCondLst>
                                            <p:cond delay="0"/>
                                          </p:stCondLst>
                                        </p:cTn>
                                        <p:tgtEl>
                                          <p:spTgt spid="281"/>
                                        </p:tgtEl>
                                        <p:attrNameLst>
                                          <p:attrName>style.visibility</p:attrName>
                                        </p:attrNameLst>
                                      </p:cBhvr>
                                      <p:to>
                                        <p:strVal val="visible"/>
                                      </p:to>
                                    </p:set>
                                  </p:childTnLst>
                                </p:cTn>
                              </p:par>
                            </p:childTnLst>
                          </p:cTn>
                        </p:par>
                        <p:par>
                          <p:cTn id="2464" fill="hold">
                            <p:stCondLst>
                              <p:cond delay="20250"/>
                            </p:stCondLst>
                            <p:childTnLst>
                              <p:par>
                                <p:cTn id="2465" presetID="1" presetClass="exit" presetSubtype="0" fill="hold" nodeType="afterEffect">
                                  <p:stCondLst>
                                    <p:cond delay="50"/>
                                  </p:stCondLst>
                                  <p:childTnLst>
                                    <p:set>
                                      <p:cBhvr>
                                        <p:cTn id="2466" dur="1" fill="hold">
                                          <p:stCondLst>
                                            <p:cond delay="0"/>
                                          </p:stCondLst>
                                        </p:cTn>
                                        <p:tgtEl>
                                          <p:spTgt spid="281"/>
                                        </p:tgtEl>
                                        <p:attrNameLst>
                                          <p:attrName>style.visibility</p:attrName>
                                        </p:attrNameLst>
                                      </p:cBhvr>
                                      <p:to>
                                        <p:strVal val="hidden"/>
                                      </p:to>
                                    </p:set>
                                  </p:childTnLst>
                                </p:cTn>
                              </p:par>
                            </p:childTnLst>
                          </p:cTn>
                        </p:par>
                        <p:par>
                          <p:cTn id="2467" fill="hold">
                            <p:stCondLst>
                              <p:cond delay="20300"/>
                            </p:stCondLst>
                            <p:childTnLst>
                              <p:par>
                                <p:cTn id="2468" presetID="1" presetClass="entr" presetSubtype="0" fill="hold" nodeType="afterEffect">
                                  <p:stCondLst>
                                    <p:cond delay="0"/>
                                  </p:stCondLst>
                                  <p:childTnLst>
                                    <p:set>
                                      <p:cBhvr>
                                        <p:cTn id="2469" dur="1" fill="hold">
                                          <p:stCondLst>
                                            <p:cond delay="0"/>
                                          </p:stCondLst>
                                        </p:cTn>
                                        <p:tgtEl>
                                          <p:spTgt spid="282"/>
                                        </p:tgtEl>
                                        <p:attrNameLst>
                                          <p:attrName>style.visibility</p:attrName>
                                        </p:attrNameLst>
                                      </p:cBhvr>
                                      <p:to>
                                        <p:strVal val="visible"/>
                                      </p:to>
                                    </p:set>
                                  </p:childTnLst>
                                </p:cTn>
                              </p:par>
                            </p:childTnLst>
                          </p:cTn>
                        </p:par>
                        <p:par>
                          <p:cTn id="2470" fill="hold">
                            <p:stCondLst>
                              <p:cond delay="20300"/>
                            </p:stCondLst>
                            <p:childTnLst>
                              <p:par>
                                <p:cTn id="2471" presetID="1" presetClass="exit" presetSubtype="0" fill="hold" nodeType="afterEffect">
                                  <p:stCondLst>
                                    <p:cond delay="50"/>
                                  </p:stCondLst>
                                  <p:childTnLst>
                                    <p:set>
                                      <p:cBhvr>
                                        <p:cTn id="2472" dur="1" fill="hold">
                                          <p:stCondLst>
                                            <p:cond delay="0"/>
                                          </p:stCondLst>
                                        </p:cTn>
                                        <p:tgtEl>
                                          <p:spTgt spid="282"/>
                                        </p:tgtEl>
                                        <p:attrNameLst>
                                          <p:attrName>style.visibility</p:attrName>
                                        </p:attrNameLst>
                                      </p:cBhvr>
                                      <p:to>
                                        <p:strVal val="hidden"/>
                                      </p:to>
                                    </p:set>
                                  </p:childTnLst>
                                </p:cTn>
                              </p:par>
                            </p:childTnLst>
                          </p:cTn>
                        </p:par>
                        <p:par>
                          <p:cTn id="2473" fill="hold">
                            <p:stCondLst>
                              <p:cond delay="20350"/>
                            </p:stCondLst>
                            <p:childTnLst>
                              <p:par>
                                <p:cTn id="2474" presetID="1" presetClass="entr" presetSubtype="0" fill="hold" nodeType="afterEffect">
                                  <p:stCondLst>
                                    <p:cond delay="0"/>
                                  </p:stCondLst>
                                  <p:childTnLst>
                                    <p:set>
                                      <p:cBhvr>
                                        <p:cTn id="2475" dur="1" fill="hold">
                                          <p:stCondLst>
                                            <p:cond delay="0"/>
                                          </p:stCondLst>
                                        </p:cTn>
                                        <p:tgtEl>
                                          <p:spTgt spid="283"/>
                                        </p:tgtEl>
                                        <p:attrNameLst>
                                          <p:attrName>style.visibility</p:attrName>
                                        </p:attrNameLst>
                                      </p:cBhvr>
                                      <p:to>
                                        <p:strVal val="visible"/>
                                      </p:to>
                                    </p:set>
                                  </p:childTnLst>
                                </p:cTn>
                              </p:par>
                            </p:childTnLst>
                          </p:cTn>
                        </p:par>
                        <p:par>
                          <p:cTn id="2476" fill="hold">
                            <p:stCondLst>
                              <p:cond delay="20350"/>
                            </p:stCondLst>
                            <p:childTnLst>
                              <p:par>
                                <p:cTn id="2477" presetID="1" presetClass="exit" presetSubtype="0" fill="hold" nodeType="afterEffect">
                                  <p:stCondLst>
                                    <p:cond delay="50"/>
                                  </p:stCondLst>
                                  <p:childTnLst>
                                    <p:set>
                                      <p:cBhvr>
                                        <p:cTn id="2478" dur="1" fill="hold">
                                          <p:stCondLst>
                                            <p:cond delay="0"/>
                                          </p:stCondLst>
                                        </p:cTn>
                                        <p:tgtEl>
                                          <p:spTgt spid="283"/>
                                        </p:tgtEl>
                                        <p:attrNameLst>
                                          <p:attrName>style.visibility</p:attrName>
                                        </p:attrNameLst>
                                      </p:cBhvr>
                                      <p:to>
                                        <p:strVal val="hidden"/>
                                      </p:to>
                                    </p:set>
                                  </p:childTnLst>
                                </p:cTn>
                              </p:par>
                            </p:childTnLst>
                          </p:cTn>
                        </p:par>
                        <p:par>
                          <p:cTn id="2479" fill="hold">
                            <p:stCondLst>
                              <p:cond delay="20400"/>
                            </p:stCondLst>
                            <p:childTnLst>
                              <p:par>
                                <p:cTn id="2480" presetID="1" presetClass="exit" presetSubtype="0" fill="hold" nodeType="afterEffect">
                                  <p:stCondLst>
                                    <p:cond delay="50"/>
                                  </p:stCondLst>
                                  <p:childTnLst>
                                    <p:set>
                                      <p:cBhvr>
                                        <p:cTn id="2481" dur="1" fill="hold">
                                          <p:stCondLst>
                                            <p:cond delay="0"/>
                                          </p:stCondLst>
                                        </p:cTn>
                                        <p:tgtEl>
                                          <p:spTgt spid="284"/>
                                        </p:tgtEl>
                                        <p:attrNameLst>
                                          <p:attrName>style.visibility</p:attrName>
                                        </p:attrNameLst>
                                      </p:cBhvr>
                                      <p:to>
                                        <p:strVal val="hidden"/>
                                      </p:to>
                                    </p:set>
                                  </p:childTnLst>
                                </p:cTn>
                              </p:par>
                            </p:childTnLst>
                          </p:cTn>
                        </p:par>
                        <p:par>
                          <p:cTn id="2482" fill="hold">
                            <p:stCondLst>
                              <p:cond delay="20450"/>
                            </p:stCondLst>
                            <p:childTnLst>
                              <p:par>
                                <p:cTn id="2483" presetID="1" presetClass="entr" presetSubtype="0" fill="hold" nodeType="afterEffect">
                                  <p:stCondLst>
                                    <p:cond delay="0"/>
                                  </p:stCondLst>
                                  <p:childTnLst>
                                    <p:set>
                                      <p:cBhvr>
                                        <p:cTn id="2484" dur="1" fill="hold">
                                          <p:stCondLst>
                                            <p:cond delay="0"/>
                                          </p:stCondLst>
                                        </p:cTn>
                                        <p:tgtEl>
                                          <p:spTgt spid="285"/>
                                        </p:tgtEl>
                                        <p:attrNameLst>
                                          <p:attrName>style.visibility</p:attrName>
                                        </p:attrNameLst>
                                      </p:cBhvr>
                                      <p:to>
                                        <p:strVal val="visible"/>
                                      </p:to>
                                    </p:set>
                                  </p:childTnLst>
                                </p:cTn>
                              </p:par>
                            </p:childTnLst>
                          </p:cTn>
                        </p:par>
                        <p:par>
                          <p:cTn id="2485" fill="hold">
                            <p:stCondLst>
                              <p:cond delay="20450"/>
                            </p:stCondLst>
                            <p:childTnLst>
                              <p:par>
                                <p:cTn id="2486" presetID="1" presetClass="exit" presetSubtype="0" fill="hold" nodeType="afterEffect">
                                  <p:stCondLst>
                                    <p:cond delay="50"/>
                                  </p:stCondLst>
                                  <p:childTnLst>
                                    <p:set>
                                      <p:cBhvr>
                                        <p:cTn id="2487" dur="1" fill="hold">
                                          <p:stCondLst>
                                            <p:cond delay="0"/>
                                          </p:stCondLst>
                                        </p:cTn>
                                        <p:tgtEl>
                                          <p:spTgt spid="285"/>
                                        </p:tgtEl>
                                        <p:attrNameLst>
                                          <p:attrName>style.visibility</p:attrName>
                                        </p:attrNameLst>
                                      </p:cBhvr>
                                      <p:to>
                                        <p:strVal val="hidden"/>
                                      </p:to>
                                    </p:set>
                                  </p:childTnLst>
                                </p:cTn>
                              </p:par>
                            </p:childTnLst>
                          </p:cTn>
                        </p:par>
                        <p:par>
                          <p:cTn id="2488" fill="hold">
                            <p:stCondLst>
                              <p:cond delay="20500"/>
                            </p:stCondLst>
                            <p:childTnLst>
                              <p:par>
                                <p:cTn id="2489" presetID="1" presetClass="entr" presetSubtype="0" fill="hold" nodeType="afterEffect">
                                  <p:stCondLst>
                                    <p:cond delay="0"/>
                                  </p:stCondLst>
                                  <p:childTnLst>
                                    <p:set>
                                      <p:cBhvr>
                                        <p:cTn id="2490" dur="1" fill="hold">
                                          <p:stCondLst>
                                            <p:cond delay="0"/>
                                          </p:stCondLst>
                                        </p:cTn>
                                        <p:tgtEl>
                                          <p:spTgt spid="286"/>
                                        </p:tgtEl>
                                        <p:attrNameLst>
                                          <p:attrName>style.visibility</p:attrName>
                                        </p:attrNameLst>
                                      </p:cBhvr>
                                      <p:to>
                                        <p:strVal val="visible"/>
                                      </p:to>
                                    </p:set>
                                  </p:childTnLst>
                                </p:cTn>
                              </p:par>
                            </p:childTnLst>
                          </p:cTn>
                        </p:par>
                        <p:par>
                          <p:cTn id="2491" fill="hold">
                            <p:stCondLst>
                              <p:cond delay="20500"/>
                            </p:stCondLst>
                            <p:childTnLst>
                              <p:par>
                                <p:cTn id="2492" presetID="1" presetClass="exit" presetSubtype="0" fill="hold" nodeType="afterEffect">
                                  <p:stCondLst>
                                    <p:cond delay="50"/>
                                  </p:stCondLst>
                                  <p:childTnLst>
                                    <p:set>
                                      <p:cBhvr>
                                        <p:cTn id="2493" dur="1" fill="hold">
                                          <p:stCondLst>
                                            <p:cond delay="0"/>
                                          </p:stCondLst>
                                        </p:cTn>
                                        <p:tgtEl>
                                          <p:spTgt spid="286"/>
                                        </p:tgtEl>
                                        <p:attrNameLst>
                                          <p:attrName>style.visibility</p:attrName>
                                        </p:attrNameLst>
                                      </p:cBhvr>
                                      <p:to>
                                        <p:strVal val="hidden"/>
                                      </p:to>
                                    </p:set>
                                  </p:childTnLst>
                                </p:cTn>
                              </p:par>
                            </p:childTnLst>
                          </p:cTn>
                        </p:par>
                        <p:par>
                          <p:cTn id="2494" fill="hold">
                            <p:stCondLst>
                              <p:cond delay="20550"/>
                            </p:stCondLst>
                            <p:childTnLst>
                              <p:par>
                                <p:cTn id="2495" presetID="1" presetClass="entr" presetSubtype="0" fill="hold" nodeType="afterEffect">
                                  <p:stCondLst>
                                    <p:cond delay="0"/>
                                  </p:stCondLst>
                                  <p:childTnLst>
                                    <p:set>
                                      <p:cBhvr>
                                        <p:cTn id="2496" dur="1" fill="hold">
                                          <p:stCondLst>
                                            <p:cond delay="0"/>
                                          </p:stCondLst>
                                        </p:cTn>
                                        <p:tgtEl>
                                          <p:spTgt spid="287"/>
                                        </p:tgtEl>
                                        <p:attrNameLst>
                                          <p:attrName>style.visibility</p:attrName>
                                        </p:attrNameLst>
                                      </p:cBhvr>
                                      <p:to>
                                        <p:strVal val="visible"/>
                                      </p:to>
                                    </p:set>
                                  </p:childTnLst>
                                </p:cTn>
                              </p:par>
                            </p:childTnLst>
                          </p:cTn>
                        </p:par>
                        <p:par>
                          <p:cTn id="2497" fill="hold">
                            <p:stCondLst>
                              <p:cond delay="20550"/>
                            </p:stCondLst>
                            <p:childTnLst>
                              <p:par>
                                <p:cTn id="2498" presetID="1" presetClass="exit" presetSubtype="0" fill="hold" nodeType="afterEffect">
                                  <p:stCondLst>
                                    <p:cond delay="50"/>
                                  </p:stCondLst>
                                  <p:childTnLst>
                                    <p:set>
                                      <p:cBhvr>
                                        <p:cTn id="2499" dur="1" fill="hold">
                                          <p:stCondLst>
                                            <p:cond delay="0"/>
                                          </p:stCondLst>
                                        </p:cTn>
                                        <p:tgtEl>
                                          <p:spTgt spid="287"/>
                                        </p:tgtEl>
                                        <p:attrNameLst>
                                          <p:attrName>style.visibility</p:attrName>
                                        </p:attrNameLst>
                                      </p:cBhvr>
                                      <p:to>
                                        <p:strVal val="hidden"/>
                                      </p:to>
                                    </p:set>
                                  </p:childTnLst>
                                </p:cTn>
                              </p:par>
                            </p:childTnLst>
                          </p:cTn>
                        </p:par>
                        <p:par>
                          <p:cTn id="2500" fill="hold">
                            <p:stCondLst>
                              <p:cond delay="20600"/>
                            </p:stCondLst>
                            <p:childTnLst>
                              <p:par>
                                <p:cTn id="2501" presetID="1" presetClass="entr" presetSubtype="0" fill="hold" nodeType="afterEffect">
                                  <p:stCondLst>
                                    <p:cond delay="0"/>
                                  </p:stCondLst>
                                  <p:childTnLst>
                                    <p:set>
                                      <p:cBhvr>
                                        <p:cTn id="2502" dur="1" fill="hold">
                                          <p:stCondLst>
                                            <p:cond delay="0"/>
                                          </p:stCondLst>
                                        </p:cTn>
                                        <p:tgtEl>
                                          <p:spTgt spid="288"/>
                                        </p:tgtEl>
                                        <p:attrNameLst>
                                          <p:attrName>style.visibility</p:attrName>
                                        </p:attrNameLst>
                                      </p:cBhvr>
                                      <p:to>
                                        <p:strVal val="visible"/>
                                      </p:to>
                                    </p:set>
                                  </p:childTnLst>
                                </p:cTn>
                              </p:par>
                            </p:childTnLst>
                          </p:cTn>
                        </p:par>
                        <p:par>
                          <p:cTn id="2503" fill="hold">
                            <p:stCondLst>
                              <p:cond delay="20600"/>
                            </p:stCondLst>
                            <p:childTnLst>
                              <p:par>
                                <p:cTn id="2504" presetID="1" presetClass="exit" presetSubtype="0" fill="hold" nodeType="afterEffect">
                                  <p:stCondLst>
                                    <p:cond delay="50"/>
                                  </p:stCondLst>
                                  <p:childTnLst>
                                    <p:set>
                                      <p:cBhvr>
                                        <p:cTn id="2505" dur="1" fill="hold">
                                          <p:stCondLst>
                                            <p:cond delay="0"/>
                                          </p:stCondLst>
                                        </p:cTn>
                                        <p:tgtEl>
                                          <p:spTgt spid="288"/>
                                        </p:tgtEl>
                                        <p:attrNameLst>
                                          <p:attrName>style.visibility</p:attrName>
                                        </p:attrNameLst>
                                      </p:cBhvr>
                                      <p:to>
                                        <p:strVal val="hidden"/>
                                      </p:to>
                                    </p:set>
                                  </p:childTnLst>
                                </p:cTn>
                              </p:par>
                            </p:childTnLst>
                          </p:cTn>
                        </p:par>
                        <p:par>
                          <p:cTn id="2506" fill="hold">
                            <p:stCondLst>
                              <p:cond delay="20650"/>
                            </p:stCondLst>
                            <p:childTnLst>
                              <p:par>
                                <p:cTn id="2507" presetID="1" presetClass="entr" presetSubtype="0" fill="hold" nodeType="afterEffect">
                                  <p:stCondLst>
                                    <p:cond delay="0"/>
                                  </p:stCondLst>
                                  <p:childTnLst>
                                    <p:set>
                                      <p:cBhvr>
                                        <p:cTn id="2508" dur="1" fill="hold">
                                          <p:stCondLst>
                                            <p:cond delay="0"/>
                                          </p:stCondLst>
                                        </p:cTn>
                                        <p:tgtEl>
                                          <p:spTgt spid="305"/>
                                        </p:tgtEl>
                                        <p:attrNameLst>
                                          <p:attrName>style.visibility</p:attrName>
                                        </p:attrNameLst>
                                      </p:cBhvr>
                                      <p:to>
                                        <p:strVal val="visible"/>
                                      </p:to>
                                    </p:set>
                                  </p:childTnLst>
                                </p:cTn>
                              </p:par>
                            </p:childTnLst>
                          </p:cTn>
                        </p:par>
                        <p:par>
                          <p:cTn id="2509" fill="hold">
                            <p:stCondLst>
                              <p:cond delay="20650"/>
                            </p:stCondLst>
                            <p:childTnLst>
                              <p:par>
                                <p:cTn id="2510" presetID="1" presetClass="entr" presetSubtype="0" fill="hold" nodeType="afterEffect">
                                  <p:stCondLst>
                                    <p:cond delay="0"/>
                                  </p:stCondLst>
                                  <p:childTnLst>
                                    <p:set>
                                      <p:cBhvr>
                                        <p:cTn id="2511" dur="1" fill="hold">
                                          <p:stCondLst>
                                            <p:cond delay="0"/>
                                          </p:stCondLst>
                                        </p:cTn>
                                        <p:tgtEl>
                                          <p:spTgt spid="268"/>
                                        </p:tgtEl>
                                        <p:attrNameLst>
                                          <p:attrName>style.visibility</p:attrName>
                                        </p:attrNameLst>
                                      </p:cBhvr>
                                      <p:to>
                                        <p:strVal val="visible"/>
                                      </p:to>
                                    </p:set>
                                  </p:childTnLst>
                                </p:cTn>
                              </p:par>
                            </p:childTnLst>
                          </p:cTn>
                        </p:par>
                        <p:par>
                          <p:cTn id="2512" fill="hold">
                            <p:stCondLst>
                              <p:cond delay="20650"/>
                            </p:stCondLst>
                            <p:childTnLst>
                              <p:par>
                                <p:cTn id="2513" presetID="1" presetClass="exit" presetSubtype="0" fill="hold" nodeType="afterEffect">
                                  <p:stCondLst>
                                    <p:cond delay="50"/>
                                  </p:stCondLst>
                                  <p:childTnLst>
                                    <p:set>
                                      <p:cBhvr>
                                        <p:cTn id="2514" dur="1" fill="hold">
                                          <p:stCondLst>
                                            <p:cond delay="0"/>
                                          </p:stCondLst>
                                        </p:cTn>
                                        <p:tgtEl>
                                          <p:spTgt spid="268"/>
                                        </p:tgtEl>
                                        <p:attrNameLst>
                                          <p:attrName>style.visibility</p:attrName>
                                        </p:attrNameLst>
                                      </p:cBhvr>
                                      <p:to>
                                        <p:strVal val="hidden"/>
                                      </p:to>
                                    </p:set>
                                  </p:childTnLst>
                                </p:cTn>
                              </p:par>
                            </p:childTnLst>
                          </p:cTn>
                        </p:par>
                        <p:par>
                          <p:cTn id="2515" fill="hold">
                            <p:stCondLst>
                              <p:cond delay="20700"/>
                            </p:stCondLst>
                            <p:childTnLst>
                              <p:par>
                                <p:cTn id="2516" presetID="1" presetClass="entr" presetSubtype="0" fill="hold" nodeType="afterEffect">
                                  <p:stCondLst>
                                    <p:cond delay="0"/>
                                  </p:stCondLst>
                                  <p:childTnLst>
                                    <p:set>
                                      <p:cBhvr>
                                        <p:cTn id="2517" dur="1" fill="hold">
                                          <p:stCondLst>
                                            <p:cond delay="0"/>
                                          </p:stCondLst>
                                        </p:cTn>
                                        <p:tgtEl>
                                          <p:spTgt spid="269"/>
                                        </p:tgtEl>
                                        <p:attrNameLst>
                                          <p:attrName>style.visibility</p:attrName>
                                        </p:attrNameLst>
                                      </p:cBhvr>
                                      <p:to>
                                        <p:strVal val="visible"/>
                                      </p:to>
                                    </p:set>
                                  </p:childTnLst>
                                </p:cTn>
                              </p:par>
                            </p:childTnLst>
                          </p:cTn>
                        </p:par>
                        <p:par>
                          <p:cTn id="2518" fill="hold">
                            <p:stCondLst>
                              <p:cond delay="20700"/>
                            </p:stCondLst>
                            <p:childTnLst>
                              <p:par>
                                <p:cTn id="2519" presetID="1" presetClass="entr" presetSubtype="0" fill="hold" nodeType="afterEffect">
                                  <p:stCondLst>
                                    <p:cond delay="0"/>
                                  </p:stCondLst>
                                  <p:childTnLst>
                                    <p:set>
                                      <p:cBhvr>
                                        <p:cTn id="2520" dur="1" fill="hold">
                                          <p:stCondLst>
                                            <p:cond delay="0"/>
                                          </p:stCondLst>
                                        </p:cTn>
                                        <p:tgtEl>
                                          <p:spTgt spid="272"/>
                                        </p:tgtEl>
                                        <p:attrNameLst>
                                          <p:attrName>style.visibility</p:attrName>
                                        </p:attrNameLst>
                                      </p:cBhvr>
                                      <p:to>
                                        <p:strVal val="visible"/>
                                      </p:to>
                                    </p:set>
                                  </p:childTnLst>
                                </p:cTn>
                              </p:par>
                            </p:childTnLst>
                          </p:cTn>
                        </p:par>
                        <p:par>
                          <p:cTn id="2521" fill="hold">
                            <p:stCondLst>
                              <p:cond delay="20700"/>
                            </p:stCondLst>
                            <p:childTnLst>
                              <p:par>
                                <p:cTn id="2522" presetID="1" presetClass="exit" presetSubtype="0" fill="hold" nodeType="afterEffect">
                                  <p:stCondLst>
                                    <p:cond delay="50"/>
                                  </p:stCondLst>
                                  <p:childTnLst>
                                    <p:set>
                                      <p:cBhvr>
                                        <p:cTn id="2523" dur="1" fill="hold">
                                          <p:stCondLst>
                                            <p:cond delay="0"/>
                                          </p:stCondLst>
                                        </p:cTn>
                                        <p:tgtEl>
                                          <p:spTgt spid="272"/>
                                        </p:tgtEl>
                                        <p:attrNameLst>
                                          <p:attrName>style.visibility</p:attrName>
                                        </p:attrNameLst>
                                      </p:cBhvr>
                                      <p:to>
                                        <p:strVal val="hidden"/>
                                      </p:to>
                                    </p:set>
                                  </p:childTnLst>
                                </p:cTn>
                              </p:par>
                            </p:childTnLst>
                          </p:cTn>
                        </p:par>
                        <p:par>
                          <p:cTn id="2524" fill="hold">
                            <p:stCondLst>
                              <p:cond delay="20750"/>
                            </p:stCondLst>
                            <p:childTnLst>
                              <p:par>
                                <p:cTn id="2525" presetID="1" presetClass="entr" presetSubtype="0" fill="hold" nodeType="afterEffect">
                                  <p:stCondLst>
                                    <p:cond delay="0"/>
                                  </p:stCondLst>
                                  <p:childTnLst>
                                    <p:set>
                                      <p:cBhvr>
                                        <p:cTn id="2526" dur="1" fill="hold">
                                          <p:stCondLst>
                                            <p:cond delay="0"/>
                                          </p:stCondLst>
                                        </p:cTn>
                                        <p:tgtEl>
                                          <p:spTgt spid="273"/>
                                        </p:tgtEl>
                                        <p:attrNameLst>
                                          <p:attrName>style.visibility</p:attrName>
                                        </p:attrNameLst>
                                      </p:cBhvr>
                                      <p:to>
                                        <p:strVal val="visible"/>
                                      </p:to>
                                    </p:set>
                                  </p:childTnLst>
                                </p:cTn>
                              </p:par>
                            </p:childTnLst>
                          </p:cTn>
                        </p:par>
                        <p:par>
                          <p:cTn id="2527" fill="hold">
                            <p:stCondLst>
                              <p:cond delay="20750"/>
                            </p:stCondLst>
                            <p:childTnLst>
                              <p:par>
                                <p:cTn id="2528" presetID="1" presetClass="exit" presetSubtype="0" fill="hold" nodeType="afterEffect">
                                  <p:stCondLst>
                                    <p:cond delay="50"/>
                                  </p:stCondLst>
                                  <p:childTnLst>
                                    <p:set>
                                      <p:cBhvr>
                                        <p:cTn id="2529" dur="1" fill="hold">
                                          <p:stCondLst>
                                            <p:cond delay="0"/>
                                          </p:stCondLst>
                                        </p:cTn>
                                        <p:tgtEl>
                                          <p:spTgt spid="273"/>
                                        </p:tgtEl>
                                        <p:attrNameLst>
                                          <p:attrName>style.visibility</p:attrName>
                                        </p:attrNameLst>
                                      </p:cBhvr>
                                      <p:to>
                                        <p:strVal val="hidden"/>
                                      </p:to>
                                    </p:set>
                                  </p:childTnLst>
                                </p:cTn>
                              </p:par>
                            </p:childTnLst>
                          </p:cTn>
                        </p:par>
                        <p:par>
                          <p:cTn id="2530" fill="hold">
                            <p:stCondLst>
                              <p:cond delay="20800"/>
                            </p:stCondLst>
                            <p:childTnLst>
                              <p:par>
                                <p:cTn id="2531" presetID="1" presetClass="entr" presetSubtype="0" fill="hold" nodeType="afterEffect">
                                  <p:stCondLst>
                                    <p:cond delay="0"/>
                                  </p:stCondLst>
                                  <p:childTnLst>
                                    <p:set>
                                      <p:cBhvr>
                                        <p:cTn id="2532" dur="1" fill="hold">
                                          <p:stCondLst>
                                            <p:cond delay="0"/>
                                          </p:stCondLst>
                                        </p:cTn>
                                        <p:tgtEl>
                                          <p:spTgt spid="274"/>
                                        </p:tgtEl>
                                        <p:attrNameLst>
                                          <p:attrName>style.visibility</p:attrName>
                                        </p:attrNameLst>
                                      </p:cBhvr>
                                      <p:to>
                                        <p:strVal val="visible"/>
                                      </p:to>
                                    </p:set>
                                  </p:childTnLst>
                                </p:cTn>
                              </p:par>
                            </p:childTnLst>
                          </p:cTn>
                        </p:par>
                        <p:par>
                          <p:cTn id="2533" fill="hold">
                            <p:stCondLst>
                              <p:cond delay="20800"/>
                            </p:stCondLst>
                            <p:childTnLst>
                              <p:par>
                                <p:cTn id="2534" presetID="1" presetClass="exit" presetSubtype="0" fill="hold" nodeType="afterEffect">
                                  <p:stCondLst>
                                    <p:cond delay="50"/>
                                  </p:stCondLst>
                                  <p:childTnLst>
                                    <p:set>
                                      <p:cBhvr>
                                        <p:cTn id="2535" dur="1" fill="hold">
                                          <p:stCondLst>
                                            <p:cond delay="0"/>
                                          </p:stCondLst>
                                        </p:cTn>
                                        <p:tgtEl>
                                          <p:spTgt spid="274"/>
                                        </p:tgtEl>
                                        <p:attrNameLst>
                                          <p:attrName>style.visibility</p:attrName>
                                        </p:attrNameLst>
                                      </p:cBhvr>
                                      <p:to>
                                        <p:strVal val="hidden"/>
                                      </p:to>
                                    </p:set>
                                  </p:childTnLst>
                                </p:cTn>
                              </p:par>
                            </p:childTnLst>
                          </p:cTn>
                        </p:par>
                        <p:par>
                          <p:cTn id="2536" fill="hold">
                            <p:stCondLst>
                              <p:cond delay="20850"/>
                            </p:stCondLst>
                            <p:childTnLst>
                              <p:par>
                                <p:cTn id="2537" presetID="1" presetClass="entr" presetSubtype="0" fill="hold" nodeType="afterEffect">
                                  <p:stCondLst>
                                    <p:cond delay="0"/>
                                  </p:stCondLst>
                                  <p:childTnLst>
                                    <p:set>
                                      <p:cBhvr>
                                        <p:cTn id="2538" dur="1" fill="hold">
                                          <p:stCondLst>
                                            <p:cond delay="0"/>
                                          </p:stCondLst>
                                        </p:cTn>
                                        <p:tgtEl>
                                          <p:spTgt spid="275"/>
                                        </p:tgtEl>
                                        <p:attrNameLst>
                                          <p:attrName>style.visibility</p:attrName>
                                        </p:attrNameLst>
                                      </p:cBhvr>
                                      <p:to>
                                        <p:strVal val="visible"/>
                                      </p:to>
                                    </p:set>
                                  </p:childTnLst>
                                </p:cTn>
                              </p:par>
                            </p:childTnLst>
                          </p:cTn>
                        </p:par>
                        <p:par>
                          <p:cTn id="2539" fill="hold">
                            <p:stCondLst>
                              <p:cond delay="20850"/>
                            </p:stCondLst>
                            <p:childTnLst>
                              <p:par>
                                <p:cTn id="2540" presetID="1" presetClass="exit" presetSubtype="0" fill="hold" nodeType="afterEffect">
                                  <p:stCondLst>
                                    <p:cond delay="50"/>
                                  </p:stCondLst>
                                  <p:childTnLst>
                                    <p:set>
                                      <p:cBhvr>
                                        <p:cTn id="2541" dur="1" fill="hold">
                                          <p:stCondLst>
                                            <p:cond delay="0"/>
                                          </p:stCondLst>
                                        </p:cTn>
                                        <p:tgtEl>
                                          <p:spTgt spid="275"/>
                                        </p:tgtEl>
                                        <p:attrNameLst>
                                          <p:attrName>style.visibility</p:attrName>
                                        </p:attrNameLst>
                                      </p:cBhvr>
                                      <p:to>
                                        <p:strVal val="hidden"/>
                                      </p:to>
                                    </p:set>
                                  </p:childTnLst>
                                </p:cTn>
                              </p:par>
                            </p:childTnLst>
                          </p:cTn>
                        </p:par>
                        <p:par>
                          <p:cTn id="2542" fill="hold">
                            <p:stCondLst>
                              <p:cond delay="20900"/>
                            </p:stCondLst>
                            <p:childTnLst>
                              <p:par>
                                <p:cTn id="2543" presetID="1" presetClass="entr" presetSubtype="0" fill="hold" nodeType="afterEffect">
                                  <p:stCondLst>
                                    <p:cond delay="0"/>
                                  </p:stCondLst>
                                  <p:childTnLst>
                                    <p:set>
                                      <p:cBhvr>
                                        <p:cTn id="2544" dur="1" fill="hold">
                                          <p:stCondLst>
                                            <p:cond delay="0"/>
                                          </p:stCondLst>
                                        </p:cTn>
                                        <p:tgtEl>
                                          <p:spTgt spid="276"/>
                                        </p:tgtEl>
                                        <p:attrNameLst>
                                          <p:attrName>style.visibility</p:attrName>
                                        </p:attrNameLst>
                                      </p:cBhvr>
                                      <p:to>
                                        <p:strVal val="visible"/>
                                      </p:to>
                                    </p:set>
                                  </p:childTnLst>
                                </p:cTn>
                              </p:par>
                            </p:childTnLst>
                          </p:cTn>
                        </p:par>
                        <p:par>
                          <p:cTn id="2545" fill="hold">
                            <p:stCondLst>
                              <p:cond delay="20900"/>
                            </p:stCondLst>
                            <p:childTnLst>
                              <p:par>
                                <p:cTn id="2546" presetID="1" presetClass="entr" presetSubtype="0" fill="hold" nodeType="afterEffect">
                                  <p:stCondLst>
                                    <p:cond delay="0"/>
                                  </p:stCondLst>
                                  <p:childTnLst>
                                    <p:set>
                                      <p:cBhvr>
                                        <p:cTn id="2547" dur="1" fill="hold">
                                          <p:stCondLst>
                                            <p:cond delay="0"/>
                                          </p:stCondLst>
                                        </p:cTn>
                                        <p:tgtEl>
                                          <p:spTgt spid="289"/>
                                        </p:tgtEl>
                                        <p:attrNameLst>
                                          <p:attrName>style.visibility</p:attrName>
                                        </p:attrNameLst>
                                      </p:cBhvr>
                                      <p:to>
                                        <p:strVal val="visible"/>
                                      </p:to>
                                    </p:set>
                                  </p:childTnLst>
                                </p:cTn>
                              </p:par>
                            </p:childTnLst>
                          </p:cTn>
                        </p:par>
                        <p:par>
                          <p:cTn id="2548" fill="hold">
                            <p:stCondLst>
                              <p:cond delay="20900"/>
                            </p:stCondLst>
                            <p:childTnLst>
                              <p:par>
                                <p:cTn id="2549" presetID="1" presetClass="exit" presetSubtype="0" fill="hold" nodeType="afterEffect">
                                  <p:stCondLst>
                                    <p:cond delay="50"/>
                                  </p:stCondLst>
                                  <p:childTnLst>
                                    <p:set>
                                      <p:cBhvr>
                                        <p:cTn id="2550" dur="1" fill="hold">
                                          <p:stCondLst>
                                            <p:cond delay="0"/>
                                          </p:stCondLst>
                                        </p:cTn>
                                        <p:tgtEl>
                                          <p:spTgt spid="289"/>
                                        </p:tgtEl>
                                        <p:attrNameLst>
                                          <p:attrName>style.visibility</p:attrName>
                                        </p:attrNameLst>
                                      </p:cBhvr>
                                      <p:to>
                                        <p:strVal val="hidden"/>
                                      </p:to>
                                    </p:set>
                                  </p:childTnLst>
                                </p:cTn>
                              </p:par>
                            </p:childTnLst>
                          </p:cTn>
                        </p:par>
                        <p:par>
                          <p:cTn id="2551" fill="hold">
                            <p:stCondLst>
                              <p:cond delay="20950"/>
                            </p:stCondLst>
                            <p:childTnLst>
                              <p:par>
                                <p:cTn id="2552" presetID="1" presetClass="entr" presetSubtype="0" fill="hold" nodeType="afterEffect">
                                  <p:stCondLst>
                                    <p:cond delay="0"/>
                                  </p:stCondLst>
                                  <p:childTnLst>
                                    <p:set>
                                      <p:cBhvr>
                                        <p:cTn id="2553" dur="1" fill="hold">
                                          <p:stCondLst>
                                            <p:cond delay="0"/>
                                          </p:stCondLst>
                                        </p:cTn>
                                        <p:tgtEl>
                                          <p:spTgt spid="290"/>
                                        </p:tgtEl>
                                        <p:attrNameLst>
                                          <p:attrName>style.visibility</p:attrName>
                                        </p:attrNameLst>
                                      </p:cBhvr>
                                      <p:to>
                                        <p:strVal val="visible"/>
                                      </p:to>
                                    </p:set>
                                  </p:childTnLst>
                                </p:cTn>
                              </p:par>
                            </p:childTnLst>
                          </p:cTn>
                        </p:par>
                        <p:par>
                          <p:cTn id="2554" fill="hold">
                            <p:stCondLst>
                              <p:cond delay="20950"/>
                            </p:stCondLst>
                            <p:childTnLst>
                              <p:par>
                                <p:cTn id="2555" presetID="1" presetClass="exit" presetSubtype="0" fill="hold" nodeType="afterEffect">
                                  <p:stCondLst>
                                    <p:cond delay="50"/>
                                  </p:stCondLst>
                                  <p:childTnLst>
                                    <p:set>
                                      <p:cBhvr>
                                        <p:cTn id="2556" dur="1" fill="hold">
                                          <p:stCondLst>
                                            <p:cond delay="0"/>
                                          </p:stCondLst>
                                        </p:cTn>
                                        <p:tgtEl>
                                          <p:spTgt spid="290"/>
                                        </p:tgtEl>
                                        <p:attrNameLst>
                                          <p:attrName>style.visibility</p:attrName>
                                        </p:attrNameLst>
                                      </p:cBhvr>
                                      <p:to>
                                        <p:strVal val="hidden"/>
                                      </p:to>
                                    </p:set>
                                  </p:childTnLst>
                                </p:cTn>
                              </p:par>
                            </p:childTnLst>
                          </p:cTn>
                        </p:par>
                        <p:par>
                          <p:cTn id="2557" fill="hold">
                            <p:stCondLst>
                              <p:cond delay="21000"/>
                            </p:stCondLst>
                            <p:childTnLst>
                              <p:par>
                                <p:cTn id="2558" presetID="1" presetClass="entr" presetSubtype="0" fill="hold" nodeType="afterEffect">
                                  <p:stCondLst>
                                    <p:cond delay="0"/>
                                  </p:stCondLst>
                                  <p:childTnLst>
                                    <p:set>
                                      <p:cBhvr>
                                        <p:cTn id="2559" dur="1" fill="hold">
                                          <p:stCondLst>
                                            <p:cond delay="0"/>
                                          </p:stCondLst>
                                        </p:cTn>
                                        <p:tgtEl>
                                          <p:spTgt spid="291"/>
                                        </p:tgtEl>
                                        <p:attrNameLst>
                                          <p:attrName>style.visibility</p:attrName>
                                        </p:attrNameLst>
                                      </p:cBhvr>
                                      <p:to>
                                        <p:strVal val="visible"/>
                                      </p:to>
                                    </p:set>
                                  </p:childTnLst>
                                </p:cTn>
                              </p:par>
                            </p:childTnLst>
                          </p:cTn>
                        </p:par>
                        <p:par>
                          <p:cTn id="2560" fill="hold">
                            <p:stCondLst>
                              <p:cond delay="21000"/>
                            </p:stCondLst>
                            <p:childTnLst>
                              <p:par>
                                <p:cTn id="2561" presetID="1" presetClass="entr" presetSubtype="0" fill="hold" nodeType="afterEffect">
                                  <p:stCondLst>
                                    <p:cond delay="0"/>
                                  </p:stCondLst>
                                  <p:childTnLst>
                                    <p:set>
                                      <p:cBhvr>
                                        <p:cTn id="2562" dur="1" fill="hold">
                                          <p:stCondLst>
                                            <p:cond delay="0"/>
                                          </p:stCondLst>
                                        </p:cTn>
                                        <p:tgtEl>
                                          <p:spTgt spid="295"/>
                                        </p:tgtEl>
                                        <p:attrNameLst>
                                          <p:attrName>style.visibility</p:attrName>
                                        </p:attrNameLst>
                                      </p:cBhvr>
                                      <p:to>
                                        <p:strVal val="visible"/>
                                      </p:to>
                                    </p:set>
                                  </p:childTnLst>
                                </p:cTn>
                              </p:par>
                            </p:childTnLst>
                          </p:cTn>
                        </p:par>
                        <p:par>
                          <p:cTn id="2563" fill="hold">
                            <p:stCondLst>
                              <p:cond delay="21000"/>
                            </p:stCondLst>
                            <p:childTnLst>
                              <p:par>
                                <p:cTn id="2564" presetID="1" presetClass="exit" presetSubtype="0" fill="hold" nodeType="afterEffect">
                                  <p:stCondLst>
                                    <p:cond delay="50"/>
                                  </p:stCondLst>
                                  <p:childTnLst>
                                    <p:set>
                                      <p:cBhvr>
                                        <p:cTn id="2565" dur="1" fill="hold">
                                          <p:stCondLst>
                                            <p:cond delay="0"/>
                                          </p:stCondLst>
                                        </p:cTn>
                                        <p:tgtEl>
                                          <p:spTgt spid="295"/>
                                        </p:tgtEl>
                                        <p:attrNameLst>
                                          <p:attrName>style.visibility</p:attrName>
                                        </p:attrNameLst>
                                      </p:cBhvr>
                                      <p:to>
                                        <p:strVal val="hidden"/>
                                      </p:to>
                                    </p:set>
                                  </p:childTnLst>
                                </p:cTn>
                              </p:par>
                            </p:childTnLst>
                          </p:cTn>
                        </p:par>
                        <p:par>
                          <p:cTn id="2566" fill="hold">
                            <p:stCondLst>
                              <p:cond delay="21050"/>
                            </p:stCondLst>
                            <p:childTnLst>
                              <p:par>
                                <p:cTn id="2567" presetID="1" presetClass="entr" presetSubtype="0" fill="hold" nodeType="afterEffect">
                                  <p:stCondLst>
                                    <p:cond delay="0"/>
                                  </p:stCondLst>
                                  <p:childTnLst>
                                    <p:set>
                                      <p:cBhvr>
                                        <p:cTn id="2568" dur="1" fill="hold">
                                          <p:stCondLst>
                                            <p:cond delay="0"/>
                                          </p:stCondLst>
                                        </p:cTn>
                                        <p:tgtEl>
                                          <p:spTgt spid="296"/>
                                        </p:tgtEl>
                                        <p:attrNameLst>
                                          <p:attrName>style.visibility</p:attrName>
                                        </p:attrNameLst>
                                      </p:cBhvr>
                                      <p:to>
                                        <p:strVal val="visible"/>
                                      </p:to>
                                    </p:set>
                                  </p:childTnLst>
                                </p:cTn>
                              </p:par>
                            </p:childTnLst>
                          </p:cTn>
                        </p:par>
                        <p:par>
                          <p:cTn id="2569" fill="hold">
                            <p:stCondLst>
                              <p:cond delay="21050"/>
                            </p:stCondLst>
                            <p:childTnLst>
                              <p:par>
                                <p:cTn id="2570" presetID="1" presetClass="exit" presetSubtype="0" fill="hold" nodeType="afterEffect">
                                  <p:stCondLst>
                                    <p:cond delay="50"/>
                                  </p:stCondLst>
                                  <p:childTnLst>
                                    <p:set>
                                      <p:cBhvr>
                                        <p:cTn id="2571" dur="1" fill="hold">
                                          <p:stCondLst>
                                            <p:cond delay="0"/>
                                          </p:stCondLst>
                                        </p:cTn>
                                        <p:tgtEl>
                                          <p:spTgt spid="296"/>
                                        </p:tgtEl>
                                        <p:attrNameLst>
                                          <p:attrName>style.visibility</p:attrName>
                                        </p:attrNameLst>
                                      </p:cBhvr>
                                      <p:to>
                                        <p:strVal val="hidden"/>
                                      </p:to>
                                    </p:set>
                                  </p:childTnLst>
                                </p:cTn>
                              </p:par>
                            </p:childTnLst>
                          </p:cTn>
                        </p:par>
                        <p:par>
                          <p:cTn id="2572" fill="hold">
                            <p:stCondLst>
                              <p:cond delay="21100"/>
                            </p:stCondLst>
                            <p:childTnLst>
                              <p:par>
                                <p:cTn id="2573" presetID="1" presetClass="entr" presetSubtype="0" fill="hold" nodeType="afterEffect">
                                  <p:stCondLst>
                                    <p:cond delay="0"/>
                                  </p:stCondLst>
                                  <p:childTnLst>
                                    <p:set>
                                      <p:cBhvr>
                                        <p:cTn id="2574" dur="1" fill="hold">
                                          <p:stCondLst>
                                            <p:cond delay="0"/>
                                          </p:stCondLst>
                                        </p:cTn>
                                        <p:tgtEl>
                                          <p:spTgt spid="297"/>
                                        </p:tgtEl>
                                        <p:attrNameLst>
                                          <p:attrName>style.visibility</p:attrName>
                                        </p:attrNameLst>
                                      </p:cBhvr>
                                      <p:to>
                                        <p:strVal val="visible"/>
                                      </p:to>
                                    </p:set>
                                  </p:childTnLst>
                                </p:cTn>
                              </p:par>
                            </p:childTnLst>
                          </p:cTn>
                        </p:par>
                        <p:par>
                          <p:cTn id="2575" fill="hold">
                            <p:stCondLst>
                              <p:cond delay="21100"/>
                            </p:stCondLst>
                            <p:childTnLst>
                              <p:par>
                                <p:cTn id="2576" presetID="1" presetClass="exit" presetSubtype="0" fill="hold" nodeType="afterEffect">
                                  <p:stCondLst>
                                    <p:cond delay="50"/>
                                  </p:stCondLst>
                                  <p:childTnLst>
                                    <p:set>
                                      <p:cBhvr>
                                        <p:cTn id="2577" dur="1" fill="hold">
                                          <p:stCondLst>
                                            <p:cond delay="0"/>
                                          </p:stCondLst>
                                        </p:cTn>
                                        <p:tgtEl>
                                          <p:spTgt spid="297"/>
                                        </p:tgtEl>
                                        <p:attrNameLst>
                                          <p:attrName>style.visibility</p:attrName>
                                        </p:attrNameLst>
                                      </p:cBhvr>
                                      <p:to>
                                        <p:strVal val="hidden"/>
                                      </p:to>
                                    </p:set>
                                  </p:childTnLst>
                                </p:cTn>
                              </p:par>
                            </p:childTnLst>
                          </p:cTn>
                        </p:par>
                        <p:par>
                          <p:cTn id="2578" fill="hold">
                            <p:stCondLst>
                              <p:cond delay="21150"/>
                            </p:stCondLst>
                            <p:childTnLst>
                              <p:par>
                                <p:cTn id="2579" presetID="1" presetClass="entr" presetSubtype="0" fill="hold" nodeType="afterEffect">
                                  <p:stCondLst>
                                    <p:cond delay="0"/>
                                  </p:stCondLst>
                                  <p:childTnLst>
                                    <p:set>
                                      <p:cBhvr>
                                        <p:cTn id="2580" dur="1" fill="hold">
                                          <p:stCondLst>
                                            <p:cond delay="0"/>
                                          </p:stCondLst>
                                        </p:cTn>
                                        <p:tgtEl>
                                          <p:spTgt spid="298"/>
                                        </p:tgtEl>
                                        <p:attrNameLst>
                                          <p:attrName>style.visibility</p:attrName>
                                        </p:attrNameLst>
                                      </p:cBhvr>
                                      <p:to>
                                        <p:strVal val="visible"/>
                                      </p:to>
                                    </p:set>
                                  </p:childTnLst>
                                </p:cTn>
                              </p:par>
                            </p:childTnLst>
                          </p:cTn>
                        </p:par>
                        <p:par>
                          <p:cTn id="2581" fill="hold">
                            <p:stCondLst>
                              <p:cond delay="21150"/>
                            </p:stCondLst>
                            <p:childTnLst>
                              <p:par>
                                <p:cTn id="2582" presetID="1" presetClass="exit" presetSubtype="0" fill="hold" nodeType="afterEffect">
                                  <p:stCondLst>
                                    <p:cond delay="50"/>
                                  </p:stCondLst>
                                  <p:childTnLst>
                                    <p:set>
                                      <p:cBhvr>
                                        <p:cTn id="2583" dur="1" fill="hold">
                                          <p:stCondLst>
                                            <p:cond delay="0"/>
                                          </p:stCondLst>
                                        </p:cTn>
                                        <p:tgtEl>
                                          <p:spTgt spid="298"/>
                                        </p:tgtEl>
                                        <p:attrNameLst>
                                          <p:attrName>style.visibility</p:attrName>
                                        </p:attrNameLst>
                                      </p:cBhvr>
                                      <p:to>
                                        <p:strVal val="hidden"/>
                                      </p:to>
                                    </p:set>
                                  </p:childTnLst>
                                </p:cTn>
                              </p:par>
                            </p:childTnLst>
                          </p:cTn>
                        </p:par>
                        <p:par>
                          <p:cTn id="2584" fill="hold">
                            <p:stCondLst>
                              <p:cond delay="21200"/>
                            </p:stCondLst>
                            <p:childTnLst>
                              <p:par>
                                <p:cTn id="2585" presetID="1" presetClass="entr" presetSubtype="0" fill="hold" nodeType="afterEffect">
                                  <p:stCondLst>
                                    <p:cond delay="0"/>
                                  </p:stCondLst>
                                  <p:childTnLst>
                                    <p:set>
                                      <p:cBhvr>
                                        <p:cTn id="2586" dur="1" fill="hold">
                                          <p:stCondLst>
                                            <p:cond delay="0"/>
                                          </p:stCondLst>
                                        </p:cTn>
                                        <p:tgtEl>
                                          <p:spTgt spid="299"/>
                                        </p:tgtEl>
                                        <p:attrNameLst>
                                          <p:attrName>style.visibility</p:attrName>
                                        </p:attrNameLst>
                                      </p:cBhvr>
                                      <p:to>
                                        <p:strVal val="visible"/>
                                      </p:to>
                                    </p:set>
                                  </p:childTnLst>
                                </p:cTn>
                              </p:par>
                            </p:childTnLst>
                          </p:cTn>
                        </p:par>
                        <p:par>
                          <p:cTn id="2587" fill="hold">
                            <p:stCondLst>
                              <p:cond delay="21200"/>
                            </p:stCondLst>
                            <p:childTnLst>
                              <p:par>
                                <p:cTn id="2588" presetID="1" presetClass="exit" presetSubtype="0" fill="hold" nodeType="afterEffect">
                                  <p:stCondLst>
                                    <p:cond delay="50"/>
                                  </p:stCondLst>
                                  <p:childTnLst>
                                    <p:set>
                                      <p:cBhvr>
                                        <p:cTn id="2589" dur="1" fill="hold">
                                          <p:stCondLst>
                                            <p:cond delay="0"/>
                                          </p:stCondLst>
                                        </p:cTn>
                                        <p:tgtEl>
                                          <p:spTgt spid="299"/>
                                        </p:tgtEl>
                                        <p:attrNameLst>
                                          <p:attrName>style.visibility</p:attrName>
                                        </p:attrNameLst>
                                      </p:cBhvr>
                                      <p:to>
                                        <p:strVal val="hidden"/>
                                      </p:to>
                                    </p:set>
                                  </p:childTnLst>
                                </p:cTn>
                              </p:par>
                            </p:childTnLst>
                          </p:cTn>
                        </p:par>
                        <p:par>
                          <p:cTn id="2590" fill="hold">
                            <p:stCondLst>
                              <p:cond delay="21250"/>
                            </p:stCondLst>
                            <p:childTnLst>
                              <p:par>
                                <p:cTn id="2591" presetID="1" presetClass="entr" presetSubtype="0" fill="hold" nodeType="afterEffect">
                                  <p:stCondLst>
                                    <p:cond delay="0"/>
                                  </p:stCondLst>
                                  <p:childTnLst>
                                    <p:set>
                                      <p:cBhvr>
                                        <p:cTn id="2592" dur="1" fill="hold">
                                          <p:stCondLst>
                                            <p:cond delay="0"/>
                                          </p:stCondLst>
                                        </p:cTn>
                                        <p:tgtEl>
                                          <p:spTgt spid="300"/>
                                        </p:tgtEl>
                                        <p:attrNameLst>
                                          <p:attrName>style.visibility</p:attrName>
                                        </p:attrNameLst>
                                      </p:cBhvr>
                                      <p:to>
                                        <p:strVal val="visible"/>
                                      </p:to>
                                    </p:set>
                                  </p:childTnLst>
                                </p:cTn>
                              </p:par>
                            </p:childTnLst>
                          </p:cTn>
                        </p:par>
                        <p:par>
                          <p:cTn id="2593" fill="hold">
                            <p:stCondLst>
                              <p:cond delay="21250"/>
                            </p:stCondLst>
                            <p:childTnLst>
                              <p:par>
                                <p:cTn id="2594" presetID="1" presetClass="exit" presetSubtype="0" fill="hold" nodeType="afterEffect">
                                  <p:stCondLst>
                                    <p:cond delay="50"/>
                                  </p:stCondLst>
                                  <p:childTnLst>
                                    <p:set>
                                      <p:cBhvr>
                                        <p:cTn id="2595" dur="1" fill="hold">
                                          <p:stCondLst>
                                            <p:cond delay="0"/>
                                          </p:stCondLst>
                                        </p:cTn>
                                        <p:tgtEl>
                                          <p:spTgt spid="300"/>
                                        </p:tgtEl>
                                        <p:attrNameLst>
                                          <p:attrName>style.visibility</p:attrName>
                                        </p:attrNameLst>
                                      </p:cBhvr>
                                      <p:to>
                                        <p:strVal val="hidden"/>
                                      </p:to>
                                    </p:set>
                                  </p:childTnLst>
                                </p:cTn>
                              </p:par>
                            </p:childTnLst>
                          </p:cTn>
                        </p:par>
                        <p:par>
                          <p:cTn id="2596" fill="hold">
                            <p:stCondLst>
                              <p:cond delay="21300"/>
                            </p:stCondLst>
                            <p:childTnLst>
                              <p:par>
                                <p:cTn id="2597" presetID="1" presetClass="entr" presetSubtype="0" fill="hold" nodeType="afterEffect">
                                  <p:stCondLst>
                                    <p:cond delay="0"/>
                                  </p:stCondLst>
                                  <p:childTnLst>
                                    <p:set>
                                      <p:cBhvr>
                                        <p:cTn id="2598" dur="1" fill="hold">
                                          <p:stCondLst>
                                            <p:cond delay="0"/>
                                          </p:stCondLst>
                                        </p:cTn>
                                        <p:tgtEl>
                                          <p:spTgt spid="301"/>
                                        </p:tgtEl>
                                        <p:attrNameLst>
                                          <p:attrName>style.visibility</p:attrName>
                                        </p:attrNameLst>
                                      </p:cBhvr>
                                      <p:to>
                                        <p:strVal val="visible"/>
                                      </p:to>
                                    </p:set>
                                  </p:childTnLst>
                                </p:cTn>
                              </p:par>
                            </p:childTnLst>
                          </p:cTn>
                        </p:par>
                        <p:par>
                          <p:cTn id="2599" fill="hold">
                            <p:stCondLst>
                              <p:cond delay="21300"/>
                            </p:stCondLst>
                            <p:childTnLst>
                              <p:par>
                                <p:cTn id="2600" presetID="1" presetClass="exit" presetSubtype="0" fill="hold" nodeType="afterEffect">
                                  <p:stCondLst>
                                    <p:cond delay="50"/>
                                  </p:stCondLst>
                                  <p:childTnLst>
                                    <p:set>
                                      <p:cBhvr>
                                        <p:cTn id="2601" dur="1" fill="hold">
                                          <p:stCondLst>
                                            <p:cond delay="0"/>
                                          </p:stCondLst>
                                        </p:cTn>
                                        <p:tgtEl>
                                          <p:spTgt spid="301"/>
                                        </p:tgtEl>
                                        <p:attrNameLst>
                                          <p:attrName>style.visibility</p:attrName>
                                        </p:attrNameLst>
                                      </p:cBhvr>
                                      <p:to>
                                        <p:strVal val="hidden"/>
                                      </p:to>
                                    </p:set>
                                  </p:childTnLst>
                                </p:cTn>
                              </p:par>
                            </p:childTnLst>
                          </p:cTn>
                        </p:par>
                        <p:par>
                          <p:cTn id="2602" fill="hold">
                            <p:stCondLst>
                              <p:cond delay="21350"/>
                            </p:stCondLst>
                            <p:childTnLst>
                              <p:par>
                                <p:cTn id="2603" presetID="1" presetClass="entr" presetSubtype="0" fill="hold" nodeType="afterEffect">
                                  <p:stCondLst>
                                    <p:cond delay="0"/>
                                  </p:stCondLst>
                                  <p:childTnLst>
                                    <p:set>
                                      <p:cBhvr>
                                        <p:cTn id="2604" dur="1" fill="hold">
                                          <p:stCondLst>
                                            <p:cond delay="0"/>
                                          </p:stCondLst>
                                        </p:cTn>
                                        <p:tgtEl>
                                          <p:spTgt spid="302"/>
                                        </p:tgtEl>
                                        <p:attrNameLst>
                                          <p:attrName>style.visibility</p:attrName>
                                        </p:attrNameLst>
                                      </p:cBhvr>
                                      <p:to>
                                        <p:strVal val="visible"/>
                                      </p:to>
                                    </p:set>
                                  </p:childTnLst>
                                </p:cTn>
                              </p:par>
                            </p:childTnLst>
                          </p:cTn>
                        </p:par>
                        <p:par>
                          <p:cTn id="2605" fill="hold">
                            <p:stCondLst>
                              <p:cond delay="21350"/>
                            </p:stCondLst>
                            <p:childTnLst>
                              <p:par>
                                <p:cTn id="2606" presetID="1" presetClass="exit" presetSubtype="0" fill="hold" nodeType="afterEffect">
                                  <p:stCondLst>
                                    <p:cond delay="50"/>
                                  </p:stCondLst>
                                  <p:childTnLst>
                                    <p:set>
                                      <p:cBhvr>
                                        <p:cTn id="2607" dur="1" fill="hold">
                                          <p:stCondLst>
                                            <p:cond delay="0"/>
                                          </p:stCondLst>
                                        </p:cTn>
                                        <p:tgtEl>
                                          <p:spTgt spid="302"/>
                                        </p:tgtEl>
                                        <p:attrNameLst>
                                          <p:attrName>style.visibility</p:attrName>
                                        </p:attrNameLst>
                                      </p:cBhvr>
                                      <p:to>
                                        <p:strVal val="hidden"/>
                                      </p:to>
                                    </p:set>
                                  </p:childTnLst>
                                </p:cTn>
                              </p:par>
                            </p:childTnLst>
                          </p:cTn>
                        </p:par>
                        <p:par>
                          <p:cTn id="2608" fill="hold">
                            <p:stCondLst>
                              <p:cond delay="21400"/>
                            </p:stCondLst>
                            <p:childTnLst>
                              <p:par>
                                <p:cTn id="2609" presetID="1" presetClass="exit" presetSubtype="0" fill="hold" nodeType="afterEffect">
                                  <p:stCondLst>
                                    <p:cond delay="50"/>
                                  </p:stCondLst>
                                  <p:childTnLst>
                                    <p:set>
                                      <p:cBhvr>
                                        <p:cTn id="2610" dur="1" fill="hold">
                                          <p:stCondLst>
                                            <p:cond delay="0"/>
                                          </p:stCondLst>
                                        </p:cTn>
                                        <p:tgtEl>
                                          <p:spTgt spid="291"/>
                                        </p:tgtEl>
                                        <p:attrNameLst>
                                          <p:attrName>style.visibility</p:attrName>
                                        </p:attrNameLst>
                                      </p:cBhvr>
                                      <p:to>
                                        <p:strVal val="hidden"/>
                                      </p:to>
                                    </p:set>
                                  </p:childTnLst>
                                </p:cTn>
                              </p:par>
                            </p:childTnLst>
                          </p:cTn>
                        </p:par>
                        <p:par>
                          <p:cTn id="2611" fill="hold">
                            <p:stCondLst>
                              <p:cond delay="21450"/>
                            </p:stCondLst>
                            <p:childTnLst>
                              <p:par>
                                <p:cTn id="2612" presetID="1" presetClass="entr" presetSubtype="0" fill="hold" nodeType="afterEffect">
                                  <p:stCondLst>
                                    <p:cond delay="0"/>
                                  </p:stCondLst>
                                  <p:childTnLst>
                                    <p:set>
                                      <p:cBhvr>
                                        <p:cTn id="2613" dur="1" fill="hold">
                                          <p:stCondLst>
                                            <p:cond delay="0"/>
                                          </p:stCondLst>
                                        </p:cTn>
                                        <p:tgtEl>
                                          <p:spTgt spid="292"/>
                                        </p:tgtEl>
                                        <p:attrNameLst>
                                          <p:attrName>style.visibility</p:attrName>
                                        </p:attrNameLst>
                                      </p:cBhvr>
                                      <p:to>
                                        <p:strVal val="visible"/>
                                      </p:to>
                                    </p:set>
                                  </p:childTnLst>
                                </p:cTn>
                              </p:par>
                            </p:childTnLst>
                          </p:cTn>
                        </p:par>
                        <p:par>
                          <p:cTn id="2614" fill="hold">
                            <p:stCondLst>
                              <p:cond delay="21450"/>
                            </p:stCondLst>
                            <p:childTnLst>
                              <p:par>
                                <p:cTn id="2615" presetID="1" presetClass="exit" presetSubtype="0" fill="hold" nodeType="afterEffect">
                                  <p:stCondLst>
                                    <p:cond delay="50"/>
                                  </p:stCondLst>
                                  <p:childTnLst>
                                    <p:set>
                                      <p:cBhvr>
                                        <p:cTn id="2616" dur="1" fill="hold">
                                          <p:stCondLst>
                                            <p:cond delay="0"/>
                                          </p:stCondLst>
                                        </p:cTn>
                                        <p:tgtEl>
                                          <p:spTgt spid="292"/>
                                        </p:tgtEl>
                                        <p:attrNameLst>
                                          <p:attrName>style.visibility</p:attrName>
                                        </p:attrNameLst>
                                      </p:cBhvr>
                                      <p:to>
                                        <p:strVal val="hidden"/>
                                      </p:to>
                                    </p:set>
                                  </p:childTnLst>
                                </p:cTn>
                              </p:par>
                            </p:childTnLst>
                          </p:cTn>
                        </p:par>
                        <p:par>
                          <p:cTn id="2617" fill="hold">
                            <p:stCondLst>
                              <p:cond delay="21500"/>
                            </p:stCondLst>
                            <p:childTnLst>
                              <p:par>
                                <p:cTn id="2618" presetID="1" presetClass="entr" presetSubtype="0" fill="hold" nodeType="afterEffect">
                                  <p:stCondLst>
                                    <p:cond delay="0"/>
                                  </p:stCondLst>
                                  <p:childTnLst>
                                    <p:set>
                                      <p:cBhvr>
                                        <p:cTn id="2619" dur="1" fill="hold">
                                          <p:stCondLst>
                                            <p:cond delay="0"/>
                                          </p:stCondLst>
                                        </p:cTn>
                                        <p:tgtEl>
                                          <p:spTgt spid="293"/>
                                        </p:tgtEl>
                                        <p:attrNameLst>
                                          <p:attrName>style.visibility</p:attrName>
                                        </p:attrNameLst>
                                      </p:cBhvr>
                                      <p:to>
                                        <p:strVal val="visible"/>
                                      </p:to>
                                    </p:set>
                                  </p:childTnLst>
                                </p:cTn>
                              </p:par>
                            </p:childTnLst>
                          </p:cTn>
                        </p:par>
                        <p:par>
                          <p:cTn id="2620" fill="hold">
                            <p:stCondLst>
                              <p:cond delay="21500"/>
                            </p:stCondLst>
                            <p:childTnLst>
                              <p:par>
                                <p:cTn id="2621" presetID="1" presetClass="exit" presetSubtype="0" fill="hold" nodeType="afterEffect">
                                  <p:stCondLst>
                                    <p:cond delay="50"/>
                                  </p:stCondLst>
                                  <p:childTnLst>
                                    <p:set>
                                      <p:cBhvr>
                                        <p:cTn id="2622" dur="1" fill="hold">
                                          <p:stCondLst>
                                            <p:cond delay="0"/>
                                          </p:stCondLst>
                                        </p:cTn>
                                        <p:tgtEl>
                                          <p:spTgt spid="293"/>
                                        </p:tgtEl>
                                        <p:attrNameLst>
                                          <p:attrName>style.visibility</p:attrName>
                                        </p:attrNameLst>
                                      </p:cBhvr>
                                      <p:to>
                                        <p:strVal val="hidden"/>
                                      </p:to>
                                    </p:set>
                                  </p:childTnLst>
                                </p:cTn>
                              </p:par>
                            </p:childTnLst>
                          </p:cTn>
                        </p:par>
                        <p:par>
                          <p:cTn id="2623" fill="hold">
                            <p:stCondLst>
                              <p:cond delay="21550"/>
                            </p:stCondLst>
                            <p:childTnLst>
                              <p:par>
                                <p:cTn id="2624" presetID="1" presetClass="entr" presetSubtype="0" fill="hold" nodeType="afterEffect">
                                  <p:stCondLst>
                                    <p:cond delay="0"/>
                                  </p:stCondLst>
                                  <p:childTnLst>
                                    <p:set>
                                      <p:cBhvr>
                                        <p:cTn id="2625" dur="1" fill="hold">
                                          <p:stCondLst>
                                            <p:cond delay="0"/>
                                          </p:stCondLst>
                                        </p:cTn>
                                        <p:tgtEl>
                                          <p:spTgt spid="294"/>
                                        </p:tgtEl>
                                        <p:attrNameLst>
                                          <p:attrName>style.visibility</p:attrName>
                                        </p:attrNameLst>
                                      </p:cBhvr>
                                      <p:to>
                                        <p:strVal val="visible"/>
                                      </p:to>
                                    </p:set>
                                  </p:childTnLst>
                                </p:cTn>
                              </p:par>
                            </p:childTnLst>
                          </p:cTn>
                        </p:par>
                        <p:par>
                          <p:cTn id="2626" fill="hold">
                            <p:stCondLst>
                              <p:cond delay="21550"/>
                            </p:stCondLst>
                            <p:childTnLst>
                              <p:par>
                                <p:cTn id="2627" presetID="1" presetClass="exit" presetSubtype="0" fill="hold" nodeType="afterEffect">
                                  <p:stCondLst>
                                    <p:cond delay="50"/>
                                  </p:stCondLst>
                                  <p:childTnLst>
                                    <p:set>
                                      <p:cBhvr>
                                        <p:cTn id="2628" dur="1" fill="hold">
                                          <p:stCondLst>
                                            <p:cond delay="0"/>
                                          </p:stCondLst>
                                        </p:cTn>
                                        <p:tgtEl>
                                          <p:spTgt spid="294"/>
                                        </p:tgtEl>
                                        <p:attrNameLst>
                                          <p:attrName>style.visibility</p:attrName>
                                        </p:attrNameLst>
                                      </p:cBhvr>
                                      <p:to>
                                        <p:strVal val="hidden"/>
                                      </p:to>
                                    </p:set>
                                  </p:childTnLst>
                                </p:cTn>
                              </p:par>
                            </p:childTnLst>
                          </p:cTn>
                        </p:par>
                        <p:par>
                          <p:cTn id="2629" fill="hold">
                            <p:stCondLst>
                              <p:cond delay="21600"/>
                            </p:stCondLst>
                            <p:childTnLst>
                              <p:par>
                                <p:cTn id="2630" presetID="1" presetClass="entr" presetSubtype="0" fill="hold" nodeType="afterEffect">
                                  <p:stCondLst>
                                    <p:cond delay="0"/>
                                  </p:stCondLst>
                                  <p:childTnLst>
                                    <p:set>
                                      <p:cBhvr>
                                        <p:cTn id="2631" dur="1" fill="hold">
                                          <p:stCondLst>
                                            <p:cond delay="0"/>
                                          </p:stCondLst>
                                        </p:cTn>
                                        <p:tgtEl>
                                          <p:spTgt spid="303"/>
                                        </p:tgtEl>
                                        <p:attrNameLst>
                                          <p:attrName>style.visibility</p:attrName>
                                        </p:attrNameLst>
                                      </p:cBhvr>
                                      <p:to>
                                        <p:strVal val="visible"/>
                                      </p:to>
                                    </p:set>
                                  </p:childTnLst>
                                </p:cTn>
                              </p:par>
                            </p:childTnLst>
                          </p:cTn>
                        </p:par>
                        <p:par>
                          <p:cTn id="2632" fill="hold">
                            <p:stCondLst>
                              <p:cond delay="21600"/>
                            </p:stCondLst>
                            <p:childTnLst>
                              <p:par>
                                <p:cTn id="2633" presetID="1" presetClass="exit" presetSubtype="0" fill="hold" nodeType="afterEffect">
                                  <p:stCondLst>
                                    <p:cond delay="50"/>
                                  </p:stCondLst>
                                  <p:childTnLst>
                                    <p:set>
                                      <p:cBhvr>
                                        <p:cTn id="2634" dur="1" fill="hold">
                                          <p:stCondLst>
                                            <p:cond delay="0"/>
                                          </p:stCondLst>
                                        </p:cTn>
                                        <p:tgtEl>
                                          <p:spTgt spid="303"/>
                                        </p:tgtEl>
                                        <p:attrNameLst>
                                          <p:attrName>style.visibility</p:attrName>
                                        </p:attrNameLst>
                                      </p:cBhvr>
                                      <p:to>
                                        <p:strVal val="hidden"/>
                                      </p:to>
                                    </p:set>
                                  </p:childTnLst>
                                </p:cTn>
                              </p:par>
                            </p:childTnLst>
                          </p:cTn>
                        </p:par>
                        <p:par>
                          <p:cTn id="2635" fill="hold">
                            <p:stCondLst>
                              <p:cond delay="21650"/>
                            </p:stCondLst>
                            <p:childTnLst>
                              <p:par>
                                <p:cTn id="2636" presetID="1" presetClass="entr" presetSubtype="0" fill="hold" nodeType="afterEffect">
                                  <p:stCondLst>
                                    <p:cond delay="0"/>
                                  </p:stCondLst>
                                  <p:childTnLst>
                                    <p:set>
                                      <p:cBhvr>
                                        <p:cTn id="2637" dur="1" fill="hold">
                                          <p:stCondLst>
                                            <p:cond delay="0"/>
                                          </p:stCondLst>
                                        </p:cTn>
                                        <p:tgtEl>
                                          <p:spTgt spid="304"/>
                                        </p:tgtEl>
                                        <p:attrNameLst>
                                          <p:attrName>style.visibility</p:attrName>
                                        </p:attrNameLst>
                                      </p:cBhvr>
                                      <p:to>
                                        <p:strVal val="visible"/>
                                      </p:to>
                                    </p:set>
                                  </p:childTnLst>
                                </p:cTn>
                              </p:par>
                            </p:childTnLst>
                          </p:cTn>
                        </p:par>
                        <p:par>
                          <p:cTn id="2638" fill="hold">
                            <p:stCondLst>
                              <p:cond delay="21650"/>
                            </p:stCondLst>
                            <p:childTnLst>
                              <p:par>
                                <p:cTn id="2639" presetID="1" presetClass="exit" presetSubtype="0" fill="hold" nodeType="afterEffect">
                                  <p:stCondLst>
                                    <p:cond delay="50"/>
                                  </p:stCondLst>
                                  <p:childTnLst>
                                    <p:set>
                                      <p:cBhvr>
                                        <p:cTn id="2640" dur="1" fill="hold">
                                          <p:stCondLst>
                                            <p:cond delay="0"/>
                                          </p:stCondLst>
                                        </p:cTn>
                                        <p:tgtEl>
                                          <p:spTgt spid="304"/>
                                        </p:tgtEl>
                                        <p:attrNameLst>
                                          <p:attrName>style.visibility</p:attrName>
                                        </p:attrNameLst>
                                      </p:cBhvr>
                                      <p:to>
                                        <p:strVal val="hidden"/>
                                      </p:to>
                                    </p:set>
                                  </p:childTnLst>
                                </p:cTn>
                              </p:par>
                            </p:childTnLst>
                          </p:cTn>
                        </p:par>
                        <p:par>
                          <p:cTn id="2641" fill="hold">
                            <p:stCondLst>
                              <p:cond delay="21700"/>
                            </p:stCondLst>
                            <p:childTnLst>
                              <p:par>
                                <p:cTn id="2642" presetID="1" presetClass="exit" presetSubtype="0" fill="hold" nodeType="afterEffect">
                                  <p:stCondLst>
                                    <p:cond delay="50"/>
                                  </p:stCondLst>
                                  <p:childTnLst>
                                    <p:set>
                                      <p:cBhvr>
                                        <p:cTn id="2643" dur="1" fill="hold">
                                          <p:stCondLst>
                                            <p:cond delay="0"/>
                                          </p:stCondLst>
                                        </p:cTn>
                                        <p:tgtEl>
                                          <p:spTgt spid="276"/>
                                        </p:tgtEl>
                                        <p:attrNameLst>
                                          <p:attrName>style.visibility</p:attrName>
                                        </p:attrNameLst>
                                      </p:cBhvr>
                                      <p:to>
                                        <p:strVal val="hidden"/>
                                      </p:to>
                                    </p:set>
                                  </p:childTnLst>
                                </p:cTn>
                              </p:par>
                            </p:childTnLst>
                          </p:cTn>
                        </p:par>
                        <p:par>
                          <p:cTn id="2644" fill="hold">
                            <p:stCondLst>
                              <p:cond delay="21750"/>
                            </p:stCondLst>
                            <p:childTnLst>
                              <p:par>
                                <p:cTn id="2645" presetID="1" presetClass="entr" presetSubtype="0" fill="hold" nodeType="afterEffect">
                                  <p:stCondLst>
                                    <p:cond delay="0"/>
                                  </p:stCondLst>
                                  <p:childTnLst>
                                    <p:set>
                                      <p:cBhvr>
                                        <p:cTn id="2646" dur="1" fill="hold">
                                          <p:stCondLst>
                                            <p:cond delay="0"/>
                                          </p:stCondLst>
                                        </p:cTn>
                                        <p:tgtEl>
                                          <p:spTgt spid="277"/>
                                        </p:tgtEl>
                                        <p:attrNameLst>
                                          <p:attrName>style.visibility</p:attrName>
                                        </p:attrNameLst>
                                      </p:cBhvr>
                                      <p:to>
                                        <p:strVal val="visible"/>
                                      </p:to>
                                    </p:set>
                                  </p:childTnLst>
                                </p:cTn>
                              </p:par>
                            </p:childTnLst>
                          </p:cTn>
                        </p:par>
                        <p:par>
                          <p:cTn id="2647" fill="hold">
                            <p:stCondLst>
                              <p:cond delay="21750"/>
                            </p:stCondLst>
                            <p:childTnLst>
                              <p:par>
                                <p:cTn id="2648" presetID="1" presetClass="exit" presetSubtype="0" fill="hold" nodeType="afterEffect">
                                  <p:stCondLst>
                                    <p:cond delay="50"/>
                                  </p:stCondLst>
                                  <p:childTnLst>
                                    <p:set>
                                      <p:cBhvr>
                                        <p:cTn id="2649" dur="1" fill="hold">
                                          <p:stCondLst>
                                            <p:cond delay="0"/>
                                          </p:stCondLst>
                                        </p:cTn>
                                        <p:tgtEl>
                                          <p:spTgt spid="277"/>
                                        </p:tgtEl>
                                        <p:attrNameLst>
                                          <p:attrName>style.visibility</p:attrName>
                                        </p:attrNameLst>
                                      </p:cBhvr>
                                      <p:to>
                                        <p:strVal val="hidden"/>
                                      </p:to>
                                    </p:set>
                                  </p:childTnLst>
                                </p:cTn>
                              </p:par>
                            </p:childTnLst>
                          </p:cTn>
                        </p:par>
                        <p:par>
                          <p:cTn id="2650" fill="hold">
                            <p:stCondLst>
                              <p:cond delay="21800"/>
                            </p:stCondLst>
                            <p:childTnLst>
                              <p:par>
                                <p:cTn id="2651" presetID="1" presetClass="entr" presetSubtype="0" fill="hold" nodeType="afterEffect">
                                  <p:stCondLst>
                                    <p:cond delay="0"/>
                                  </p:stCondLst>
                                  <p:childTnLst>
                                    <p:set>
                                      <p:cBhvr>
                                        <p:cTn id="2652" dur="1" fill="hold">
                                          <p:stCondLst>
                                            <p:cond delay="0"/>
                                          </p:stCondLst>
                                        </p:cTn>
                                        <p:tgtEl>
                                          <p:spTgt spid="278"/>
                                        </p:tgtEl>
                                        <p:attrNameLst>
                                          <p:attrName>style.visibility</p:attrName>
                                        </p:attrNameLst>
                                      </p:cBhvr>
                                      <p:to>
                                        <p:strVal val="visible"/>
                                      </p:to>
                                    </p:set>
                                  </p:childTnLst>
                                </p:cTn>
                              </p:par>
                            </p:childTnLst>
                          </p:cTn>
                        </p:par>
                        <p:par>
                          <p:cTn id="2653" fill="hold">
                            <p:stCondLst>
                              <p:cond delay="21800"/>
                            </p:stCondLst>
                            <p:childTnLst>
                              <p:par>
                                <p:cTn id="2654" presetID="1" presetClass="entr" presetSubtype="0" fill="hold" nodeType="afterEffect">
                                  <p:stCondLst>
                                    <p:cond delay="0"/>
                                  </p:stCondLst>
                                  <p:childTnLst>
                                    <p:set>
                                      <p:cBhvr>
                                        <p:cTn id="2655" dur="1" fill="hold">
                                          <p:stCondLst>
                                            <p:cond delay="0"/>
                                          </p:stCondLst>
                                        </p:cTn>
                                        <p:tgtEl>
                                          <p:spTgt spid="289"/>
                                        </p:tgtEl>
                                        <p:attrNameLst>
                                          <p:attrName>style.visibility</p:attrName>
                                        </p:attrNameLst>
                                      </p:cBhvr>
                                      <p:to>
                                        <p:strVal val="visible"/>
                                      </p:to>
                                    </p:set>
                                  </p:childTnLst>
                                </p:cTn>
                              </p:par>
                            </p:childTnLst>
                          </p:cTn>
                        </p:par>
                        <p:par>
                          <p:cTn id="2656" fill="hold">
                            <p:stCondLst>
                              <p:cond delay="21800"/>
                            </p:stCondLst>
                            <p:childTnLst>
                              <p:par>
                                <p:cTn id="2657" presetID="1" presetClass="exit" presetSubtype="0" fill="hold" nodeType="afterEffect">
                                  <p:stCondLst>
                                    <p:cond delay="50"/>
                                  </p:stCondLst>
                                  <p:childTnLst>
                                    <p:set>
                                      <p:cBhvr>
                                        <p:cTn id="2658" dur="1" fill="hold">
                                          <p:stCondLst>
                                            <p:cond delay="0"/>
                                          </p:stCondLst>
                                        </p:cTn>
                                        <p:tgtEl>
                                          <p:spTgt spid="289"/>
                                        </p:tgtEl>
                                        <p:attrNameLst>
                                          <p:attrName>style.visibility</p:attrName>
                                        </p:attrNameLst>
                                      </p:cBhvr>
                                      <p:to>
                                        <p:strVal val="hidden"/>
                                      </p:to>
                                    </p:set>
                                  </p:childTnLst>
                                </p:cTn>
                              </p:par>
                            </p:childTnLst>
                          </p:cTn>
                        </p:par>
                        <p:par>
                          <p:cTn id="2659" fill="hold">
                            <p:stCondLst>
                              <p:cond delay="21850"/>
                            </p:stCondLst>
                            <p:childTnLst>
                              <p:par>
                                <p:cTn id="2660" presetID="1" presetClass="entr" presetSubtype="0" fill="hold" nodeType="afterEffect">
                                  <p:stCondLst>
                                    <p:cond delay="0"/>
                                  </p:stCondLst>
                                  <p:childTnLst>
                                    <p:set>
                                      <p:cBhvr>
                                        <p:cTn id="2661" dur="1" fill="hold">
                                          <p:stCondLst>
                                            <p:cond delay="0"/>
                                          </p:stCondLst>
                                        </p:cTn>
                                        <p:tgtEl>
                                          <p:spTgt spid="290"/>
                                        </p:tgtEl>
                                        <p:attrNameLst>
                                          <p:attrName>style.visibility</p:attrName>
                                        </p:attrNameLst>
                                      </p:cBhvr>
                                      <p:to>
                                        <p:strVal val="visible"/>
                                      </p:to>
                                    </p:set>
                                  </p:childTnLst>
                                </p:cTn>
                              </p:par>
                            </p:childTnLst>
                          </p:cTn>
                        </p:par>
                        <p:par>
                          <p:cTn id="2662" fill="hold">
                            <p:stCondLst>
                              <p:cond delay="21850"/>
                            </p:stCondLst>
                            <p:childTnLst>
                              <p:par>
                                <p:cTn id="2663" presetID="1" presetClass="exit" presetSubtype="0" fill="hold" nodeType="afterEffect">
                                  <p:stCondLst>
                                    <p:cond delay="50"/>
                                  </p:stCondLst>
                                  <p:childTnLst>
                                    <p:set>
                                      <p:cBhvr>
                                        <p:cTn id="2664" dur="1" fill="hold">
                                          <p:stCondLst>
                                            <p:cond delay="0"/>
                                          </p:stCondLst>
                                        </p:cTn>
                                        <p:tgtEl>
                                          <p:spTgt spid="290"/>
                                        </p:tgtEl>
                                        <p:attrNameLst>
                                          <p:attrName>style.visibility</p:attrName>
                                        </p:attrNameLst>
                                      </p:cBhvr>
                                      <p:to>
                                        <p:strVal val="hidden"/>
                                      </p:to>
                                    </p:set>
                                  </p:childTnLst>
                                </p:cTn>
                              </p:par>
                            </p:childTnLst>
                          </p:cTn>
                        </p:par>
                        <p:par>
                          <p:cTn id="2665" fill="hold">
                            <p:stCondLst>
                              <p:cond delay="21900"/>
                            </p:stCondLst>
                            <p:childTnLst>
                              <p:par>
                                <p:cTn id="2666" presetID="1" presetClass="entr" presetSubtype="0" fill="hold" nodeType="afterEffect">
                                  <p:stCondLst>
                                    <p:cond delay="0"/>
                                  </p:stCondLst>
                                  <p:childTnLst>
                                    <p:set>
                                      <p:cBhvr>
                                        <p:cTn id="2667" dur="1" fill="hold">
                                          <p:stCondLst>
                                            <p:cond delay="0"/>
                                          </p:stCondLst>
                                        </p:cTn>
                                        <p:tgtEl>
                                          <p:spTgt spid="291"/>
                                        </p:tgtEl>
                                        <p:attrNameLst>
                                          <p:attrName>style.visibility</p:attrName>
                                        </p:attrNameLst>
                                      </p:cBhvr>
                                      <p:to>
                                        <p:strVal val="visible"/>
                                      </p:to>
                                    </p:set>
                                  </p:childTnLst>
                                </p:cTn>
                              </p:par>
                            </p:childTnLst>
                          </p:cTn>
                        </p:par>
                        <p:par>
                          <p:cTn id="2668" fill="hold">
                            <p:stCondLst>
                              <p:cond delay="21900"/>
                            </p:stCondLst>
                            <p:childTnLst>
                              <p:par>
                                <p:cTn id="2669" presetID="1" presetClass="entr" presetSubtype="0" fill="hold" nodeType="afterEffect">
                                  <p:stCondLst>
                                    <p:cond delay="0"/>
                                  </p:stCondLst>
                                  <p:childTnLst>
                                    <p:set>
                                      <p:cBhvr>
                                        <p:cTn id="2670" dur="1" fill="hold">
                                          <p:stCondLst>
                                            <p:cond delay="0"/>
                                          </p:stCondLst>
                                        </p:cTn>
                                        <p:tgtEl>
                                          <p:spTgt spid="295"/>
                                        </p:tgtEl>
                                        <p:attrNameLst>
                                          <p:attrName>style.visibility</p:attrName>
                                        </p:attrNameLst>
                                      </p:cBhvr>
                                      <p:to>
                                        <p:strVal val="visible"/>
                                      </p:to>
                                    </p:set>
                                  </p:childTnLst>
                                </p:cTn>
                              </p:par>
                            </p:childTnLst>
                          </p:cTn>
                        </p:par>
                        <p:par>
                          <p:cTn id="2671" fill="hold">
                            <p:stCondLst>
                              <p:cond delay="21900"/>
                            </p:stCondLst>
                            <p:childTnLst>
                              <p:par>
                                <p:cTn id="2672" presetID="1" presetClass="exit" presetSubtype="0" fill="hold" nodeType="afterEffect">
                                  <p:stCondLst>
                                    <p:cond delay="50"/>
                                  </p:stCondLst>
                                  <p:childTnLst>
                                    <p:set>
                                      <p:cBhvr>
                                        <p:cTn id="2673" dur="1" fill="hold">
                                          <p:stCondLst>
                                            <p:cond delay="0"/>
                                          </p:stCondLst>
                                        </p:cTn>
                                        <p:tgtEl>
                                          <p:spTgt spid="295"/>
                                        </p:tgtEl>
                                        <p:attrNameLst>
                                          <p:attrName>style.visibility</p:attrName>
                                        </p:attrNameLst>
                                      </p:cBhvr>
                                      <p:to>
                                        <p:strVal val="hidden"/>
                                      </p:to>
                                    </p:set>
                                  </p:childTnLst>
                                </p:cTn>
                              </p:par>
                            </p:childTnLst>
                          </p:cTn>
                        </p:par>
                        <p:par>
                          <p:cTn id="2674" fill="hold">
                            <p:stCondLst>
                              <p:cond delay="21950"/>
                            </p:stCondLst>
                            <p:childTnLst>
                              <p:par>
                                <p:cTn id="2675" presetID="1" presetClass="entr" presetSubtype="0" fill="hold" nodeType="afterEffect">
                                  <p:stCondLst>
                                    <p:cond delay="0"/>
                                  </p:stCondLst>
                                  <p:childTnLst>
                                    <p:set>
                                      <p:cBhvr>
                                        <p:cTn id="2676" dur="1" fill="hold">
                                          <p:stCondLst>
                                            <p:cond delay="0"/>
                                          </p:stCondLst>
                                        </p:cTn>
                                        <p:tgtEl>
                                          <p:spTgt spid="296"/>
                                        </p:tgtEl>
                                        <p:attrNameLst>
                                          <p:attrName>style.visibility</p:attrName>
                                        </p:attrNameLst>
                                      </p:cBhvr>
                                      <p:to>
                                        <p:strVal val="visible"/>
                                      </p:to>
                                    </p:set>
                                  </p:childTnLst>
                                </p:cTn>
                              </p:par>
                            </p:childTnLst>
                          </p:cTn>
                        </p:par>
                        <p:par>
                          <p:cTn id="2677" fill="hold">
                            <p:stCondLst>
                              <p:cond delay="21950"/>
                            </p:stCondLst>
                            <p:childTnLst>
                              <p:par>
                                <p:cTn id="2678" presetID="1" presetClass="exit" presetSubtype="0" fill="hold" nodeType="afterEffect">
                                  <p:stCondLst>
                                    <p:cond delay="50"/>
                                  </p:stCondLst>
                                  <p:childTnLst>
                                    <p:set>
                                      <p:cBhvr>
                                        <p:cTn id="2679" dur="1" fill="hold">
                                          <p:stCondLst>
                                            <p:cond delay="0"/>
                                          </p:stCondLst>
                                        </p:cTn>
                                        <p:tgtEl>
                                          <p:spTgt spid="296"/>
                                        </p:tgtEl>
                                        <p:attrNameLst>
                                          <p:attrName>style.visibility</p:attrName>
                                        </p:attrNameLst>
                                      </p:cBhvr>
                                      <p:to>
                                        <p:strVal val="hidden"/>
                                      </p:to>
                                    </p:set>
                                  </p:childTnLst>
                                </p:cTn>
                              </p:par>
                            </p:childTnLst>
                          </p:cTn>
                        </p:par>
                        <p:par>
                          <p:cTn id="2680" fill="hold">
                            <p:stCondLst>
                              <p:cond delay="22000"/>
                            </p:stCondLst>
                            <p:childTnLst>
                              <p:par>
                                <p:cTn id="2681" presetID="1" presetClass="entr" presetSubtype="0" fill="hold" nodeType="afterEffect">
                                  <p:stCondLst>
                                    <p:cond delay="0"/>
                                  </p:stCondLst>
                                  <p:childTnLst>
                                    <p:set>
                                      <p:cBhvr>
                                        <p:cTn id="2682" dur="1" fill="hold">
                                          <p:stCondLst>
                                            <p:cond delay="0"/>
                                          </p:stCondLst>
                                        </p:cTn>
                                        <p:tgtEl>
                                          <p:spTgt spid="297"/>
                                        </p:tgtEl>
                                        <p:attrNameLst>
                                          <p:attrName>style.visibility</p:attrName>
                                        </p:attrNameLst>
                                      </p:cBhvr>
                                      <p:to>
                                        <p:strVal val="visible"/>
                                      </p:to>
                                    </p:set>
                                  </p:childTnLst>
                                </p:cTn>
                              </p:par>
                            </p:childTnLst>
                          </p:cTn>
                        </p:par>
                        <p:par>
                          <p:cTn id="2683" fill="hold">
                            <p:stCondLst>
                              <p:cond delay="22000"/>
                            </p:stCondLst>
                            <p:childTnLst>
                              <p:par>
                                <p:cTn id="2684" presetID="1" presetClass="exit" presetSubtype="0" fill="hold" nodeType="afterEffect">
                                  <p:stCondLst>
                                    <p:cond delay="50"/>
                                  </p:stCondLst>
                                  <p:childTnLst>
                                    <p:set>
                                      <p:cBhvr>
                                        <p:cTn id="2685" dur="1" fill="hold">
                                          <p:stCondLst>
                                            <p:cond delay="0"/>
                                          </p:stCondLst>
                                        </p:cTn>
                                        <p:tgtEl>
                                          <p:spTgt spid="297"/>
                                        </p:tgtEl>
                                        <p:attrNameLst>
                                          <p:attrName>style.visibility</p:attrName>
                                        </p:attrNameLst>
                                      </p:cBhvr>
                                      <p:to>
                                        <p:strVal val="hidden"/>
                                      </p:to>
                                    </p:set>
                                  </p:childTnLst>
                                </p:cTn>
                              </p:par>
                            </p:childTnLst>
                          </p:cTn>
                        </p:par>
                        <p:par>
                          <p:cTn id="2686" fill="hold">
                            <p:stCondLst>
                              <p:cond delay="22050"/>
                            </p:stCondLst>
                            <p:childTnLst>
                              <p:par>
                                <p:cTn id="2687" presetID="1" presetClass="entr" presetSubtype="0" fill="hold" nodeType="afterEffect">
                                  <p:stCondLst>
                                    <p:cond delay="0"/>
                                  </p:stCondLst>
                                  <p:childTnLst>
                                    <p:set>
                                      <p:cBhvr>
                                        <p:cTn id="2688" dur="1" fill="hold">
                                          <p:stCondLst>
                                            <p:cond delay="0"/>
                                          </p:stCondLst>
                                        </p:cTn>
                                        <p:tgtEl>
                                          <p:spTgt spid="298"/>
                                        </p:tgtEl>
                                        <p:attrNameLst>
                                          <p:attrName>style.visibility</p:attrName>
                                        </p:attrNameLst>
                                      </p:cBhvr>
                                      <p:to>
                                        <p:strVal val="visible"/>
                                      </p:to>
                                    </p:set>
                                  </p:childTnLst>
                                </p:cTn>
                              </p:par>
                            </p:childTnLst>
                          </p:cTn>
                        </p:par>
                        <p:par>
                          <p:cTn id="2689" fill="hold">
                            <p:stCondLst>
                              <p:cond delay="22050"/>
                            </p:stCondLst>
                            <p:childTnLst>
                              <p:par>
                                <p:cTn id="2690" presetID="1" presetClass="exit" presetSubtype="0" fill="hold" nodeType="afterEffect">
                                  <p:stCondLst>
                                    <p:cond delay="50"/>
                                  </p:stCondLst>
                                  <p:childTnLst>
                                    <p:set>
                                      <p:cBhvr>
                                        <p:cTn id="2691" dur="1" fill="hold">
                                          <p:stCondLst>
                                            <p:cond delay="0"/>
                                          </p:stCondLst>
                                        </p:cTn>
                                        <p:tgtEl>
                                          <p:spTgt spid="298"/>
                                        </p:tgtEl>
                                        <p:attrNameLst>
                                          <p:attrName>style.visibility</p:attrName>
                                        </p:attrNameLst>
                                      </p:cBhvr>
                                      <p:to>
                                        <p:strVal val="hidden"/>
                                      </p:to>
                                    </p:set>
                                  </p:childTnLst>
                                </p:cTn>
                              </p:par>
                            </p:childTnLst>
                          </p:cTn>
                        </p:par>
                        <p:par>
                          <p:cTn id="2692" fill="hold">
                            <p:stCondLst>
                              <p:cond delay="22100"/>
                            </p:stCondLst>
                            <p:childTnLst>
                              <p:par>
                                <p:cTn id="2693" presetID="1" presetClass="entr" presetSubtype="0" fill="hold" nodeType="afterEffect">
                                  <p:stCondLst>
                                    <p:cond delay="0"/>
                                  </p:stCondLst>
                                  <p:childTnLst>
                                    <p:set>
                                      <p:cBhvr>
                                        <p:cTn id="2694" dur="1" fill="hold">
                                          <p:stCondLst>
                                            <p:cond delay="0"/>
                                          </p:stCondLst>
                                        </p:cTn>
                                        <p:tgtEl>
                                          <p:spTgt spid="299"/>
                                        </p:tgtEl>
                                        <p:attrNameLst>
                                          <p:attrName>style.visibility</p:attrName>
                                        </p:attrNameLst>
                                      </p:cBhvr>
                                      <p:to>
                                        <p:strVal val="visible"/>
                                      </p:to>
                                    </p:set>
                                  </p:childTnLst>
                                </p:cTn>
                              </p:par>
                            </p:childTnLst>
                          </p:cTn>
                        </p:par>
                        <p:par>
                          <p:cTn id="2695" fill="hold">
                            <p:stCondLst>
                              <p:cond delay="22100"/>
                            </p:stCondLst>
                            <p:childTnLst>
                              <p:par>
                                <p:cTn id="2696" presetID="1" presetClass="exit" presetSubtype="0" fill="hold" nodeType="afterEffect">
                                  <p:stCondLst>
                                    <p:cond delay="50"/>
                                  </p:stCondLst>
                                  <p:childTnLst>
                                    <p:set>
                                      <p:cBhvr>
                                        <p:cTn id="2697" dur="1" fill="hold">
                                          <p:stCondLst>
                                            <p:cond delay="0"/>
                                          </p:stCondLst>
                                        </p:cTn>
                                        <p:tgtEl>
                                          <p:spTgt spid="299"/>
                                        </p:tgtEl>
                                        <p:attrNameLst>
                                          <p:attrName>style.visibility</p:attrName>
                                        </p:attrNameLst>
                                      </p:cBhvr>
                                      <p:to>
                                        <p:strVal val="hidden"/>
                                      </p:to>
                                    </p:set>
                                  </p:childTnLst>
                                </p:cTn>
                              </p:par>
                            </p:childTnLst>
                          </p:cTn>
                        </p:par>
                        <p:par>
                          <p:cTn id="2698" fill="hold">
                            <p:stCondLst>
                              <p:cond delay="22150"/>
                            </p:stCondLst>
                            <p:childTnLst>
                              <p:par>
                                <p:cTn id="2699" presetID="1" presetClass="entr" presetSubtype="0" fill="hold" nodeType="afterEffect">
                                  <p:stCondLst>
                                    <p:cond delay="0"/>
                                  </p:stCondLst>
                                  <p:childTnLst>
                                    <p:set>
                                      <p:cBhvr>
                                        <p:cTn id="2700" dur="1" fill="hold">
                                          <p:stCondLst>
                                            <p:cond delay="0"/>
                                          </p:stCondLst>
                                        </p:cTn>
                                        <p:tgtEl>
                                          <p:spTgt spid="300"/>
                                        </p:tgtEl>
                                        <p:attrNameLst>
                                          <p:attrName>style.visibility</p:attrName>
                                        </p:attrNameLst>
                                      </p:cBhvr>
                                      <p:to>
                                        <p:strVal val="visible"/>
                                      </p:to>
                                    </p:set>
                                  </p:childTnLst>
                                </p:cTn>
                              </p:par>
                            </p:childTnLst>
                          </p:cTn>
                        </p:par>
                        <p:par>
                          <p:cTn id="2701" fill="hold">
                            <p:stCondLst>
                              <p:cond delay="22150"/>
                            </p:stCondLst>
                            <p:childTnLst>
                              <p:par>
                                <p:cTn id="2702" presetID="1" presetClass="exit" presetSubtype="0" fill="hold" nodeType="afterEffect">
                                  <p:stCondLst>
                                    <p:cond delay="50"/>
                                  </p:stCondLst>
                                  <p:childTnLst>
                                    <p:set>
                                      <p:cBhvr>
                                        <p:cTn id="2703" dur="1" fill="hold">
                                          <p:stCondLst>
                                            <p:cond delay="0"/>
                                          </p:stCondLst>
                                        </p:cTn>
                                        <p:tgtEl>
                                          <p:spTgt spid="300"/>
                                        </p:tgtEl>
                                        <p:attrNameLst>
                                          <p:attrName>style.visibility</p:attrName>
                                        </p:attrNameLst>
                                      </p:cBhvr>
                                      <p:to>
                                        <p:strVal val="hidden"/>
                                      </p:to>
                                    </p:set>
                                  </p:childTnLst>
                                </p:cTn>
                              </p:par>
                            </p:childTnLst>
                          </p:cTn>
                        </p:par>
                        <p:par>
                          <p:cTn id="2704" fill="hold">
                            <p:stCondLst>
                              <p:cond delay="22200"/>
                            </p:stCondLst>
                            <p:childTnLst>
                              <p:par>
                                <p:cTn id="2705" presetID="1" presetClass="entr" presetSubtype="0" fill="hold" nodeType="afterEffect">
                                  <p:stCondLst>
                                    <p:cond delay="0"/>
                                  </p:stCondLst>
                                  <p:childTnLst>
                                    <p:set>
                                      <p:cBhvr>
                                        <p:cTn id="2706" dur="1" fill="hold">
                                          <p:stCondLst>
                                            <p:cond delay="0"/>
                                          </p:stCondLst>
                                        </p:cTn>
                                        <p:tgtEl>
                                          <p:spTgt spid="301"/>
                                        </p:tgtEl>
                                        <p:attrNameLst>
                                          <p:attrName>style.visibility</p:attrName>
                                        </p:attrNameLst>
                                      </p:cBhvr>
                                      <p:to>
                                        <p:strVal val="visible"/>
                                      </p:to>
                                    </p:set>
                                  </p:childTnLst>
                                </p:cTn>
                              </p:par>
                            </p:childTnLst>
                          </p:cTn>
                        </p:par>
                        <p:par>
                          <p:cTn id="2707" fill="hold">
                            <p:stCondLst>
                              <p:cond delay="22200"/>
                            </p:stCondLst>
                            <p:childTnLst>
                              <p:par>
                                <p:cTn id="2708" presetID="1" presetClass="exit" presetSubtype="0" fill="hold" nodeType="afterEffect">
                                  <p:stCondLst>
                                    <p:cond delay="50"/>
                                  </p:stCondLst>
                                  <p:childTnLst>
                                    <p:set>
                                      <p:cBhvr>
                                        <p:cTn id="2709" dur="1" fill="hold">
                                          <p:stCondLst>
                                            <p:cond delay="0"/>
                                          </p:stCondLst>
                                        </p:cTn>
                                        <p:tgtEl>
                                          <p:spTgt spid="301"/>
                                        </p:tgtEl>
                                        <p:attrNameLst>
                                          <p:attrName>style.visibility</p:attrName>
                                        </p:attrNameLst>
                                      </p:cBhvr>
                                      <p:to>
                                        <p:strVal val="hidden"/>
                                      </p:to>
                                    </p:set>
                                  </p:childTnLst>
                                </p:cTn>
                              </p:par>
                            </p:childTnLst>
                          </p:cTn>
                        </p:par>
                        <p:par>
                          <p:cTn id="2710" fill="hold">
                            <p:stCondLst>
                              <p:cond delay="22250"/>
                            </p:stCondLst>
                            <p:childTnLst>
                              <p:par>
                                <p:cTn id="2711" presetID="1" presetClass="entr" presetSubtype="0" fill="hold" nodeType="afterEffect">
                                  <p:stCondLst>
                                    <p:cond delay="0"/>
                                  </p:stCondLst>
                                  <p:childTnLst>
                                    <p:set>
                                      <p:cBhvr>
                                        <p:cTn id="2712" dur="1" fill="hold">
                                          <p:stCondLst>
                                            <p:cond delay="0"/>
                                          </p:stCondLst>
                                        </p:cTn>
                                        <p:tgtEl>
                                          <p:spTgt spid="302"/>
                                        </p:tgtEl>
                                        <p:attrNameLst>
                                          <p:attrName>style.visibility</p:attrName>
                                        </p:attrNameLst>
                                      </p:cBhvr>
                                      <p:to>
                                        <p:strVal val="visible"/>
                                      </p:to>
                                    </p:set>
                                  </p:childTnLst>
                                </p:cTn>
                              </p:par>
                            </p:childTnLst>
                          </p:cTn>
                        </p:par>
                        <p:par>
                          <p:cTn id="2713" fill="hold">
                            <p:stCondLst>
                              <p:cond delay="22250"/>
                            </p:stCondLst>
                            <p:childTnLst>
                              <p:par>
                                <p:cTn id="2714" presetID="1" presetClass="exit" presetSubtype="0" fill="hold" nodeType="afterEffect">
                                  <p:stCondLst>
                                    <p:cond delay="50"/>
                                  </p:stCondLst>
                                  <p:childTnLst>
                                    <p:set>
                                      <p:cBhvr>
                                        <p:cTn id="2715" dur="1" fill="hold">
                                          <p:stCondLst>
                                            <p:cond delay="0"/>
                                          </p:stCondLst>
                                        </p:cTn>
                                        <p:tgtEl>
                                          <p:spTgt spid="302"/>
                                        </p:tgtEl>
                                        <p:attrNameLst>
                                          <p:attrName>style.visibility</p:attrName>
                                        </p:attrNameLst>
                                      </p:cBhvr>
                                      <p:to>
                                        <p:strVal val="hidden"/>
                                      </p:to>
                                    </p:set>
                                  </p:childTnLst>
                                </p:cTn>
                              </p:par>
                            </p:childTnLst>
                          </p:cTn>
                        </p:par>
                        <p:par>
                          <p:cTn id="2716" fill="hold">
                            <p:stCondLst>
                              <p:cond delay="22300"/>
                            </p:stCondLst>
                            <p:childTnLst>
                              <p:par>
                                <p:cTn id="2717" presetID="1" presetClass="exit" presetSubtype="0" fill="hold" nodeType="afterEffect">
                                  <p:stCondLst>
                                    <p:cond delay="50"/>
                                  </p:stCondLst>
                                  <p:childTnLst>
                                    <p:set>
                                      <p:cBhvr>
                                        <p:cTn id="2718" dur="1" fill="hold">
                                          <p:stCondLst>
                                            <p:cond delay="0"/>
                                          </p:stCondLst>
                                        </p:cTn>
                                        <p:tgtEl>
                                          <p:spTgt spid="291"/>
                                        </p:tgtEl>
                                        <p:attrNameLst>
                                          <p:attrName>style.visibility</p:attrName>
                                        </p:attrNameLst>
                                      </p:cBhvr>
                                      <p:to>
                                        <p:strVal val="hidden"/>
                                      </p:to>
                                    </p:set>
                                  </p:childTnLst>
                                </p:cTn>
                              </p:par>
                            </p:childTnLst>
                          </p:cTn>
                        </p:par>
                        <p:par>
                          <p:cTn id="2719" fill="hold">
                            <p:stCondLst>
                              <p:cond delay="22350"/>
                            </p:stCondLst>
                            <p:childTnLst>
                              <p:par>
                                <p:cTn id="2720" presetID="1" presetClass="entr" presetSubtype="0" fill="hold" nodeType="afterEffect">
                                  <p:stCondLst>
                                    <p:cond delay="0"/>
                                  </p:stCondLst>
                                  <p:childTnLst>
                                    <p:set>
                                      <p:cBhvr>
                                        <p:cTn id="2721" dur="1" fill="hold">
                                          <p:stCondLst>
                                            <p:cond delay="0"/>
                                          </p:stCondLst>
                                        </p:cTn>
                                        <p:tgtEl>
                                          <p:spTgt spid="292"/>
                                        </p:tgtEl>
                                        <p:attrNameLst>
                                          <p:attrName>style.visibility</p:attrName>
                                        </p:attrNameLst>
                                      </p:cBhvr>
                                      <p:to>
                                        <p:strVal val="visible"/>
                                      </p:to>
                                    </p:set>
                                  </p:childTnLst>
                                </p:cTn>
                              </p:par>
                            </p:childTnLst>
                          </p:cTn>
                        </p:par>
                        <p:par>
                          <p:cTn id="2722" fill="hold">
                            <p:stCondLst>
                              <p:cond delay="22350"/>
                            </p:stCondLst>
                            <p:childTnLst>
                              <p:par>
                                <p:cTn id="2723" presetID="1" presetClass="exit" presetSubtype="0" fill="hold" nodeType="afterEffect">
                                  <p:stCondLst>
                                    <p:cond delay="50"/>
                                  </p:stCondLst>
                                  <p:childTnLst>
                                    <p:set>
                                      <p:cBhvr>
                                        <p:cTn id="2724" dur="1" fill="hold">
                                          <p:stCondLst>
                                            <p:cond delay="0"/>
                                          </p:stCondLst>
                                        </p:cTn>
                                        <p:tgtEl>
                                          <p:spTgt spid="292"/>
                                        </p:tgtEl>
                                        <p:attrNameLst>
                                          <p:attrName>style.visibility</p:attrName>
                                        </p:attrNameLst>
                                      </p:cBhvr>
                                      <p:to>
                                        <p:strVal val="hidden"/>
                                      </p:to>
                                    </p:set>
                                  </p:childTnLst>
                                </p:cTn>
                              </p:par>
                            </p:childTnLst>
                          </p:cTn>
                        </p:par>
                        <p:par>
                          <p:cTn id="2725" fill="hold">
                            <p:stCondLst>
                              <p:cond delay="22400"/>
                            </p:stCondLst>
                            <p:childTnLst>
                              <p:par>
                                <p:cTn id="2726" presetID="1" presetClass="entr" presetSubtype="0" fill="hold" nodeType="afterEffect">
                                  <p:stCondLst>
                                    <p:cond delay="0"/>
                                  </p:stCondLst>
                                  <p:childTnLst>
                                    <p:set>
                                      <p:cBhvr>
                                        <p:cTn id="2727" dur="1" fill="hold">
                                          <p:stCondLst>
                                            <p:cond delay="0"/>
                                          </p:stCondLst>
                                        </p:cTn>
                                        <p:tgtEl>
                                          <p:spTgt spid="293"/>
                                        </p:tgtEl>
                                        <p:attrNameLst>
                                          <p:attrName>style.visibility</p:attrName>
                                        </p:attrNameLst>
                                      </p:cBhvr>
                                      <p:to>
                                        <p:strVal val="visible"/>
                                      </p:to>
                                    </p:set>
                                  </p:childTnLst>
                                </p:cTn>
                              </p:par>
                            </p:childTnLst>
                          </p:cTn>
                        </p:par>
                        <p:par>
                          <p:cTn id="2728" fill="hold">
                            <p:stCondLst>
                              <p:cond delay="22400"/>
                            </p:stCondLst>
                            <p:childTnLst>
                              <p:par>
                                <p:cTn id="2729" presetID="1" presetClass="exit" presetSubtype="0" fill="hold" nodeType="afterEffect">
                                  <p:stCondLst>
                                    <p:cond delay="50"/>
                                  </p:stCondLst>
                                  <p:childTnLst>
                                    <p:set>
                                      <p:cBhvr>
                                        <p:cTn id="2730" dur="1" fill="hold">
                                          <p:stCondLst>
                                            <p:cond delay="0"/>
                                          </p:stCondLst>
                                        </p:cTn>
                                        <p:tgtEl>
                                          <p:spTgt spid="293"/>
                                        </p:tgtEl>
                                        <p:attrNameLst>
                                          <p:attrName>style.visibility</p:attrName>
                                        </p:attrNameLst>
                                      </p:cBhvr>
                                      <p:to>
                                        <p:strVal val="hidden"/>
                                      </p:to>
                                    </p:set>
                                  </p:childTnLst>
                                </p:cTn>
                              </p:par>
                            </p:childTnLst>
                          </p:cTn>
                        </p:par>
                        <p:par>
                          <p:cTn id="2731" fill="hold">
                            <p:stCondLst>
                              <p:cond delay="22450"/>
                            </p:stCondLst>
                            <p:childTnLst>
                              <p:par>
                                <p:cTn id="2732" presetID="1" presetClass="entr" presetSubtype="0" fill="hold" nodeType="afterEffect">
                                  <p:stCondLst>
                                    <p:cond delay="0"/>
                                  </p:stCondLst>
                                  <p:childTnLst>
                                    <p:set>
                                      <p:cBhvr>
                                        <p:cTn id="2733" dur="1" fill="hold">
                                          <p:stCondLst>
                                            <p:cond delay="0"/>
                                          </p:stCondLst>
                                        </p:cTn>
                                        <p:tgtEl>
                                          <p:spTgt spid="294"/>
                                        </p:tgtEl>
                                        <p:attrNameLst>
                                          <p:attrName>style.visibility</p:attrName>
                                        </p:attrNameLst>
                                      </p:cBhvr>
                                      <p:to>
                                        <p:strVal val="visible"/>
                                      </p:to>
                                    </p:set>
                                  </p:childTnLst>
                                </p:cTn>
                              </p:par>
                            </p:childTnLst>
                          </p:cTn>
                        </p:par>
                        <p:par>
                          <p:cTn id="2734" fill="hold">
                            <p:stCondLst>
                              <p:cond delay="22450"/>
                            </p:stCondLst>
                            <p:childTnLst>
                              <p:par>
                                <p:cTn id="2735" presetID="1" presetClass="exit" presetSubtype="0" fill="hold" nodeType="afterEffect">
                                  <p:stCondLst>
                                    <p:cond delay="50"/>
                                  </p:stCondLst>
                                  <p:childTnLst>
                                    <p:set>
                                      <p:cBhvr>
                                        <p:cTn id="2736" dur="1" fill="hold">
                                          <p:stCondLst>
                                            <p:cond delay="0"/>
                                          </p:stCondLst>
                                        </p:cTn>
                                        <p:tgtEl>
                                          <p:spTgt spid="294"/>
                                        </p:tgtEl>
                                        <p:attrNameLst>
                                          <p:attrName>style.visibility</p:attrName>
                                        </p:attrNameLst>
                                      </p:cBhvr>
                                      <p:to>
                                        <p:strVal val="hidden"/>
                                      </p:to>
                                    </p:set>
                                  </p:childTnLst>
                                </p:cTn>
                              </p:par>
                            </p:childTnLst>
                          </p:cTn>
                        </p:par>
                        <p:par>
                          <p:cTn id="2737" fill="hold">
                            <p:stCondLst>
                              <p:cond delay="22500"/>
                            </p:stCondLst>
                            <p:childTnLst>
                              <p:par>
                                <p:cTn id="2738" presetID="1" presetClass="entr" presetSubtype="0" fill="hold" nodeType="afterEffect">
                                  <p:stCondLst>
                                    <p:cond delay="0"/>
                                  </p:stCondLst>
                                  <p:childTnLst>
                                    <p:set>
                                      <p:cBhvr>
                                        <p:cTn id="2739" dur="1" fill="hold">
                                          <p:stCondLst>
                                            <p:cond delay="0"/>
                                          </p:stCondLst>
                                        </p:cTn>
                                        <p:tgtEl>
                                          <p:spTgt spid="303"/>
                                        </p:tgtEl>
                                        <p:attrNameLst>
                                          <p:attrName>style.visibility</p:attrName>
                                        </p:attrNameLst>
                                      </p:cBhvr>
                                      <p:to>
                                        <p:strVal val="visible"/>
                                      </p:to>
                                    </p:set>
                                  </p:childTnLst>
                                </p:cTn>
                              </p:par>
                            </p:childTnLst>
                          </p:cTn>
                        </p:par>
                        <p:par>
                          <p:cTn id="2740" fill="hold">
                            <p:stCondLst>
                              <p:cond delay="22500"/>
                            </p:stCondLst>
                            <p:childTnLst>
                              <p:par>
                                <p:cTn id="2741" presetID="1" presetClass="exit" presetSubtype="0" fill="hold" nodeType="afterEffect">
                                  <p:stCondLst>
                                    <p:cond delay="50"/>
                                  </p:stCondLst>
                                  <p:childTnLst>
                                    <p:set>
                                      <p:cBhvr>
                                        <p:cTn id="2742" dur="1" fill="hold">
                                          <p:stCondLst>
                                            <p:cond delay="0"/>
                                          </p:stCondLst>
                                        </p:cTn>
                                        <p:tgtEl>
                                          <p:spTgt spid="303"/>
                                        </p:tgtEl>
                                        <p:attrNameLst>
                                          <p:attrName>style.visibility</p:attrName>
                                        </p:attrNameLst>
                                      </p:cBhvr>
                                      <p:to>
                                        <p:strVal val="hidden"/>
                                      </p:to>
                                    </p:set>
                                  </p:childTnLst>
                                </p:cTn>
                              </p:par>
                            </p:childTnLst>
                          </p:cTn>
                        </p:par>
                        <p:par>
                          <p:cTn id="2743" fill="hold">
                            <p:stCondLst>
                              <p:cond delay="22550"/>
                            </p:stCondLst>
                            <p:childTnLst>
                              <p:par>
                                <p:cTn id="2744" presetID="1" presetClass="entr" presetSubtype="0" fill="hold" nodeType="afterEffect">
                                  <p:stCondLst>
                                    <p:cond delay="0"/>
                                  </p:stCondLst>
                                  <p:childTnLst>
                                    <p:set>
                                      <p:cBhvr>
                                        <p:cTn id="2745" dur="1" fill="hold">
                                          <p:stCondLst>
                                            <p:cond delay="0"/>
                                          </p:stCondLst>
                                        </p:cTn>
                                        <p:tgtEl>
                                          <p:spTgt spid="304"/>
                                        </p:tgtEl>
                                        <p:attrNameLst>
                                          <p:attrName>style.visibility</p:attrName>
                                        </p:attrNameLst>
                                      </p:cBhvr>
                                      <p:to>
                                        <p:strVal val="visible"/>
                                      </p:to>
                                    </p:set>
                                  </p:childTnLst>
                                </p:cTn>
                              </p:par>
                            </p:childTnLst>
                          </p:cTn>
                        </p:par>
                        <p:par>
                          <p:cTn id="2746" fill="hold">
                            <p:stCondLst>
                              <p:cond delay="22550"/>
                            </p:stCondLst>
                            <p:childTnLst>
                              <p:par>
                                <p:cTn id="2747" presetID="1" presetClass="exit" presetSubtype="0" fill="hold" nodeType="afterEffect">
                                  <p:stCondLst>
                                    <p:cond delay="50"/>
                                  </p:stCondLst>
                                  <p:childTnLst>
                                    <p:set>
                                      <p:cBhvr>
                                        <p:cTn id="2748" dur="1" fill="hold">
                                          <p:stCondLst>
                                            <p:cond delay="0"/>
                                          </p:stCondLst>
                                        </p:cTn>
                                        <p:tgtEl>
                                          <p:spTgt spid="304"/>
                                        </p:tgtEl>
                                        <p:attrNameLst>
                                          <p:attrName>style.visibility</p:attrName>
                                        </p:attrNameLst>
                                      </p:cBhvr>
                                      <p:to>
                                        <p:strVal val="hidden"/>
                                      </p:to>
                                    </p:set>
                                  </p:childTnLst>
                                </p:cTn>
                              </p:par>
                            </p:childTnLst>
                          </p:cTn>
                        </p:par>
                        <p:par>
                          <p:cTn id="2749" fill="hold">
                            <p:stCondLst>
                              <p:cond delay="22600"/>
                            </p:stCondLst>
                            <p:childTnLst>
                              <p:par>
                                <p:cTn id="2750" presetID="1" presetClass="exit" presetSubtype="0" fill="hold" nodeType="afterEffect">
                                  <p:stCondLst>
                                    <p:cond delay="50"/>
                                  </p:stCondLst>
                                  <p:childTnLst>
                                    <p:set>
                                      <p:cBhvr>
                                        <p:cTn id="2751" dur="1" fill="hold">
                                          <p:stCondLst>
                                            <p:cond delay="0"/>
                                          </p:stCondLst>
                                        </p:cTn>
                                        <p:tgtEl>
                                          <p:spTgt spid="278"/>
                                        </p:tgtEl>
                                        <p:attrNameLst>
                                          <p:attrName>style.visibility</p:attrName>
                                        </p:attrNameLst>
                                      </p:cBhvr>
                                      <p:to>
                                        <p:strVal val="hidden"/>
                                      </p:to>
                                    </p:set>
                                  </p:childTnLst>
                                </p:cTn>
                              </p:par>
                            </p:childTnLst>
                          </p:cTn>
                        </p:par>
                        <p:par>
                          <p:cTn id="2752" fill="hold">
                            <p:stCondLst>
                              <p:cond delay="22650"/>
                            </p:stCondLst>
                            <p:childTnLst>
                              <p:par>
                                <p:cTn id="2753" presetID="1" presetClass="entr" presetSubtype="0" fill="hold" nodeType="afterEffect">
                                  <p:stCondLst>
                                    <p:cond delay="0"/>
                                  </p:stCondLst>
                                  <p:childTnLst>
                                    <p:set>
                                      <p:cBhvr>
                                        <p:cTn id="2754" dur="1" fill="hold">
                                          <p:stCondLst>
                                            <p:cond delay="0"/>
                                          </p:stCondLst>
                                        </p:cTn>
                                        <p:tgtEl>
                                          <p:spTgt spid="279"/>
                                        </p:tgtEl>
                                        <p:attrNameLst>
                                          <p:attrName>style.visibility</p:attrName>
                                        </p:attrNameLst>
                                      </p:cBhvr>
                                      <p:to>
                                        <p:strVal val="visible"/>
                                      </p:to>
                                    </p:set>
                                  </p:childTnLst>
                                </p:cTn>
                              </p:par>
                            </p:childTnLst>
                          </p:cTn>
                        </p:par>
                        <p:par>
                          <p:cTn id="2755" fill="hold">
                            <p:stCondLst>
                              <p:cond delay="22650"/>
                            </p:stCondLst>
                            <p:childTnLst>
                              <p:par>
                                <p:cTn id="2756" presetID="1" presetClass="exit" presetSubtype="0" fill="hold" nodeType="afterEffect">
                                  <p:stCondLst>
                                    <p:cond delay="50"/>
                                  </p:stCondLst>
                                  <p:childTnLst>
                                    <p:set>
                                      <p:cBhvr>
                                        <p:cTn id="2757" dur="1" fill="hold">
                                          <p:stCondLst>
                                            <p:cond delay="0"/>
                                          </p:stCondLst>
                                        </p:cTn>
                                        <p:tgtEl>
                                          <p:spTgt spid="279"/>
                                        </p:tgtEl>
                                        <p:attrNameLst>
                                          <p:attrName>style.visibility</p:attrName>
                                        </p:attrNameLst>
                                      </p:cBhvr>
                                      <p:to>
                                        <p:strVal val="hidden"/>
                                      </p:to>
                                    </p:set>
                                  </p:childTnLst>
                                </p:cTn>
                              </p:par>
                            </p:childTnLst>
                          </p:cTn>
                        </p:par>
                        <p:par>
                          <p:cTn id="2758" fill="hold">
                            <p:stCondLst>
                              <p:cond delay="22700"/>
                            </p:stCondLst>
                            <p:childTnLst>
                              <p:par>
                                <p:cTn id="2759" presetID="1" presetClass="exit" presetSubtype="0" fill="hold" nodeType="afterEffect">
                                  <p:stCondLst>
                                    <p:cond delay="50"/>
                                  </p:stCondLst>
                                  <p:childTnLst>
                                    <p:set>
                                      <p:cBhvr>
                                        <p:cTn id="2760" dur="1" fill="hold">
                                          <p:stCondLst>
                                            <p:cond delay="0"/>
                                          </p:stCondLst>
                                        </p:cTn>
                                        <p:tgtEl>
                                          <p:spTgt spid="269"/>
                                        </p:tgtEl>
                                        <p:attrNameLst>
                                          <p:attrName>style.visibility</p:attrName>
                                        </p:attrNameLst>
                                      </p:cBhvr>
                                      <p:to>
                                        <p:strVal val="hidden"/>
                                      </p:to>
                                    </p:set>
                                  </p:childTnLst>
                                </p:cTn>
                              </p:par>
                            </p:childTnLst>
                          </p:cTn>
                        </p:par>
                        <p:par>
                          <p:cTn id="2761" fill="hold">
                            <p:stCondLst>
                              <p:cond delay="22750"/>
                            </p:stCondLst>
                            <p:childTnLst>
                              <p:par>
                                <p:cTn id="2762" presetID="1" presetClass="entr" presetSubtype="0" fill="hold" nodeType="afterEffect">
                                  <p:stCondLst>
                                    <p:cond delay="0"/>
                                  </p:stCondLst>
                                  <p:childTnLst>
                                    <p:set>
                                      <p:cBhvr>
                                        <p:cTn id="2763" dur="1" fill="hold">
                                          <p:stCondLst>
                                            <p:cond delay="0"/>
                                          </p:stCondLst>
                                        </p:cTn>
                                        <p:tgtEl>
                                          <p:spTgt spid="270"/>
                                        </p:tgtEl>
                                        <p:attrNameLst>
                                          <p:attrName>style.visibility</p:attrName>
                                        </p:attrNameLst>
                                      </p:cBhvr>
                                      <p:to>
                                        <p:strVal val="visible"/>
                                      </p:to>
                                    </p:set>
                                  </p:childTnLst>
                                </p:cTn>
                              </p:par>
                            </p:childTnLst>
                          </p:cTn>
                        </p:par>
                        <p:par>
                          <p:cTn id="2764" fill="hold">
                            <p:stCondLst>
                              <p:cond delay="22750"/>
                            </p:stCondLst>
                            <p:childTnLst>
                              <p:par>
                                <p:cTn id="2765" presetID="1" presetClass="entr" presetSubtype="0" fill="hold" nodeType="afterEffect">
                                  <p:stCondLst>
                                    <p:cond delay="0"/>
                                  </p:stCondLst>
                                  <p:childTnLst>
                                    <p:set>
                                      <p:cBhvr>
                                        <p:cTn id="2766" dur="1" fill="hold">
                                          <p:stCondLst>
                                            <p:cond delay="0"/>
                                          </p:stCondLst>
                                        </p:cTn>
                                        <p:tgtEl>
                                          <p:spTgt spid="272"/>
                                        </p:tgtEl>
                                        <p:attrNameLst>
                                          <p:attrName>style.visibility</p:attrName>
                                        </p:attrNameLst>
                                      </p:cBhvr>
                                      <p:to>
                                        <p:strVal val="visible"/>
                                      </p:to>
                                    </p:set>
                                  </p:childTnLst>
                                </p:cTn>
                              </p:par>
                            </p:childTnLst>
                          </p:cTn>
                        </p:par>
                        <p:par>
                          <p:cTn id="2767" fill="hold">
                            <p:stCondLst>
                              <p:cond delay="22750"/>
                            </p:stCondLst>
                            <p:childTnLst>
                              <p:par>
                                <p:cTn id="2768" presetID="1" presetClass="exit" presetSubtype="0" fill="hold" nodeType="afterEffect">
                                  <p:stCondLst>
                                    <p:cond delay="50"/>
                                  </p:stCondLst>
                                  <p:childTnLst>
                                    <p:set>
                                      <p:cBhvr>
                                        <p:cTn id="2769" dur="1" fill="hold">
                                          <p:stCondLst>
                                            <p:cond delay="0"/>
                                          </p:stCondLst>
                                        </p:cTn>
                                        <p:tgtEl>
                                          <p:spTgt spid="272"/>
                                        </p:tgtEl>
                                        <p:attrNameLst>
                                          <p:attrName>style.visibility</p:attrName>
                                        </p:attrNameLst>
                                      </p:cBhvr>
                                      <p:to>
                                        <p:strVal val="hidden"/>
                                      </p:to>
                                    </p:set>
                                  </p:childTnLst>
                                </p:cTn>
                              </p:par>
                            </p:childTnLst>
                          </p:cTn>
                        </p:par>
                        <p:par>
                          <p:cTn id="2770" fill="hold">
                            <p:stCondLst>
                              <p:cond delay="22800"/>
                            </p:stCondLst>
                            <p:childTnLst>
                              <p:par>
                                <p:cTn id="2771" presetID="1" presetClass="entr" presetSubtype="0" fill="hold" nodeType="afterEffect">
                                  <p:stCondLst>
                                    <p:cond delay="0"/>
                                  </p:stCondLst>
                                  <p:childTnLst>
                                    <p:set>
                                      <p:cBhvr>
                                        <p:cTn id="2772" dur="1" fill="hold">
                                          <p:stCondLst>
                                            <p:cond delay="0"/>
                                          </p:stCondLst>
                                        </p:cTn>
                                        <p:tgtEl>
                                          <p:spTgt spid="273"/>
                                        </p:tgtEl>
                                        <p:attrNameLst>
                                          <p:attrName>style.visibility</p:attrName>
                                        </p:attrNameLst>
                                      </p:cBhvr>
                                      <p:to>
                                        <p:strVal val="visible"/>
                                      </p:to>
                                    </p:set>
                                  </p:childTnLst>
                                </p:cTn>
                              </p:par>
                            </p:childTnLst>
                          </p:cTn>
                        </p:par>
                        <p:par>
                          <p:cTn id="2773" fill="hold">
                            <p:stCondLst>
                              <p:cond delay="22800"/>
                            </p:stCondLst>
                            <p:childTnLst>
                              <p:par>
                                <p:cTn id="2774" presetID="1" presetClass="exit" presetSubtype="0" fill="hold" nodeType="afterEffect">
                                  <p:stCondLst>
                                    <p:cond delay="50"/>
                                  </p:stCondLst>
                                  <p:childTnLst>
                                    <p:set>
                                      <p:cBhvr>
                                        <p:cTn id="2775" dur="1" fill="hold">
                                          <p:stCondLst>
                                            <p:cond delay="0"/>
                                          </p:stCondLst>
                                        </p:cTn>
                                        <p:tgtEl>
                                          <p:spTgt spid="273"/>
                                        </p:tgtEl>
                                        <p:attrNameLst>
                                          <p:attrName>style.visibility</p:attrName>
                                        </p:attrNameLst>
                                      </p:cBhvr>
                                      <p:to>
                                        <p:strVal val="hidden"/>
                                      </p:to>
                                    </p:set>
                                  </p:childTnLst>
                                </p:cTn>
                              </p:par>
                            </p:childTnLst>
                          </p:cTn>
                        </p:par>
                        <p:par>
                          <p:cTn id="2776" fill="hold">
                            <p:stCondLst>
                              <p:cond delay="22850"/>
                            </p:stCondLst>
                            <p:childTnLst>
                              <p:par>
                                <p:cTn id="2777" presetID="1" presetClass="entr" presetSubtype="0" fill="hold" nodeType="afterEffect">
                                  <p:stCondLst>
                                    <p:cond delay="0"/>
                                  </p:stCondLst>
                                  <p:childTnLst>
                                    <p:set>
                                      <p:cBhvr>
                                        <p:cTn id="2778" dur="1" fill="hold">
                                          <p:stCondLst>
                                            <p:cond delay="0"/>
                                          </p:stCondLst>
                                        </p:cTn>
                                        <p:tgtEl>
                                          <p:spTgt spid="274"/>
                                        </p:tgtEl>
                                        <p:attrNameLst>
                                          <p:attrName>style.visibility</p:attrName>
                                        </p:attrNameLst>
                                      </p:cBhvr>
                                      <p:to>
                                        <p:strVal val="visible"/>
                                      </p:to>
                                    </p:set>
                                  </p:childTnLst>
                                </p:cTn>
                              </p:par>
                            </p:childTnLst>
                          </p:cTn>
                        </p:par>
                        <p:par>
                          <p:cTn id="2779" fill="hold">
                            <p:stCondLst>
                              <p:cond delay="22850"/>
                            </p:stCondLst>
                            <p:childTnLst>
                              <p:par>
                                <p:cTn id="2780" presetID="1" presetClass="exit" presetSubtype="0" fill="hold" nodeType="afterEffect">
                                  <p:stCondLst>
                                    <p:cond delay="50"/>
                                  </p:stCondLst>
                                  <p:childTnLst>
                                    <p:set>
                                      <p:cBhvr>
                                        <p:cTn id="2781" dur="1" fill="hold">
                                          <p:stCondLst>
                                            <p:cond delay="0"/>
                                          </p:stCondLst>
                                        </p:cTn>
                                        <p:tgtEl>
                                          <p:spTgt spid="274"/>
                                        </p:tgtEl>
                                        <p:attrNameLst>
                                          <p:attrName>style.visibility</p:attrName>
                                        </p:attrNameLst>
                                      </p:cBhvr>
                                      <p:to>
                                        <p:strVal val="hidden"/>
                                      </p:to>
                                    </p:set>
                                  </p:childTnLst>
                                </p:cTn>
                              </p:par>
                            </p:childTnLst>
                          </p:cTn>
                        </p:par>
                        <p:par>
                          <p:cTn id="2782" fill="hold">
                            <p:stCondLst>
                              <p:cond delay="22900"/>
                            </p:stCondLst>
                            <p:childTnLst>
                              <p:par>
                                <p:cTn id="2783" presetID="1" presetClass="entr" presetSubtype="0" fill="hold" nodeType="afterEffect">
                                  <p:stCondLst>
                                    <p:cond delay="0"/>
                                  </p:stCondLst>
                                  <p:childTnLst>
                                    <p:set>
                                      <p:cBhvr>
                                        <p:cTn id="2784" dur="1" fill="hold">
                                          <p:stCondLst>
                                            <p:cond delay="0"/>
                                          </p:stCondLst>
                                        </p:cTn>
                                        <p:tgtEl>
                                          <p:spTgt spid="275"/>
                                        </p:tgtEl>
                                        <p:attrNameLst>
                                          <p:attrName>style.visibility</p:attrName>
                                        </p:attrNameLst>
                                      </p:cBhvr>
                                      <p:to>
                                        <p:strVal val="visible"/>
                                      </p:to>
                                    </p:set>
                                  </p:childTnLst>
                                </p:cTn>
                              </p:par>
                            </p:childTnLst>
                          </p:cTn>
                        </p:par>
                        <p:par>
                          <p:cTn id="2785" fill="hold">
                            <p:stCondLst>
                              <p:cond delay="22900"/>
                            </p:stCondLst>
                            <p:childTnLst>
                              <p:par>
                                <p:cTn id="2786" presetID="1" presetClass="exit" presetSubtype="0" fill="hold" nodeType="afterEffect">
                                  <p:stCondLst>
                                    <p:cond delay="50"/>
                                  </p:stCondLst>
                                  <p:childTnLst>
                                    <p:set>
                                      <p:cBhvr>
                                        <p:cTn id="2787" dur="1" fill="hold">
                                          <p:stCondLst>
                                            <p:cond delay="0"/>
                                          </p:stCondLst>
                                        </p:cTn>
                                        <p:tgtEl>
                                          <p:spTgt spid="275"/>
                                        </p:tgtEl>
                                        <p:attrNameLst>
                                          <p:attrName>style.visibility</p:attrName>
                                        </p:attrNameLst>
                                      </p:cBhvr>
                                      <p:to>
                                        <p:strVal val="hidden"/>
                                      </p:to>
                                    </p:set>
                                  </p:childTnLst>
                                </p:cTn>
                              </p:par>
                            </p:childTnLst>
                          </p:cTn>
                        </p:par>
                        <p:par>
                          <p:cTn id="2788" fill="hold">
                            <p:stCondLst>
                              <p:cond delay="22950"/>
                            </p:stCondLst>
                            <p:childTnLst>
                              <p:par>
                                <p:cTn id="2789" presetID="1" presetClass="entr" presetSubtype="0" fill="hold" nodeType="afterEffect">
                                  <p:stCondLst>
                                    <p:cond delay="0"/>
                                  </p:stCondLst>
                                  <p:childTnLst>
                                    <p:set>
                                      <p:cBhvr>
                                        <p:cTn id="2790" dur="1" fill="hold">
                                          <p:stCondLst>
                                            <p:cond delay="0"/>
                                          </p:stCondLst>
                                        </p:cTn>
                                        <p:tgtEl>
                                          <p:spTgt spid="276"/>
                                        </p:tgtEl>
                                        <p:attrNameLst>
                                          <p:attrName>style.visibility</p:attrName>
                                        </p:attrNameLst>
                                      </p:cBhvr>
                                      <p:to>
                                        <p:strVal val="visible"/>
                                      </p:to>
                                    </p:set>
                                  </p:childTnLst>
                                </p:cTn>
                              </p:par>
                            </p:childTnLst>
                          </p:cTn>
                        </p:par>
                        <p:par>
                          <p:cTn id="2791" fill="hold">
                            <p:stCondLst>
                              <p:cond delay="22950"/>
                            </p:stCondLst>
                            <p:childTnLst>
                              <p:par>
                                <p:cTn id="2792" presetID="1" presetClass="entr" presetSubtype="0" fill="hold" nodeType="afterEffect">
                                  <p:stCondLst>
                                    <p:cond delay="0"/>
                                  </p:stCondLst>
                                  <p:childTnLst>
                                    <p:set>
                                      <p:cBhvr>
                                        <p:cTn id="2793" dur="1" fill="hold">
                                          <p:stCondLst>
                                            <p:cond delay="0"/>
                                          </p:stCondLst>
                                        </p:cTn>
                                        <p:tgtEl>
                                          <p:spTgt spid="289"/>
                                        </p:tgtEl>
                                        <p:attrNameLst>
                                          <p:attrName>style.visibility</p:attrName>
                                        </p:attrNameLst>
                                      </p:cBhvr>
                                      <p:to>
                                        <p:strVal val="visible"/>
                                      </p:to>
                                    </p:set>
                                  </p:childTnLst>
                                </p:cTn>
                              </p:par>
                            </p:childTnLst>
                          </p:cTn>
                        </p:par>
                        <p:par>
                          <p:cTn id="2794" fill="hold">
                            <p:stCondLst>
                              <p:cond delay="22950"/>
                            </p:stCondLst>
                            <p:childTnLst>
                              <p:par>
                                <p:cTn id="2795" presetID="1" presetClass="exit" presetSubtype="0" fill="hold" nodeType="afterEffect">
                                  <p:stCondLst>
                                    <p:cond delay="50"/>
                                  </p:stCondLst>
                                  <p:childTnLst>
                                    <p:set>
                                      <p:cBhvr>
                                        <p:cTn id="2796" dur="1" fill="hold">
                                          <p:stCondLst>
                                            <p:cond delay="0"/>
                                          </p:stCondLst>
                                        </p:cTn>
                                        <p:tgtEl>
                                          <p:spTgt spid="289"/>
                                        </p:tgtEl>
                                        <p:attrNameLst>
                                          <p:attrName>style.visibility</p:attrName>
                                        </p:attrNameLst>
                                      </p:cBhvr>
                                      <p:to>
                                        <p:strVal val="hidden"/>
                                      </p:to>
                                    </p:set>
                                  </p:childTnLst>
                                </p:cTn>
                              </p:par>
                            </p:childTnLst>
                          </p:cTn>
                        </p:par>
                        <p:par>
                          <p:cTn id="2797" fill="hold">
                            <p:stCondLst>
                              <p:cond delay="23000"/>
                            </p:stCondLst>
                            <p:childTnLst>
                              <p:par>
                                <p:cTn id="2798" presetID="1" presetClass="entr" presetSubtype="0" fill="hold" nodeType="afterEffect">
                                  <p:stCondLst>
                                    <p:cond delay="0"/>
                                  </p:stCondLst>
                                  <p:childTnLst>
                                    <p:set>
                                      <p:cBhvr>
                                        <p:cTn id="2799" dur="1" fill="hold">
                                          <p:stCondLst>
                                            <p:cond delay="0"/>
                                          </p:stCondLst>
                                        </p:cTn>
                                        <p:tgtEl>
                                          <p:spTgt spid="290"/>
                                        </p:tgtEl>
                                        <p:attrNameLst>
                                          <p:attrName>style.visibility</p:attrName>
                                        </p:attrNameLst>
                                      </p:cBhvr>
                                      <p:to>
                                        <p:strVal val="visible"/>
                                      </p:to>
                                    </p:set>
                                  </p:childTnLst>
                                </p:cTn>
                              </p:par>
                            </p:childTnLst>
                          </p:cTn>
                        </p:par>
                        <p:par>
                          <p:cTn id="2800" fill="hold">
                            <p:stCondLst>
                              <p:cond delay="23000"/>
                            </p:stCondLst>
                            <p:childTnLst>
                              <p:par>
                                <p:cTn id="2801" presetID="1" presetClass="exit" presetSubtype="0" fill="hold" nodeType="afterEffect">
                                  <p:stCondLst>
                                    <p:cond delay="50"/>
                                  </p:stCondLst>
                                  <p:childTnLst>
                                    <p:set>
                                      <p:cBhvr>
                                        <p:cTn id="2802" dur="1" fill="hold">
                                          <p:stCondLst>
                                            <p:cond delay="0"/>
                                          </p:stCondLst>
                                        </p:cTn>
                                        <p:tgtEl>
                                          <p:spTgt spid="290"/>
                                        </p:tgtEl>
                                        <p:attrNameLst>
                                          <p:attrName>style.visibility</p:attrName>
                                        </p:attrNameLst>
                                      </p:cBhvr>
                                      <p:to>
                                        <p:strVal val="hidden"/>
                                      </p:to>
                                    </p:set>
                                  </p:childTnLst>
                                </p:cTn>
                              </p:par>
                            </p:childTnLst>
                          </p:cTn>
                        </p:par>
                        <p:par>
                          <p:cTn id="2803" fill="hold">
                            <p:stCondLst>
                              <p:cond delay="23050"/>
                            </p:stCondLst>
                            <p:childTnLst>
                              <p:par>
                                <p:cTn id="2804" presetID="1" presetClass="entr" presetSubtype="0" fill="hold" nodeType="afterEffect">
                                  <p:stCondLst>
                                    <p:cond delay="0"/>
                                  </p:stCondLst>
                                  <p:childTnLst>
                                    <p:set>
                                      <p:cBhvr>
                                        <p:cTn id="2805" dur="1" fill="hold">
                                          <p:stCondLst>
                                            <p:cond delay="0"/>
                                          </p:stCondLst>
                                        </p:cTn>
                                        <p:tgtEl>
                                          <p:spTgt spid="291"/>
                                        </p:tgtEl>
                                        <p:attrNameLst>
                                          <p:attrName>style.visibility</p:attrName>
                                        </p:attrNameLst>
                                      </p:cBhvr>
                                      <p:to>
                                        <p:strVal val="visible"/>
                                      </p:to>
                                    </p:set>
                                  </p:childTnLst>
                                </p:cTn>
                              </p:par>
                            </p:childTnLst>
                          </p:cTn>
                        </p:par>
                        <p:par>
                          <p:cTn id="2806" fill="hold">
                            <p:stCondLst>
                              <p:cond delay="23050"/>
                            </p:stCondLst>
                            <p:childTnLst>
                              <p:par>
                                <p:cTn id="2807" presetID="1" presetClass="exit" presetSubtype="0" fill="hold" nodeType="afterEffect">
                                  <p:stCondLst>
                                    <p:cond delay="50"/>
                                  </p:stCondLst>
                                  <p:childTnLst>
                                    <p:set>
                                      <p:cBhvr>
                                        <p:cTn id="2808" dur="1" fill="hold">
                                          <p:stCondLst>
                                            <p:cond delay="0"/>
                                          </p:stCondLst>
                                        </p:cTn>
                                        <p:tgtEl>
                                          <p:spTgt spid="291"/>
                                        </p:tgtEl>
                                        <p:attrNameLst>
                                          <p:attrName>style.visibility</p:attrName>
                                        </p:attrNameLst>
                                      </p:cBhvr>
                                      <p:to>
                                        <p:strVal val="hidden"/>
                                      </p:to>
                                    </p:set>
                                  </p:childTnLst>
                                </p:cTn>
                              </p:par>
                            </p:childTnLst>
                          </p:cTn>
                        </p:par>
                        <p:par>
                          <p:cTn id="2809" fill="hold">
                            <p:stCondLst>
                              <p:cond delay="23100"/>
                            </p:stCondLst>
                            <p:childTnLst>
                              <p:par>
                                <p:cTn id="2810" presetID="1" presetClass="entr" presetSubtype="0" fill="hold" nodeType="afterEffect">
                                  <p:stCondLst>
                                    <p:cond delay="0"/>
                                  </p:stCondLst>
                                  <p:childTnLst>
                                    <p:set>
                                      <p:cBhvr>
                                        <p:cTn id="2811" dur="1" fill="hold">
                                          <p:stCondLst>
                                            <p:cond delay="0"/>
                                          </p:stCondLst>
                                        </p:cTn>
                                        <p:tgtEl>
                                          <p:spTgt spid="292"/>
                                        </p:tgtEl>
                                        <p:attrNameLst>
                                          <p:attrName>style.visibility</p:attrName>
                                        </p:attrNameLst>
                                      </p:cBhvr>
                                      <p:to>
                                        <p:strVal val="visible"/>
                                      </p:to>
                                    </p:set>
                                  </p:childTnLst>
                                </p:cTn>
                              </p:par>
                            </p:childTnLst>
                          </p:cTn>
                        </p:par>
                        <p:par>
                          <p:cTn id="2812" fill="hold">
                            <p:stCondLst>
                              <p:cond delay="23100"/>
                            </p:stCondLst>
                            <p:childTnLst>
                              <p:par>
                                <p:cTn id="2813" presetID="1" presetClass="exit" presetSubtype="0" fill="hold" nodeType="afterEffect">
                                  <p:stCondLst>
                                    <p:cond delay="50"/>
                                  </p:stCondLst>
                                  <p:childTnLst>
                                    <p:set>
                                      <p:cBhvr>
                                        <p:cTn id="2814" dur="1" fill="hold">
                                          <p:stCondLst>
                                            <p:cond delay="0"/>
                                          </p:stCondLst>
                                        </p:cTn>
                                        <p:tgtEl>
                                          <p:spTgt spid="292"/>
                                        </p:tgtEl>
                                        <p:attrNameLst>
                                          <p:attrName>style.visibility</p:attrName>
                                        </p:attrNameLst>
                                      </p:cBhvr>
                                      <p:to>
                                        <p:strVal val="hidden"/>
                                      </p:to>
                                    </p:set>
                                  </p:childTnLst>
                                </p:cTn>
                              </p:par>
                            </p:childTnLst>
                          </p:cTn>
                        </p:par>
                        <p:par>
                          <p:cTn id="2815" fill="hold">
                            <p:stCondLst>
                              <p:cond delay="23150"/>
                            </p:stCondLst>
                            <p:childTnLst>
                              <p:par>
                                <p:cTn id="2816" presetID="1" presetClass="entr" presetSubtype="0" fill="hold" nodeType="afterEffect">
                                  <p:stCondLst>
                                    <p:cond delay="0"/>
                                  </p:stCondLst>
                                  <p:childTnLst>
                                    <p:set>
                                      <p:cBhvr>
                                        <p:cTn id="2817" dur="1" fill="hold">
                                          <p:stCondLst>
                                            <p:cond delay="0"/>
                                          </p:stCondLst>
                                        </p:cTn>
                                        <p:tgtEl>
                                          <p:spTgt spid="293"/>
                                        </p:tgtEl>
                                        <p:attrNameLst>
                                          <p:attrName>style.visibility</p:attrName>
                                        </p:attrNameLst>
                                      </p:cBhvr>
                                      <p:to>
                                        <p:strVal val="visible"/>
                                      </p:to>
                                    </p:set>
                                  </p:childTnLst>
                                </p:cTn>
                              </p:par>
                            </p:childTnLst>
                          </p:cTn>
                        </p:par>
                        <p:par>
                          <p:cTn id="2818" fill="hold">
                            <p:stCondLst>
                              <p:cond delay="23150"/>
                            </p:stCondLst>
                            <p:childTnLst>
                              <p:par>
                                <p:cTn id="2819" presetID="1" presetClass="exit" presetSubtype="0" fill="hold" nodeType="afterEffect">
                                  <p:stCondLst>
                                    <p:cond delay="50"/>
                                  </p:stCondLst>
                                  <p:childTnLst>
                                    <p:set>
                                      <p:cBhvr>
                                        <p:cTn id="2820" dur="1" fill="hold">
                                          <p:stCondLst>
                                            <p:cond delay="0"/>
                                          </p:stCondLst>
                                        </p:cTn>
                                        <p:tgtEl>
                                          <p:spTgt spid="293"/>
                                        </p:tgtEl>
                                        <p:attrNameLst>
                                          <p:attrName>style.visibility</p:attrName>
                                        </p:attrNameLst>
                                      </p:cBhvr>
                                      <p:to>
                                        <p:strVal val="hidden"/>
                                      </p:to>
                                    </p:set>
                                  </p:childTnLst>
                                </p:cTn>
                              </p:par>
                            </p:childTnLst>
                          </p:cTn>
                        </p:par>
                        <p:par>
                          <p:cTn id="2821" fill="hold">
                            <p:stCondLst>
                              <p:cond delay="23200"/>
                            </p:stCondLst>
                            <p:childTnLst>
                              <p:par>
                                <p:cTn id="2822" presetID="1" presetClass="entr" presetSubtype="0" fill="hold" nodeType="afterEffect">
                                  <p:stCondLst>
                                    <p:cond delay="0"/>
                                  </p:stCondLst>
                                  <p:childTnLst>
                                    <p:set>
                                      <p:cBhvr>
                                        <p:cTn id="2823" dur="1" fill="hold">
                                          <p:stCondLst>
                                            <p:cond delay="0"/>
                                          </p:stCondLst>
                                        </p:cTn>
                                        <p:tgtEl>
                                          <p:spTgt spid="294"/>
                                        </p:tgtEl>
                                        <p:attrNameLst>
                                          <p:attrName>style.visibility</p:attrName>
                                        </p:attrNameLst>
                                      </p:cBhvr>
                                      <p:to>
                                        <p:strVal val="visible"/>
                                      </p:to>
                                    </p:set>
                                  </p:childTnLst>
                                </p:cTn>
                              </p:par>
                            </p:childTnLst>
                          </p:cTn>
                        </p:par>
                        <p:par>
                          <p:cTn id="2824" fill="hold">
                            <p:stCondLst>
                              <p:cond delay="23200"/>
                            </p:stCondLst>
                            <p:childTnLst>
                              <p:par>
                                <p:cTn id="2825" presetID="1" presetClass="exit" presetSubtype="0" fill="hold" nodeType="afterEffect">
                                  <p:stCondLst>
                                    <p:cond delay="50"/>
                                  </p:stCondLst>
                                  <p:childTnLst>
                                    <p:set>
                                      <p:cBhvr>
                                        <p:cTn id="2826" dur="1" fill="hold">
                                          <p:stCondLst>
                                            <p:cond delay="0"/>
                                          </p:stCondLst>
                                        </p:cTn>
                                        <p:tgtEl>
                                          <p:spTgt spid="294"/>
                                        </p:tgtEl>
                                        <p:attrNameLst>
                                          <p:attrName>style.visibility</p:attrName>
                                        </p:attrNameLst>
                                      </p:cBhvr>
                                      <p:to>
                                        <p:strVal val="hidden"/>
                                      </p:to>
                                    </p:set>
                                  </p:childTnLst>
                                </p:cTn>
                              </p:par>
                            </p:childTnLst>
                          </p:cTn>
                        </p:par>
                        <p:par>
                          <p:cTn id="2827" fill="hold">
                            <p:stCondLst>
                              <p:cond delay="23250"/>
                            </p:stCondLst>
                            <p:childTnLst>
                              <p:par>
                                <p:cTn id="2828" presetID="1" presetClass="entr" presetSubtype="0" fill="hold" nodeType="afterEffect">
                                  <p:stCondLst>
                                    <p:cond delay="0"/>
                                  </p:stCondLst>
                                  <p:childTnLst>
                                    <p:set>
                                      <p:cBhvr>
                                        <p:cTn id="2829" dur="1" fill="hold">
                                          <p:stCondLst>
                                            <p:cond delay="0"/>
                                          </p:stCondLst>
                                        </p:cTn>
                                        <p:tgtEl>
                                          <p:spTgt spid="303"/>
                                        </p:tgtEl>
                                        <p:attrNameLst>
                                          <p:attrName>style.visibility</p:attrName>
                                        </p:attrNameLst>
                                      </p:cBhvr>
                                      <p:to>
                                        <p:strVal val="visible"/>
                                      </p:to>
                                    </p:set>
                                  </p:childTnLst>
                                </p:cTn>
                              </p:par>
                            </p:childTnLst>
                          </p:cTn>
                        </p:par>
                        <p:par>
                          <p:cTn id="2830" fill="hold">
                            <p:stCondLst>
                              <p:cond delay="23250"/>
                            </p:stCondLst>
                            <p:childTnLst>
                              <p:par>
                                <p:cTn id="2831" presetID="1" presetClass="exit" presetSubtype="0" fill="hold" nodeType="afterEffect">
                                  <p:stCondLst>
                                    <p:cond delay="50"/>
                                  </p:stCondLst>
                                  <p:childTnLst>
                                    <p:set>
                                      <p:cBhvr>
                                        <p:cTn id="2832" dur="1" fill="hold">
                                          <p:stCondLst>
                                            <p:cond delay="0"/>
                                          </p:stCondLst>
                                        </p:cTn>
                                        <p:tgtEl>
                                          <p:spTgt spid="303"/>
                                        </p:tgtEl>
                                        <p:attrNameLst>
                                          <p:attrName>style.visibility</p:attrName>
                                        </p:attrNameLst>
                                      </p:cBhvr>
                                      <p:to>
                                        <p:strVal val="hidden"/>
                                      </p:to>
                                    </p:set>
                                  </p:childTnLst>
                                </p:cTn>
                              </p:par>
                            </p:childTnLst>
                          </p:cTn>
                        </p:par>
                        <p:par>
                          <p:cTn id="2833" fill="hold">
                            <p:stCondLst>
                              <p:cond delay="23300"/>
                            </p:stCondLst>
                            <p:childTnLst>
                              <p:par>
                                <p:cTn id="2834" presetID="1" presetClass="entr" presetSubtype="0" fill="hold" nodeType="afterEffect">
                                  <p:stCondLst>
                                    <p:cond delay="0"/>
                                  </p:stCondLst>
                                  <p:childTnLst>
                                    <p:set>
                                      <p:cBhvr>
                                        <p:cTn id="2835" dur="1" fill="hold">
                                          <p:stCondLst>
                                            <p:cond delay="0"/>
                                          </p:stCondLst>
                                        </p:cTn>
                                        <p:tgtEl>
                                          <p:spTgt spid="304"/>
                                        </p:tgtEl>
                                        <p:attrNameLst>
                                          <p:attrName>style.visibility</p:attrName>
                                        </p:attrNameLst>
                                      </p:cBhvr>
                                      <p:to>
                                        <p:strVal val="visible"/>
                                      </p:to>
                                    </p:set>
                                  </p:childTnLst>
                                </p:cTn>
                              </p:par>
                            </p:childTnLst>
                          </p:cTn>
                        </p:par>
                        <p:par>
                          <p:cTn id="2836" fill="hold">
                            <p:stCondLst>
                              <p:cond delay="23300"/>
                            </p:stCondLst>
                            <p:childTnLst>
                              <p:par>
                                <p:cTn id="2837" presetID="1" presetClass="exit" presetSubtype="0" fill="hold" nodeType="afterEffect">
                                  <p:stCondLst>
                                    <p:cond delay="50"/>
                                  </p:stCondLst>
                                  <p:childTnLst>
                                    <p:set>
                                      <p:cBhvr>
                                        <p:cTn id="2838" dur="1" fill="hold">
                                          <p:stCondLst>
                                            <p:cond delay="0"/>
                                          </p:stCondLst>
                                        </p:cTn>
                                        <p:tgtEl>
                                          <p:spTgt spid="304"/>
                                        </p:tgtEl>
                                        <p:attrNameLst>
                                          <p:attrName>style.visibility</p:attrName>
                                        </p:attrNameLst>
                                      </p:cBhvr>
                                      <p:to>
                                        <p:strVal val="hidden"/>
                                      </p:to>
                                    </p:set>
                                  </p:childTnLst>
                                </p:cTn>
                              </p:par>
                            </p:childTnLst>
                          </p:cTn>
                        </p:par>
                        <p:par>
                          <p:cTn id="2839" fill="hold">
                            <p:stCondLst>
                              <p:cond delay="23350"/>
                            </p:stCondLst>
                            <p:childTnLst>
                              <p:par>
                                <p:cTn id="2840" presetID="1" presetClass="exit" presetSubtype="0" fill="hold" nodeType="afterEffect">
                                  <p:stCondLst>
                                    <p:cond delay="50"/>
                                  </p:stCondLst>
                                  <p:childTnLst>
                                    <p:set>
                                      <p:cBhvr>
                                        <p:cTn id="2841" dur="1" fill="hold">
                                          <p:stCondLst>
                                            <p:cond delay="0"/>
                                          </p:stCondLst>
                                        </p:cTn>
                                        <p:tgtEl>
                                          <p:spTgt spid="276"/>
                                        </p:tgtEl>
                                        <p:attrNameLst>
                                          <p:attrName>style.visibility</p:attrName>
                                        </p:attrNameLst>
                                      </p:cBhvr>
                                      <p:to>
                                        <p:strVal val="hidden"/>
                                      </p:to>
                                    </p:set>
                                  </p:childTnLst>
                                </p:cTn>
                              </p:par>
                            </p:childTnLst>
                          </p:cTn>
                        </p:par>
                        <p:par>
                          <p:cTn id="2842" fill="hold">
                            <p:stCondLst>
                              <p:cond delay="23400"/>
                            </p:stCondLst>
                            <p:childTnLst>
                              <p:par>
                                <p:cTn id="2843" presetID="1" presetClass="entr" presetSubtype="0" fill="hold" nodeType="afterEffect">
                                  <p:stCondLst>
                                    <p:cond delay="0"/>
                                  </p:stCondLst>
                                  <p:childTnLst>
                                    <p:set>
                                      <p:cBhvr>
                                        <p:cTn id="2844" dur="1" fill="hold">
                                          <p:stCondLst>
                                            <p:cond delay="0"/>
                                          </p:stCondLst>
                                        </p:cTn>
                                        <p:tgtEl>
                                          <p:spTgt spid="277"/>
                                        </p:tgtEl>
                                        <p:attrNameLst>
                                          <p:attrName>style.visibility</p:attrName>
                                        </p:attrNameLst>
                                      </p:cBhvr>
                                      <p:to>
                                        <p:strVal val="visible"/>
                                      </p:to>
                                    </p:set>
                                  </p:childTnLst>
                                </p:cTn>
                              </p:par>
                            </p:childTnLst>
                          </p:cTn>
                        </p:par>
                        <p:par>
                          <p:cTn id="2845" fill="hold">
                            <p:stCondLst>
                              <p:cond delay="23400"/>
                            </p:stCondLst>
                            <p:childTnLst>
                              <p:par>
                                <p:cTn id="2846" presetID="1" presetClass="exit" presetSubtype="0" fill="hold" nodeType="afterEffect">
                                  <p:stCondLst>
                                    <p:cond delay="50"/>
                                  </p:stCondLst>
                                  <p:childTnLst>
                                    <p:set>
                                      <p:cBhvr>
                                        <p:cTn id="2847" dur="1" fill="hold">
                                          <p:stCondLst>
                                            <p:cond delay="0"/>
                                          </p:stCondLst>
                                        </p:cTn>
                                        <p:tgtEl>
                                          <p:spTgt spid="277"/>
                                        </p:tgtEl>
                                        <p:attrNameLst>
                                          <p:attrName>style.visibility</p:attrName>
                                        </p:attrNameLst>
                                      </p:cBhvr>
                                      <p:to>
                                        <p:strVal val="hidden"/>
                                      </p:to>
                                    </p:set>
                                  </p:childTnLst>
                                </p:cTn>
                              </p:par>
                            </p:childTnLst>
                          </p:cTn>
                        </p:par>
                        <p:par>
                          <p:cTn id="2848" fill="hold">
                            <p:stCondLst>
                              <p:cond delay="23450"/>
                            </p:stCondLst>
                            <p:childTnLst>
                              <p:par>
                                <p:cTn id="2849" presetID="1" presetClass="entr" presetSubtype="0" fill="hold" nodeType="afterEffect">
                                  <p:stCondLst>
                                    <p:cond delay="0"/>
                                  </p:stCondLst>
                                  <p:childTnLst>
                                    <p:set>
                                      <p:cBhvr>
                                        <p:cTn id="2850" dur="1" fill="hold">
                                          <p:stCondLst>
                                            <p:cond delay="0"/>
                                          </p:stCondLst>
                                        </p:cTn>
                                        <p:tgtEl>
                                          <p:spTgt spid="278"/>
                                        </p:tgtEl>
                                        <p:attrNameLst>
                                          <p:attrName>style.visibility</p:attrName>
                                        </p:attrNameLst>
                                      </p:cBhvr>
                                      <p:to>
                                        <p:strVal val="visible"/>
                                      </p:to>
                                    </p:set>
                                  </p:childTnLst>
                                </p:cTn>
                              </p:par>
                            </p:childTnLst>
                          </p:cTn>
                        </p:par>
                        <p:par>
                          <p:cTn id="2851" fill="hold">
                            <p:stCondLst>
                              <p:cond delay="23450"/>
                            </p:stCondLst>
                            <p:childTnLst>
                              <p:par>
                                <p:cTn id="2852" presetID="1" presetClass="entr" presetSubtype="0" fill="hold" nodeType="afterEffect">
                                  <p:stCondLst>
                                    <p:cond delay="0"/>
                                  </p:stCondLst>
                                  <p:childTnLst>
                                    <p:set>
                                      <p:cBhvr>
                                        <p:cTn id="2853" dur="1" fill="hold">
                                          <p:stCondLst>
                                            <p:cond delay="0"/>
                                          </p:stCondLst>
                                        </p:cTn>
                                        <p:tgtEl>
                                          <p:spTgt spid="289"/>
                                        </p:tgtEl>
                                        <p:attrNameLst>
                                          <p:attrName>style.visibility</p:attrName>
                                        </p:attrNameLst>
                                      </p:cBhvr>
                                      <p:to>
                                        <p:strVal val="visible"/>
                                      </p:to>
                                    </p:set>
                                  </p:childTnLst>
                                </p:cTn>
                              </p:par>
                            </p:childTnLst>
                          </p:cTn>
                        </p:par>
                        <p:par>
                          <p:cTn id="2854" fill="hold">
                            <p:stCondLst>
                              <p:cond delay="23450"/>
                            </p:stCondLst>
                            <p:childTnLst>
                              <p:par>
                                <p:cTn id="2855" presetID="1" presetClass="exit" presetSubtype="0" fill="hold" nodeType="afterEffect">
                                  <p:stCondLst>
                                    <p:cond delay="50"/>
                                  </p:stCondLst>
                                  <p:childTnLst>
                                    <p:set>
                                      <p:cBhvr>
                                        <p:cTn id="2856" dur="1" fill="hold">
                                          <p:stCondLst>
                                            <p:cond delay="0"/>
                                          </p:stCondLst>
                                        </p:cTn>
                                        <p:tgtEl>
                                          <p:spTgt spid="289"/>
                                        </p:tgtEl>
                                        <p:attrNameLst>
                                          <p:attrName>style.visibility</p:attrName>
                                        </p:attrNameLst>
                                      </p:cBhvr>
                                      <p:to>
                                        <p:strVal val="hidden"/>
                                      </p:to>
                                    </p:set>
                                  </p:childTnLst>
                                </p:cTn>
                              </p:par>
                            </p:childTnLst>
                          </p:cTn>
                        </p:par>
                        <p:par>
                          <p:cTn id="2857" fill="hold">
                            <p:stCondLst>
                              <p:cond delay="23500"/>
                            </p:stCondLst>
                            <p:childTnLst>
                              <p:par>
                                <p:cTn id="2858" presetID="1" presetClass="entr" presetSubtype="0" fill="hold" nodeType="afterEffect">
                                  <p:stCondLst>
                                    <p:cond delay="0"/>
                                  </p:stCondLst>
                                  <p:childTnLst>
                                    <p:set>
                                      <p:cBhvr>
                                        <p:cTn id="2859" dur="1" fill="hold">
                                          <p:stCondLst>
                                            <p:cond delay="0"/>
                                          </p:stCondLst>
                                        </p:cTn>
                                        <p:tgtEl>
                                          <p:spTgt spid="290"/>
                                        </p:tgtEl>
                                        <p:attrNameLst>
                                          <p:attrName>style.visibility</p:attrName>
                                        </p:attrNameLst>
                                      </p:cBhvr>
                                      <p:to>
                                        <p:strVal val="visible"/>
                                      </p:to>
                                    </p:set>
                                  </p:childTnLst>
                                </p:cTn>
                              </p:par>
                            </p:childTnLst>
                          </p:cTn>
                        </p:par>
                        <p:par>
                          <p:cTn id="2860" fill="hold">
                            <p:stCondLst>
                              <p:cond delay="23500"/>
                            </p:stCondLst>
                            <p:childTnLst>
                              <p:par>
                                <p:cTn id="2861" presetID="1" presetClass="exit" presetSubtype="0" fill="hold" nodeType="afterEffect">
                                  <p:stCondLst>
                                    <p:cond delay="50"/>
                                  </p:stCondLst>
                                  <p:childTnLst>
                                    <p:set>
                                      <p:cBhvr>
                                        <p:cTn id="2862" dur="1" fill="hold">
                                          <p:stCondLst>
                                            <p:cond delay="0"/>
                                          </p:stCondLst>
                                        </p:cTn>
                                        <p:tgtEl>
                                          <p:spTgt spid="290"/>
                                        </p:tgtEl>
                                        <p:attrNameLst>
                                          <p:attrName>style.visibility</p:attrName>
                                        </p:attrNameLst>
                                      </p:cBhvr>
                                      <p:to>
                                        <p:strVal val="hidden"/>
                                      </p:to>
                                    </p:set>
                                  </p:childTnLst>
                                </p:cTn>
                              </p:par>
                            </p:childTnLst>
                          </p:cTn>
                        </p:par>
                        <p:par>
                          <p:cTn id="2863" fill="hold">
                            <p:stCondLst>
                              <p:cond delay="23550"/>
                            </p:stCondLst>
                            <p:childTnLst>
                              <p:par>
                                <p:cTn id="2864" presetID="1" presetClass="entr" presetSubtype="0" fill="hold" nodeType="afterEffect">
                                  <p:stCondLst>
                                    <p:cond delay="0"/>
                                  </p:stCondLst>
                                  <p:childTnLst>
                                    <p:set>
                                      <p:cBhvr>
                                        <p:cTn id="2865" dur="1" fill="hold">
                                          <p:stCondLst>
                                            <p:cond delay="0"/>
                                          </p:stCondLst>
                                        </p:cTn>
                                        <p:tgtEl>
                                          <p:spTgt spid="291"/>
                                        </p:tgtEl>
                                        <p:attrNameLst>
                                          <p:attrName>style.visibility</p:attrName>
                                        </p:attrNameLst>
                                      </p:cBhvr>
                                      <p:to>
                                        <p:strVal val="visible"/>
                                      </p:to>
                                    </p:set>
                                  </p:childTnLst>
                                </p:cTn>
                              </p:par>
                            </p:childTnLst>
                          </p:cTn>
                        </p:par>
                        <p:par>
                          <p:cTn id="2866" fill="hold">
                            <p:stCondLst>
                              <p:cond delay="23550"/>
                            </p:stCondLst>
                            <p:childTnLst>
                              <p:par>
                                <p:cTn id="2867" presetID="1" presetClass="exit" presetSubtype="0" fill="hold" nodeType="afterEffect">
                                  <p:stCondLst>
                                    <p:cond delay="50"/>
                                  </p:stCondLst>
                                  <p:childTnLst>
                                    <p:set>
                                      <p:cBhvr>
                                        <p:cTn id="2868" dur="1" fill="hold">
                                          <p:stCondLst>
                                            <p:cond delay="0"/>
                                          </p:stCondLst>
                                        </p:cTn>
                                        <p:tgtEl>
                                          <p:spTgt spid="291"/>
                                        </p:tgtEl>
                                        <p:attrNameLst>
                                          <p:attrName>style.visibility</p:attrName>
                                        </p:attrNameLst>
                                      </p:cBhvr>
                                      <p:to>
                                        <p:strVal val="hidden"/>
                                      </p:to>
                                    </p:set>
                                  </p:childTnLst>
                                </p:cTn>
                              </p:par>
                            </p:childTnLst>
                          </p:cTn>
                        </p:par>
                        <p:par>
                          <p:cTn id="2869" fill="hold">
                            <p:stCondLst>
                              <p:cond delay="23600"/>
                            </p:stCondLst>
                            <p:childTnLst>
                              <p:par>
                                <p:cTn id="2870" presetID="1" presetClass="entr" presetSubtype="0" fill="hold" nodeType="afterEffect">
                                  <p:stCondLst>
                                    <p:cond delay="0"/>
                                  </p:stCondLst>
                                  <p:childTnLst>
                                    <p:set>
                                      <p:cBhvr>
                                        <p:cTn id="2871" dur="1" fill="hold">
                                          <p:stCondLst>
                                            <p:cond delay="0"/>
                                          </p:stCondLst>
                                        </p:cTn>
                                        <p:tgtEl>
                                          <p:spTgt spid="292"/>
                                        </p:tgtEl>
                                        <p:attrNameLst>
                                          <p:attrName>style.visibility</p:attrName>
                                        </p:attrNameLst>
                                      </p:cBhvr>
                                      <p:to>
                                        <p:strVal val="visible"/>
                                      </p:to>
                                    </p:set>
                                  </p:childTnLst>
                                </p:cTn>
                              </p:par>
                            </p:childTnLst>
                          </p:cTn>
                        </p:par>
                        <p:par>
                          <p:cTn id="2872" fill="hold">
                            <p:stCondLst>
                              <p:cond delay="23600"/>
                            </p:stCondLst>
                            <p:childTnLst>
                              <p:par>
                                <p:cTn id="2873" presetID="1" presetClass="exit" presetSubtype="0" fill="hold" nodeType="afterEffect">
                                  <p:stCondLst>
                                    <p:cond delay="50"/>
                                  </p:stCondLst>
                                  <p:childTnLst>
                                    <p:set>
                                      <p:cBhvr>
                                        <p:cTn id="2874" dur="1" fill="hold">
                                          <p:stCondLst>
                                            <p:cond delay="0"/>
                                          </p:stCondLst>
                                        </p:cTn>
                                        <p:tgtEl>
                                          <p:spTgt spid="292"/>
                                        </p:tgtEl>
                                        <p:attrNameLst>
                                          <p:attrName>style.visibility</p:attrName>
                                        </p:attrNameLst>
                                      </p:cBhvr>
                                      <p:to>
                                        <p:strVal val="hidden"/>
                                      </p:to>
                                    </p:set>
                                  </p:childTnLst>
                                </p:cTn>
                              </p:par>
                            </p:childTnLst>
                          </p:cTn>
                        </p:par>
                        <p:par>
                          <p:cTn id="2875" fill="hold">
                            <p:stCondLst>
                              <p:cond delay="23650"/>
                            </p:stCondLst>
                            <p:childTnLst>
                              <p:par>
                                <p:cTn id="2876" presetID="1" presetClass="entr" presetSubtype="0" fill="hold" nodeType="afterEffect">
                                  <p:stCondLst>
                                    <p:cond delay="0"/>
                                  </p:stCondLst>
                                  <p:childTnLst>
                                    <p:set>
                                      <p:cBhvr>
                                        <p:cTn id="2877" dur="1" fill="hold">
                                          <p:stCondLst>
                                            <p:cond delay="0"/>
                                          </p:stCondLst>
                                        </p:cTn>
                                        <p:tgtEl>
                                          <p:spTgt spid="293"/>
                                        </p:tgtEl>
                                        <p:attrNameLst>
                                          <p:attrName>style.visibility</p:attrName>
                                        </p:attrNameLst>
                                      </p:cBhvr>
                                      <p:to>
                                        <p:strVal val="visible"/>
                                      </p:to>
                                    </p:set>
                                  </p:childTnLst>
                                </p:cTn>
                              </p:par>
                            </p:childTnLst>
                          </p:cTn>
                        </p:par>
                        <p:par>
                          <p:cTn id="2878" fill="hold">
                            <p:stCondLst>
                              <p:cond delay="23650"/>
                            </p:stCondLst>
                            <p:childTnLst>
                              <p:par>
                                <p:cTn id="2879" presetID="1" presetClass="exit" presetSubtype="0" fill="hold" nodeType="afterEffect">
                                  <p:stCondLst>
                                    <p:cond delay="50"/>
                                  </p:stCondLst>
                                  <p:childTnLst>
                                    <p:set>
                                      <p:cBhvr>
                                        <p:cTn id="2880" dur="1" fill="hold">
                                          <p:stCondLst>
                                            <p:cond delay="0"/>
                                          </p:stCondLst>
                                        </p:cTn>
                                        <p:tgtEl>
                                          <p:spTgt spid="293"/>
                                        </p:tgtEl>
                                        <p:attrNameLst>
                                          <p:attrName>style.visibility</p:attrName>
                                        </p:attrNameLst>
                                      </p:cBhvr>
                                      <p:to>
                                        <p:strVal val="hidden"/>
                                      </p:to>
                                    </p:set>
                                  </p:childTnLst>
                                </p:cTn>
                              </p:par>
                            </p:childTnLst>
                          </p:cTn>
                        </p:par>
                        <p:par>
                          <p:cTn id="2881" fill="hold">
                            <p:stCondLst>
                              <p:cond delay="23700"/>
                            </p:stCondLst>
                            <p:childTnLst>
                              <p:par>
                                <p:cTn id="2882" presetID="1" presetClass="entr" presetSubtype="0" fill="hold" nodeType="afterEffect">
                                  <p:stCondLst>
                                    <p:cond delay="0"/>
                                  </p:stCondLst>
                                  <p:childTnLst>
                                    <p:set>
                                      <p:cBhvr>
                                        <p:cTn id="2883" dur="1" fill="hold">
                                          <p:stCondLst>
                                            <p:cond delay="0"/>
                                          </p:stCondLst>
                                        </p:cTn>
                                        <p:tgtEl>
                                          <p:spTgt spid="294"/>
                                        </p:tgtEl>
                                        <p:attrNameLst>
                                          <p:attrName>style.visibility</p:attrName>
                                        </p:attrNameLst>
                                      </p:cBhvr>
                                      <p:to>
                                        <p:strVal val="visible"/>
                                      </p:to>
                                    </p:set>
                                  </p:childTnLst>
                                </p:cTn>
                              </p:par>
                            </p:childTnLst>
                          </p:cTn>
                        </p:par>
                        <p:par>
                          <p:cTn id="2884" fill="hold">
                            <p:stCondLst>
                              <p:cond delay="23700"/>
                            </p:stCondLst>
                            <p:childTnLst>
                              <p:par>
                                <p:cTn id="2885" presetID="1" presetClass="exit" presetSubtype="0" fill="hold" nodeType="afterEffect">
                                  <p:stCondLst>
                                    <p:cond delay="50"/>
                                  </p:stCondLst>
                                  <p:childTnLst>
                                    <p:set>
                                      <p:cBhvr>
                                        <p:cTn id="2886" dur="1" fill="hold">
                                          <p:stCondLst>
                                            <p:cond delay="0"/>
                                          </p:stCondLst>
                                        </p:cTn>
                                        <p:tgtEl>
                                          <p:spTgt spid="294"/>
                                        </p:tgtEl>
                                        <p:attrNameLst>
                                          <p:attrName>style.visibility</p:attrName>
                                        </p:attrNameLst>
                                      </p:cBhvr>
                                      <p:to>
                                        <p:strVal val="hidden"/>
                                      </p:to>
                                    </p:set>
                                  </p:childTnLst>
                                </p:cTn>
                              </p:par>
                            </p:childTnLst>
                          </p:cTn>
                        </p:par>
                        <p:par>
                          <p:cTn id="2887" fill="hold">
                            <p:stCondLst>
                              <p:cond delay="23750"/>
                            </p:stCondLst>
                            <p:childTnLst>
                              <p:par>
                                <p:cTn id="2888" presetID="1" presetClass="entr" presetSubtype="0" fill="hold" nodeType="afterEffect">
                                  <p:stCondLst>
                                    <p:cond delay="0"/>
                                  </p:stCondLst>
                                  <p:childTnLst>
                                    <p:set>
                                      <p:cBhvr>
                                        <p:cTn id="2889" dur="1" fill="hold">
                                          <p:stCondLst>
                                            <p:cond delay="0"/>
                                          </p:stCondLst>
                                        </p:cTn>
                                        <p:tgtEl>
                                          <p:spTgt spid="303"/>
                                        </p:tgtEl>
                                        <p:attrNameLst>
                                          <p:attrName>style.visibility</p:attrName>
                                        </p:attrNameLst>
                                      </p:cBhvr>
                                      <p:to>
                                        <p:strVal val="visible"/>
                                      </p:to>
                                    </p:set>
                                  </p:childTnLst>
                                </p:cTn>
                              </p:par>
                            </p:childTnLst>
                          </p:cTn>
                        </p:par>
                        <p:par>
                          <p:cTn id="2890" fill="hold">
                            <p:stCondLst>
                              <p:cond delay="23750"/>
                            </p:stCondLst>
                            <p:childTnLst>
                              <p:par>
                                <p:cTn id="2891" presetID="1" presetClass="exit" presetSubtype="0" fill="hold" nodeType="afterEffect">
                                  <p:stCondLst>
                                    <p:cond delay="50"/>
                                  </p:stCondLst>
                                  <p:childTnLst>
                                    <p:set>
                                      <p:cBhvr>
                                        <p:cTn id="2892" dur="1" fill="hold">
                                          <p:stCondLst>
                                            <p:cond delay="0"/>
                                          </p:stCondLst>
                                        </p:cTn>
                                        <p:tgtEl>
                                          <p:spTgt spid="303"/>
                                        </p:tgtEl>
                                        <p:attrNameLst>
                                          <p:attrName>style.visibility</p:attrName>
                                        </p:attrNameLst>
                                      </p:cBhvr>
                                      <p:to>
                                        <p:strVal val="hidden"/>
                                      </p:to>
                                    </p:set>
                                  </p:childTnLst>
                                </p:cTn>
                              </p:par>
                            </p:childTnLst>
                          </p:cTn>
                        </p:par>
                        <p:par>
                          <p:cTn id="2893" fill="hold">
                            <p:stCondLst>
                              <p:cond delay="23800"/>
                            </p:stCondLst>
                            <p:childTnLst>
                              <p:par>
                                <p:cTn id="2894" presetID="1" presetClass="entr" presetSubtype="0" fill="hold" nodeType="afterEffect">
                                  <p:stCondLst>
                                    <p:cond delay="0"/>
                                  </p:stCondLst>
                                  <p:childTnLst>
                                    <p:set>
                                      <p:cBhvr>
                                        <p:cTn id="2895" dur="1" fill="hold">
                                          <p:stCondLst>
                                            <p:cond delay="0"/>
                                          </p:stCondLst>
                                        </p:cTn>
                                        <p:tgtEl>
                                          <p:spTgt spid="304"/>
                                        </p:tgtEl>
                                        <p:attrNameLst>
                                          <p:attrName>style.visibility</p:attrName>
                                        </p:attrNameLst>
                                      </p:cBhvr>
                                      <p:to>
                                        <p:strVal val="visible"/>
                                      </p:to>
                                    </p:set>
                                  </p:childTnLst>
                                </p:cTn>
                              </p:par>
                            </p:childTnLst>
                          </p:cTn>
                        </p:par>
                        <p:par>
                          <p:cTn id="2896" fill="hold">
                            <p:stCondLst>
                              <p:cond delay="23800"/>
                            </p:stCondLst>
                            <p:childTnLst>
                              <p:par>
                                <p:cTn id="2897" presetID="1" presetClass="exit" presetSubtype="0" fill="hold" nodeType="afterEffect">
                                  <p:stCondLst>
                                    <p:cond delay="50"/>
                                  </p:stCondLst>
                                  <p:childTnLst>
                                    <p:set>
                                      <p:cBhvr>
                                        <p:cTn id="2898" dur="1" fill="hold">
                                          <p:stCondLst>
                                            <p:cond delay="0"/>
                                          </p:stCondLst>
                                        </p:cTn>
                                        <p:tgtEl>
                                          <p:spTgt spid="304"/>
                                        </p:tgtEl>
                                        <p:attrNameLst>
                                          <p:attrName>style.visibility</p:attrName>
                                        </p:attrNameLst>
                                      </p:cBhvr>
                                      <p:to>
                                        <p:strVal val="hidden"/>
                                      </p:to>
                                    </p:set>
                                  </p:childTnLst>
                                </p:cTn>
                              </p:par>
                            </p:childTnLst>
                          </p:cTn>
                        </p:par>
                        <p:par>
                          <p:cTn id="2899" fill="hold">
                            <p:stCondLst>
                              <p:cond delay="23850"/>
                            </p:stCondLst>
                            <p:childTnLst>
                              <p:par>
                                <p:cTn id="2900" presetID="1" presetClass="exit" presetSubtype="0" fill="hold" nodeType="afterEffect">
                                  <p:stCondLst>
                                    <p:cond delay="50"/>
                                  </p:stCondLst>
                                  <p:childTnLst>
                                    <p:set>
                                      <p:cBhvr>
                                        <p:cTn id="2901" dur="1" fill="hold">
                                          <p:stCondLst>
                                            <p:cond delay="0"/>
                                          </p:stCondLst>
                                        </p:cTn>
                                        <p:tgtEl>
                                          <p:spTgt spid="278"/>
                                        </p:tgtEl>
                                        <p:attrNameLst>
                                          <p:attrName>style.visibility</p:attrName>
                                        </p:attrNameLst>
                                      </p:cBhvr>
                                      <p:to>
                                        <p:strVal val="hidden"/>
                                      </p:to>
                                    </p:set>
                                  </p:childTnLst>
                                </p:cTn>
                              </p:par>
                            </p:childTnLst>
                          </p:cTn>
                        </p:par>
                        <p:par>
                          <p:cTn id="2902" fill="hold">
                            <p:stCondLst>
                              <p:cond delay="23900"/>
                            </p:stCondLst>
                            <p:childTnLst>
                              <p:par>
                                <p:cTn id="2903" presetID="1" presetClass="entr" presetSubtype="0" fill="hold" nodeType="afterEffect">
                                  <p:stCondLst>
                                    <p:cond delay="0"/>
                                  </p:stCondLst>
                                  <p:childTnLst>
                                    <p:set>
                                      <p:cBhvr>
                                        <p:cTn id="2904" dur="1" fill="hold">
                                          <p:stCondLst>
                                            <p:cond delay="0"/>
                                          </p:stCondLst>
                                        </p:cTn>
                                        <p:tgtEl>
                                          <p:spTgt spid="279"/>
                                        </p:tgtEl>
                                        <p:attrNameLst>
                                          <p:attrName>style.visibility</p:attrName>
                                        </p:attrNameLst>
                                      </p:cBhvr>
                                      <p:to>
                                        <p:strVal val="visible"/>
                                      </p:to>
                                    </p:set>
                                  </p:childTnLst>
                                </p:cTn>
                              </p:par>
                            </p:childTnLst>
                          </p:cTn>
                        </p:par>
                        <p:par>
                          <p:cTn id="2905" fill="hold">
                            <p:stCondLst>
                              <p:cond delay="23900"/>
                            </p:stCondLst>
                            <p:childTnLst>
                              <p:par>
                                <p:cTn id="2906" presetID="1" presetClass="exit" presetSubtype="0" fill="hold" nodeType="afterEffect">
                                  <p:stCondLst>
                                    <p:cond delay="50"/>
                                  </p:stCondLst>
                                  <p:childTnLst>
                                    <p:set>
                                      <p:cBhvr>
                                        <p:cTn id="2907" dur="1" fill="hold">
                                          <p:stCondLst>
                                            <p:cond delay="0"/>
                                          </p:stCondLst>
                                        </p:cTn>
                                        <p:tgtEl>
                                          <p:spTgt spid="279"/>
                                        </p:tgtEl>
                                        <p:attrNameLst>
                                          <p:attrName>style.visibility</p:attrName>
                                        </p:attrNameLst>
                                      </p:cBhvr>
                                      <p:to>
                                        <p:strVal val="hidden"/>
                                      </p:to>
                                    </p:set>
                                  </p:childTnLst>
                                </p:cTn>
                              </p:par>
                            </p:childTnLst>
                          </p:cTn>
                        </p:par>
                        <p:par>
                          <p:cTn id="2908" fill="hold">
                            <p:stCondLst>
                              <p:cond delay="23950"/>
                            </p:stCondLst>
                            <p:childTnLst>
                              <p:par>
                                <p:cTn id="2909" presetID="1" presetClass="exit" presetSubtype="0" fill="hold" nodeType="afterEffect">
                                  <p:stCondLst>
                                    <p:cond delay="50"/>
                                  </p:stCondLst>
                                  <p:childTnLst>
                                    <p:set>
                                      <p:cBhvr>
                                        <p:cTn id="2910" dur="1" fill="hold">
                                          <p:stCondLst>
                                            <p:cond delay="0"/>
                                          </p:stCondLst>
                                        </p:cTn>
                                        <p:tgtEl>
                                          <p:spTgt spid="270"/>
                                        </p:tgtEl>
                                        <p:attrNameLst>
                                          <p:attrName>style.visibility</p:attrName>
                                        </p:attrNameLst>
                                      </p:cBhvr>
                                      <p:to>
                                        <p:strVal val="hidden"/>
                                      </p:to>
                                    </p:set>
                                  </p:childTnLst>
                                </p:cTn>
                              </p:par>
                            </p:childTnLst>
                          </p:cTn>
                        </p:par>
                        <p:par>
                          <p:cTn id="2911" fill="hold">
                            <p:stCondLst>
                              <p:cond delay="24000"/>
                            </p:stCondLst>
                            <p:childTnLst>
                              <p:par>
                                <p:cTn id="2912" presetID="1" presetClass="entr" presetSubtype="0" fill="hold" nodeType="afterEffect">
                                  <p:stCondLst>
                                    <p:cond delay="0"/>
                                  </p:stCondLst>
                                  <p:childTnLst>
                                    <p:set>
                                      <p:cBhvr>
                                        <p:cTn id="2913" dur="1" fill="hold">
                                          <p:stCondLst>
                                            <p:cond delay="0"/>
                                          </p:stCondLst>
                                        </p:cTn>
                                        <p:tgtEl>
                                          <p:spTgt spid="271"/>
                                        </p:tgtEl>
                                        <p:attrNameLst>
                                          <p:attrName>style.visibility</p:attrName>
                                        </p:attrNameLst>
                                      </p:cBhvr>
                                      <p:to>
                                        <p:strVal val="visible"/>
                                      </p:to>
                                    </p:set>
                                  </p:childTnLst>
                                </p:cTn>
                              </p:par>
                            </p:childTnLst>
                          </p:cTn>
                        </p:par>
                        <p:par>
                          <p:cTn id="2914" fill="hold">
                            <p:stCondLst>
                              <p:cond delay="24000"/>
                            </p:stCondLst>
                            <p:childTnLst>
                              <p:par>
                                <p:cTn id="2915" presetID="1" presetClass="exit" presetSubtype="0" fill="hold" nodeType="afterEffect">
                                  <p:stCondLst>
                                    <p:cond delay="50"/>
                                  </p:stCondLst>
                                  <p:childTnLst>
                                    <p:set>
                                      <p:cBhvr>
                                        <p:cTn id="2916" dur="1" fill="hold">
                                          <p:stCondLst>
                                            <p:cond delay="0"/>
                                          </p:stCondLst>
                                        </p:cTn>
                                        <p:tgtEl>
                                          <p:spTgt spid="271"/>
                                        </p:tgtEl>
                                        <p:attrNameLst>
                                          <p:attrName>style.visibility</p:attrName>
                                        </p:attrNameLst>
                                      </p:cBhvr>
                                      <p:to>
                                        <p:strVal val="hidden"/>
                                      </p:to>
                                    </p:set>
                                  </p:childTnLst>
                                </p:cTn>
                              </p:par>
                            </p:childTnLst>
                          </p:cTn>
                        </p:par>
                        <p:par>
                          <p:cTn id="2917" fill="hold">
                            <p:stCondLst>
                              <p:cond delay="24050"/>
                            </p:stCondLst>
                            <p:childTnLst>
                              <p:par>
                                <p:cTn id="2918" presetID="1" presetClass="entr" presetSubtype="0" fill="hold" nodeType="afterEffect">
                                  <p:stCondLst>
                                    <p:cond delay="0"/>
                                  </p:stCondLst>
                                  <p:childTnLst>
                                    <p:set>
                                      <p:cBhvr>
                                        <p:cTn id="2919" dur="1" fill="hold">
                                          <p:stCondLst>
                                            <p:cond delay="0"/>
                                          </p:stCondLst>
                                        </p:cTn>
                                        <p:tgtEl>
                                          <p:spTgt spid="280"/>
                                        </p:tgtEl>
                                        <p:attrNameLst>
                                          <p:attrName>style.visibility</p:attrName>
                                        </p:attrNameLst>
                                      </p:cBhvr>
                                      <p:to>
                                        <p:strVal val="visible"/>
                                      </p:to>
                                    </p:set>
                                  </p:childTnLst>
                                </p:cTn>
                              </p:par>
                            </p:childTnLst>
                          </p:cTn>
                        </p:par>
                        <p:par>
                          <p:cTn id="2920" fill="hold">
                            <p:stCondLst>
                              <p:cond delay="24050"/>
                            </p:stCondLst>
                            <p:childTnLst>
                              <p:par>
                                <p:cTn id="2921" presetID="1" presetClass="exit" presetSubtype="0" fill="hold" nodeType="afterEffect">
                                  <p:stCondLst>
                                    <p:cond delay="50"/>
                                  </p:stCondLst>
                                  <p:childTnLst>
                                    <p:set>
                                      <p:cBhvr>
                                        <p:cTn id="2922" dur="1" fill="hold">
                                          <p:stCondLst>
                                            <p:cond delay="0"/>
                                          </p:stCondLst>
                                        </p:cTn>
                                        <p:tgtEl>
                                          <p:spTgt spid="280"/>
                                        </p:tgtEl>
                                        <p:attrNameLst>
                                          <p:attrName>style.visibility</p:attrName>
                                        </p:attrNameLst>
                                      </p:cBhvr>
                                      <p:to>
                                        <p:strVal val="hidden"/>
                                      </p:to>
                                    </p:set>
                                  </p:childTnLst>
                                </p:cTn>
                              </p:par>
                            </p:childTnLst>
                          </p:cTn>
                        </p:par>
                        <p:par>
                          <p:cTn id="2923" fill="hold">
                            <p:stCondLst>
                              <p:cond delay="24100"/>
                            </p:stCondLst>
                            <p:childTnLst>
                              <p:par>
                                <p:cTn id="2924" presetID="1" presetClass="entr" presetSubtype="0" fill="hold" nodeType="afterEffect">
                                  <p:stCondLst>
                                    <p:cond delay="0"/>
                                  </p:stCondLst>
                                  <p:childTnLst>
                                    <p:set>
                                      <p:cBhvr>
                                        <p:cTn id="2925" dur="1" fill="hold">
                                          <p:stCondLst>
                                            <p:cond delay="0"/>
                                          </p:stCondLst>
                                        </p:cTn>
                                        <p:tgtEl>
                                          <p:spTgt spid="281"/>
                                        </p:tgtEl>
                                        <p:attrNameLst>
                                          <p:attrName>style.visibility</p:attrName>
                                        </p:attrNameLst>
                                      </p:cBhvr>
                                      <p:to>
                                        <p:strVal val="visible"/>
                                      </p:to>
                                    </p:set>
                                  </p:childTnLst>
                                </p:cTn>
                              </p:par>
                            </p:childTnLst>
                          </p:cTn>
                        </p:par>
                        <p:par>
                          <p:cTn id="2926" fill="hold">
                            <p:stCondLst>
                              <p:cond delay="24100"/>
                            </p:stCondLst>
                            <p:childTnLst>
                              <p:par>
                                <p:cTn id="2927" presetID="1" presetClass="exit" presetSubtype="0" fill="hold" nodeType="afterEffect">
                                  <p:stCondLst>
                                    <p:cond delay="50"/>
                                  </p:stCondLst>
                                  <p:childTnLst>
                                    <p:set>
                                      <p:cBhvr>
                                        <p:cTn id="2928" dur="1" fill="hold">
                                          <p:stCondLst>
                                            <p:cond delay="0"/>
                                          </p:stCondLst>
                                        </p:cTn>
                                        <p:tgtEl>
                                          <p:spTgt spid="281"/>
                                        </p:tgtEl>
                                        <p:attrNameLst>
                                          <p:attrName>style.visibility</p:attrName>
                                        </p:attrNameLst>
                                      </p:cBhvr>
                                      <p:to>
                                        <p:strVal val="hidden"/>
                                      </p:to>
                                    </p:set>
                                  </p:childTnLst>
                                </p:cTn>
                              </p:par>
                            </p:childTnLst>
                          </p:cTn>
                        </p:par>
                        <p:par>
                          <p:cTn id="2929" fill="hold">
                            <p:stCondLst>
                              <p:cond delay="24150"/>
                            </p:stCondLst>
                            <p:childTnLst>
                              <p:par>
                                <p:cTn id="2930" presetID="1" presetClass="entr" presetSubtype="0" fill="hold" nodeType="afterEffect">
                                  <p:stCondLst>
                                    <p:cond delay="0"/>
                                  </p:stCondLst>
                                  <p:childTnLst>
                                    <p:set>
                                      <p:cBhvr>
                                        <p:cTn id="2931" dur="1" fill="hold">
                                          <p:stCondLst>
                                            <p:cond delay="0"/>
                                          </p:stCondLst>
                                        </p:cTn>
                                        <p:tgtEl>
                                          <p:spTgt spid="282"/>
                                        </p:tgtEl>
                                        <p:attrNameLst>
                                          <p:attrName>style.visibility</p:attrName>
                                        </p:attrNameLst>
                                      </p:cBhvr>
                                      <p:to>
                                        <p:strVal val="visible"/>
                                      </p:to>
                                    </p:set>
                                  </p:childTnLst>
                                </p:cTn>
                              </p:par>
                            </p:childTnLst>
                          </p:cTn>
                        </p:par>
                        <p:par>
                          <p:cTn id="2932" fill="hold">
                            <p:stCondLst>
                              <p:cond delay="24150"/>
                            </p:stCondLst>
                            <p:childTnLst>
                              <p:par>
                                <p:cTn id="2933" presetID="1" presetClass="exit" presetSubtype="0" fill="hold" nodeType="afterEffect">
                                  <p:stCondLst>
                                    <p:cond delay="50"/>
                                  </p:stCondLst>
                                  <p:childTnLst>
                                    <p:set>
                                      <p:cBhvr>
                                        <p:cTn id="2934" dur="1" fill="hold">
                                          <p:stCondLst>
                                            <p:cond delay="0"/>
                                          </p:stCondLst>
                                        </p:cTn>
                                        <p:tgtEl>
                                          <p:spTgt spid="282"/>
                                        </p:tgtEl>
                                        <p:attrNameLst>
                                          <p:attrName>style.visibility</p:attrName>
                                        </p:attrNameLst>
                                      </p:cBhvr>
                                      <p:to>
                                        <p:strVal val="hidden"/>
                                      </p:to>
                                    </p:set>
                                  </p:childTnLst>
                                </p:cTn>
                              </p:par>
                            </p:childTnLst>
                          </p:cTn>
                        </p:par>
                        <p:par>
                          <p:cTn id="2935" fill="hold">
                            <p:stCondLst>
                              <p:cond delay="24200"/>
                            </p:stCondLst>
                            <p:childTnLst>
                              <p:par>
                                <p:cTn id="2936" presetID="1" presetClass="entr" presetSubtype="0" fill="hold" nodeType="afterEffect">
                                  <p:stCondLst>
                                    <p:cond delay="0"/>
                                  </p:stCondLst>
                                  <p:childTnLst>
                                    <p:set>
                                      <p:cBhvr>
                                        <p:cTn id="2937" dur="1" fill="hold">
                                          <p:stCondLst>
                                            <p:cond delay="0"/>
                                          </p:stCondLst>
                                        </p:cTn>
                                        <p:tgtEl>
                                          <p:spTgt spid="283"/>
                                        </p:tgtEl>
                                        <p:attrNameLst>
                                          <p:attrName>style.visibility</p:attrName>
                                        </p:attrNameLst>
                                      </p:cBhvr>
                                      <p:to>
                                        <p:strVal val="visible"/>
                                      </p:to>
                                    </p:set>
                                  </p:childTnLst>
                                </p:cTn>
                              </p:par>
                            </p:childTnLst>
                          </p:cTn>
                        </p:par>
                        <p:par>
                          <p:cTn id="2938" fill="hold">
                            <p:stCondLst>
                              <p:cond delay="24200"/>
                            </p:stCondLst>
                            <p:childTnLst>
                              <p:par>
                                <p:cTn id="2939" presetID="1" presetClass="exit" presetSubtype="0" fill="hold" nodeType="afterEffect">
                                  <p:stCondLst>
                                    <p:cond delay="50"/>
                                  </p:stCondLst>
                                  <p:childTnLst>
                                    <p:set>
                                      <p:cBhvr>
                                        <p:cTn id="2940" dur="1" fill="hold">
                                          <p:stCondLst>
                                            <p:cond delay="0"/>
                                          </p:stCondLst>
                                        </p:cTn>
                                        <p:tgtEl>
                                          <p:spTgt spid="283"/>
                                        </p:tgtEl>
                                        <p:attrNameLst>
                                          <p:attrName>style.visibility</p:attrName>
                                        </p:attrNameLst>
                                      </p:cBhvr>
                                      <p:to>
                                        <p:strVal val="hidden"/>
                                      </p:to>
                                    </p:set>
                                  </p:childTnLst>
                                </p:cTn>
                              </p:par>
                            </p:childTnLst>
                          </p:cTn>
                        </p:par>
                        <p:par>
                          <p:cTn id="2941" fill="hold">
                            <p:stCondLst>
                              <p:cond delay="24250"/>
                            </p:stCondLst>
                            <p:childTnLst>
                              <p:par>
                                <p:cTn id="2942" presetID="1" presetClass="exit" presetSubtype="0" fill="hold" nodeType="afterEffect">
                                  <p:stCondLst>
                                    <p:cond delay="50"/>
                                  </p:stCondLst>
                                  <p:childTnLst>
                                    <p:set>
                                      <p:cBhvr>
                                        <p:cTn id="2943" dur="1" fill="hold">
                                          <p:stCondLst>
                                            <p:cond delay="0"/>
                                          </p:stCondLst>
                                        </p:cTn>
                                        <p:tgtEl>
                                          <p:spTgt spid="305"/>
                                        </p:tgtEl>
                                        <p:attrNameLst>
                                          <p:attrName>style.visibility</p:attrName>
                                        </p:attrNameLst>
                                      </p:cBhvr>
                                      <p:to>
                                        <p:strVal val="hidden"/>
                                      </p:to>
                                    </p:set>
                                  </p:childTnLst>
                                </p:cTn>
                              </p:par>
                            </p:childTnLst>
                          </p:cTn>
                        </p:par>
                        <p:par>
                          <p:cTn id="2944" fill="hold">
                            <p:stCondLst>
                              <p:cond delay="24300"/>
                            </p:stCondLst>
                            <p:childTnLst>
                              <p:par>
                                <p:cTn id="2945" presetID="1" presetClass="exit" presetSubtype="0" fill="hold" nodeType="afterEffect">
                                  <p:stCondLst>
                                    <p:cond delay="50"/>
                                  </p:stCondLst>
                                  <p:childTnLst>
                                    <p:set>
                                      <p:cBhvr>
                                        <p:cTn id="2946" dur="1" fill="hold">
                                          <p:stCondLst>
                                            <p:cond delay="0"/>
                                          </p:stCondLst>
                                        </p:cTn>
                                        <p:tgtEl>
                                          <p:spTgt spid="306"/>
                                        </p:tgtEl>
                                        <p:attrNameLst>
                                          <p:attrName>style.visibility</p:attrName>
                                        </p:attrNameLst>
                                      </p:cBhvr>
                                      <p:to>
                                        <p:strVal val="hidden"/>
                                      </p:to>
                                    </p:set>
                                  </p:childTnLst>
                                </p:cTn>
                              </p:par>
                            </p:childTnLst>
                          </p:cTn>
                        </p:par>
                        <p:par>
                          <p:cTn id="2947" fill="hold">
                            <p:stCondLst>
                              <p:cond delay="24350"/>
                            </p:stCondLst>
                            <p:childTnLst>
                              <p:par>
                                <p:cTn id="2948" presetID="1" presetClass="entr" presetSubtype="0" fill="hold" nodeType="afterEffect">
                                  <p:stCondLst>
                                    <p:cond delay="0"/>
                                  </p:stCondLst>
                                  <p:childTnLst>
                                    <p:set>
                                      <p:cBhvr>
                                        <p:cTn id="2949" dur="1" fill="hold">
                                          <p:stCondLst>
                                            <p:cond delay="0"/>
                                          </p:stCondLst>
                                        </p:cTn>
                                        <p:tgtEl>
                                          <p:spTgt spid="307"/>
                                        </p:tgtEl>
                                        <p:attrNameLst>
                                          <p:attrName>style.visibility</p:attrName>
                                        </p:attrNameLst>
                                      </p:cBhvr>
                                      <p:to>
                                        <p:strVal val="visible"/>
                                      </p:to>
                                    </p:set>
                                  </p:childTnLst>
                                </p:cTn>
                              </p:par>
                            </p:childTnLst>
                          </p:cTn>
                        </p:par>
                        <p:par>
                          <p:cTn id="2950" fill="hold">
                            <p:stCondLst>
                              <p:cond delay="24350"/>
                            </p:stCondLst>
                            <p:childTnLst>
                              <p:par>
                                <p:cTn id="2951" presetID="1" presetClass="entr" presetSubtype="0" fill="hold" nodeType="afterEffect">
                                  <p:stCondLst>
                                    <p:cond delay="0"/>
                                  </p:stCondLst>
                                  <p:childTnLst>
                                    <p:set>
                                      <p:cBhvr>
                                        <p:cTn id="2952" dur="1" fill="hold">
                                          <p:stCondLst>
                                            <p:cond delay="0"/>
                                          </p:stCondLst>
                                        </p:cTn>
                                        <p:tgtEl>
                                          <p:spTgt spid="266"/>
                                        </p:tgtEl>
                                        <p:attrNameLst>
                                          <p:attrName>style.visibility</p:attrName>
                                        </p:attrNameLst>
                                      </p:cBhvr>
                                      <p:to>
                                        <p:strVal val="visible"/>
                                      </p:to>
                                    </p:set>
                                  </p:childTnLst>
                                </p:cTn>
                              </p:par>
                            </p:childTnLst>
                          </p:cTn>
                        </p:par>
                        <p:par>
                          <p:cTn id="2953" fill="hold">
                            <p:stCondLst>
                              <p:cond delay="24350"/>
                            </p:stCondLst>
                            <p:childTnLst>
                              <p:par>
                                <p:cTn id="2954" presetID="1" presetClass="exit" presetSubtype="0" fill="hold" nodeType="afterEffect">
                                  <p:stCondLst>
                                    <p:cond delay="50"/>
                                  </p:stCondLst>
                                  <p:childTnLst>
                                    <p:set>
                                      <p:cBhvr>
                                        <p:cTn id="2955" dur="1" fill="hold">
                                          <p:stCondLst>
                                            <p:cond delay="0"/>
                                          </p:stCondLst>
                                        </p:cTn>
                                        <p:tgtEl>
                                          <p:spTgt spid="266"/>
                                        </p:tgtEl>
                                        <p:attrNameLst>
                                          <p:attrName>style.visibility</p:attrName>
                                        </p:attrNameLst>
                                      </p:cBhvr>
                                      <p:to>
                                        <p:strVal val="hidden"/>
                                      </p:to>
                                    </p:set>
                                  </p:childTnLst>
                                </p:cTn>
                              </p:par>
                            </p:childTnLst>
                          </p:cTn>
                        </p:par>
                        <p:par>
                          <p:cTn id="2956" fill="hold">
                            <p:stCondLst>
                              <p:cond delay="24400"/>
                            </p:stCondLst>
                            <p:childTnLst>
                              <p:par>
                                <p:cTn id="2957" presetID="1" presetClass="entr" presetSubtype="0" fill="hold" nodeType="afterEffect">
                                  <p:stCondLst>
                                    <p:cond delay="0"/>
                                  </p:stCondLst>
                                  <p:childTnLst>
                                    <p:set>
                                      <p:cBhvr>
                                        <p:cTn id="2958" dur="1" fill="hold">
                                          <p:stCondLst>
                                            <p:cond delay="0"/>
                                          </p:stCondLst>
                                        </p:cTn>
                                        <p:tgtEl>
                                          <p:spTgt spid="267"/>
                                        </p:tgtEl>
                                        <p:attrNameLst>
                                          <p:attrName>style.visibility</p:attrName>
                                        </p:attrNameLst>
                                      </p:cBhvr>
                                      <p:to>
                                        <p:strVal val="visible"/>
                                      </p:to>
                                    </p:set>
                                  </p:childTnLst>
                                </p:cTn>
                              </p:par>
                            </p:childTnLst>
                          </p:cTn>
                        </p:par>
                        <p:par>
                          <p:cTn id="2959" fill="hold">
                            <p:stCondLst>
                              <p:cond delay="24400"/>
                            </p:stCondLst>
                            <p:childTnLst>
                              <p:par>
                                <p:cTn id="2960" presetID="1" presetClass="exit" presetSubtype="0" fill="hold" nodeType="afterEffect">
                                  <p:stCondLst>
                                    <p:cond delay="50"/>
                                  </p:stCondLst>
                                  <p:childTnLst>
                                    <p:set>
                                      <p:cBhvr>
                                        <p:cTn id="2961" dur="1" fill="hold">
                                          <p:stCondLst>
                                            <p:cond delay="0"/>
                                          </p:stCondLst>
                                        </p:cTn>
                                        <p:tgtEl>
                                          <p:spTgt spid="267"/>
                                        </p:tgtEl>
                                        <p:attrNameLst>
                                          <p:attrName>style.visibility</p:attrName>
                                        </p:attrNameLst>
                                      </p:cBhvr>
                                      <p:to>
                                        <p:strVal val="hidden"/>
                                      </p:to>
                                    </p:set>
                                  </p:childTnLst>
                                </p:cTn>
                              </p:par>
                            </p:childTnLst>
                          </p:cTn>
                        </p:par>
                        <p:par>
                          <p:cTn id="2962" fill="hold">
                            <p:stCondLst>
                              <p:cond delay="24450"/>
                            </p:stCondLst>
                            <p:childTnLst>
                              <p:par>
                                <p:cTn id="2963" presetID="1" presetClass="entr" presetSubtype="0" fill="hold" nodeType="afterEffect">
                                  <p:stCondLst>
                                    <p:cond delay="0"/>
                                  </p:stCondLst>
                                  <p:childTnLst>
                                    <p:set>
                                      <p:cBhvr>
                                        <p:cTn id="2964" dur="1" fill="hold">
                                          <p:stCondLst>
                                            <p:cond delay="0"/>
                                          </p:stCondLst>
                                        </p:cTn>
                                        <p:tgtEl>
                                          <p:spTgt spid="284"/>
                                        </p:tgtEl>
                                        <p:attrNameLst>
                                          <p:attrName>style.visibility</p:attrName>
                                        </p:attrNameLst>
                                      </p:cBhvr>
                                      <p:to>
                                        <p:strVal val="visible"/>
                                      </p:to>
                                    </p:set>
                                  </p:childTnLst>
                                </p:cTn>
                              </p:par>
                            </p:childTnLst>
                          </p:cTn>
                        </p:par>
                        <p:par>
                          <p:cTn id="2965" fill="hold">
                            <p:stCondLst>
                              <p:cond delay="24450"/>
                            </p:stCondLst>
                            <p:childTnLst>
                              <p:par>
                                <p:cTn id="2966" presetID="1" presetClass="entr" presetSubtype="0" fill="hold" nodeType="afterEffect">
                                  <p:stCondLst>
                                    <p:cond delay="0"/>
                                  </p:stCondLst>
                                  <p:childTnLst>
                                    <p:set>
                                      <p:cBhvr>
                                        <p:cTn id="2967" dur="1" fill="hold">
                                          <p:stCondLst>
                                            <p:cond delay="0"/>
                                          </p:stCondLst>
                                        </p:cTn>
                                        <p:tgtEl>
                                          <p:spTgt spid="268"/>
                                        </p:tgtEl>
                                        <p:attrNameLst>
                                          <p:attrName>style.visibility</p:attrName>
                                        </p:attrNameLst>
                                      </p:cBhvr>
                                      <p:to>
                                        <p:strVal val="visible"/>
                                      </p:to>
                                    </p:set>
                                  </p:childTnLst>
                                </p:cTn>
                              </p:par>
                            </p:childTnLst>
                          </p:cTn>
                        </p:par>
                        <p:par>
                          <p:cTn id="2968" fill="hold">
                            <p:stCondLst>
                              <p:cond delay="24450"/>
                            </p:stCondLst>
                            <p:childTnLst>
                              <p:par>
                                <p:cTn id="2969" presetID="1" presetClass="exit" presetSubtype="0" fill="hold" nodeType="afterEffect">
                                  <p:stCondLst>
                                    <p:cond delay="50"/>
                                  </p:stCondLst>
                                  <p:childTnLst>
                                    <p:set>
                                      <p:cBhvr>
                                        <p:cTn id="2970" dur="1" fill="hold">
                                          <p:stCondLst>
                                            <p:cond delay="0"/>
                                          </p:stCondLst>
                                        </p:cTn>
                                        <p:tgtEl>
                                          <p:spTgt spid="268"/>
                                        </p:tgtEl>
                                        <p:attrNameLst>
                                          <p:attrName>style.visibility</p:attrName>
                                        </p:attrNameLst>
                                      </p:cBhvr>
                                      <p:to>
                                        <p:strVal val="hidden"/>
                                      </p:to>
                                    </p:set>
                                  </p:childTnLst>
                                </p:cTn>
                              </p:par>
                            </p:childTnLst>
                          </p:cTn>
                        </p:par>
                        <p:par>
                          <p:cTn id="2971" fill="hold">
                            <p:stCondLst>
                              <p:cond delay="24500"/>
                            </p:stCondLst>
                            <p:childTnLst>
                              <p:par>
                                <p:cTn id="2972" presetID="1" presetClass="entr" presetSubtype="0" fill="hold" nodeType="afterEffect">
                                  <p:stCondLst>
                                    <p:cond delay="0"/>
                                  </p:stCondLst>
                                  <p:childTnLst>
                                    <p:set>
                                      <p:cBhvr>
                                        <p:cTn id="2973" dur="1" fill="hold">
                                          <p:stCondLst>
                                            <p:cond delay="0"/>
                                          </p:stCondLst>
                                        </p:cTn>
                                        <p:tgtEl>
                                          <p:spTgt spid="269"/>
                                        </p:tgtEl>
                                        <p:attrNameLst>
                                          <p:attrName>style.visibility</p:attrName>
                                        </p:attrNameLst>
                                      </p:cBhvr>
                                      <p:to>
                                        <p:strVal val="visible"/>
                                      </p:to>
                                    </p:set>
                                  </p:childTnLst>
                                </p:cTn>
                              </p:par>
                            </p:childTnLst>
                          </p:cTn>
                        </p:par>
                        <p:par>
                          <p:cTn id="2974" fill="hold">
                            <p:stCondLst>
                              <p:cond delay="24500"/>
                            </p:stCondLst>
                            <p:childTnLst>
                              <p:par>
                                <p:cTn id="2975" presetID="1" presetClass="exit" presetSubtype="0" fill="hold" nodeType="afterEffect">
                                  <p:stCondLst>
                                    <p:cond delay="50"/>
                                  </p:stCondLst>
                                  <p:childTnLst>
                                    <p:set>
                                      <p:cBhvr>
                                        <p:cTn id="2976" dur="1" fill="hold">
                                          <p:stCondLst>
                                            <p:cond delay="0"/>
                                          </p:stCondLst>
                                        </p:cTn>
                                        <p:tgtEl>
                                          <p:spTgt spid="269"/>
                                        </p:tgtEl>
                                        <p:attrNameLst>
                                          <p:attrName>style.visibility</p:attrName>
                                        </p:attrNameLst>
                                      </p:cBhvr>
                                      <p:to>
                                        <p:strVal val="hidden"/>
                                      </p:to>
                                    </p:set>
                                  </p:childTnLst>
                                </p:cTn>
                              </p:par>
                            </p:childTnLst>
                          </p:cTn>
                        </p:par>
                        <p:par>
                          <p:cTn id="2977" fill="hold">
                            <p:stCondLst>
                              <p:cond delay="24550"/>
                            </p:stCondLst>
                            <p:childTnLst>
                              <p:par>
                                <p:cTn id="2978" presetID="1" presetClass="entr" presetSubtype="0" fill="hold" nodeType="afterEffect">
                                  <p:stCondLst>
                                    <p:cond delay="0"/>
                                  </p:stCondLst>
                                  <p:childTnLst>
                                    <p:set>
                                      <p:cBhvr>
                                        <p:cTn id="2979" dur="1" fill="hold">
                                          <p:stCondLst>
                                            <p:cond delay="0"/>
                                          </p:stCondLst>
                                        </p:cTn>
                                        <p:tgtEl>
                                          <p:spTgt spid="270"/>
                                        </p:tgtEl>
                                        <p:attrNameLst>
                                          <p:attrName>style.visibility</p:attrName>
                                        </p:attrNameLst>
                                      </p:cBhvr>
                                      <p:to>
                                        <p:strVal val="visible"/>
                                      </p:to>
                                    </p:set>
                                  </p:childTnLst>
                                </p:cTn>
                              </p:par>
                            </p:childTnLst>
                          </p:cTn>
                        </p:par>
                        <p:par>
                          <p:cTn id="2980" fill="hold">
                            <p:stCondLst>
                              <p:cond delay="24550"/>
                            </p:stCondLst>
                            <p:childTnLst>
                              <p:par>
                                <p:cTn id="2981" presetID="1" presetClass="exit" presetSubtype="0" fill="hold" nodeType="afterEffect">
                                  <p:stCondLst>
                                    <p:cond delay="50"/>
                                  </p:stCondLst>
                                  <p:childTnLst>
                                    <p:set>
                                      <p:cBhvr>
                                        <p:cTn id="2982" dur="1" fill="hold">
                                          <p:stCondLst>
                                            <p:cond delay="0"/>
                                          </p:stCondLst>
                                        </p:cTn>
                                        <p:tgtEl>
                                          <p:spTgt spid="270"/>
                                        </p:tgtEl>
                                        <p:attrNameLst>
                                          <p:attrName>style.visibility</p:attrName>
                                        </p:attrNameLst>
                                      </p:cBhvr>
                                      <p:to>
                                        <p:strVal val="hidden"/>
                                      </p:to>
                                    </p:set>
                                  </p:childTnLst>
                                </p:cTn>
                              </p:par>
                            </p:childTnLst>
                          </p:cTn>
                        </p:par>
                        <p:par>
                          <p:cTn id="2983" fill="hold">
                            <p:stCondLst>
                              <p:cond delay="24600"/>
                            </p:stCondLst>
                            <p:childTnLst>
                              <p:par>
                                <p:cTn id="2984" presetID="1" presetClass="entr" presetSubtype="0" fill="hold" nodeType="afterEffect">
                                  <p:stCondLst>
                                    <p:cond delay="0"/>
                                  </p:stCondLst>
                                  <p:childTnLst>
                                    <p:set>
                                      <p:cBhvr>
                                        <p:cTn id="2985" dur="1" fill="hold">
                                          <p:stCondLst>
                                            <p:cond delay="0"/>
                                          </p:stCondLst>
                                        </p:cTn>
                                        <p:tgtEl>
                                          <p:spTgt spid="271"/>
                                        </p:tgtEl>
                                        <p:attrNameLst>
                                          <p:attrName>style.visibility</p:attrName>
                                        </p:attrNameLst>
                                      </p:cBhvr>
                                      <p:to>
                                        <p:strVal val="visible"/>
                                      </p:to>
                                    </p:set>
                                  </p:childTnLst>
                                </p:cTn>
                              </p:par>
                            </p:childTnLst>
                          </p:cTn>
                        </p:par>
                        <p:par>
                          <p:cTn id="2986" fill="hold">
                            <p:stCondLst>
                              <p:cond delay="24600"/>
                            </p:stCondLst>
                            <p:childTnLst>
                              <p:par>
                                <p:cTn id="2987" presetID="1" presetClass="exit" presetSubtype="0" fill="hold" nodeType="afterEffect">
                                  <p:stCondLst>
                                    <p:cond delay="50"/>
                                  </p:stCondLst>
                                  <p:childTnLst>
                                    <p:set>
                                      <p:cBhvr>
                                        <p:cTn id="2988" dur="1" fill="hold">
                                          <p:stCondLst>
                                            <p:cond delay="0"/>
                                          </p:stCondLst>
                                        </p:cTn>
                                        <p:tgtEl>
                                          <p:spTgt spid="271"/>
                                        </p:tgtEl>
                                        <p:attrNameLst>
                                          <p:attrName>style.visibility</p:attrName>
                                        </p:attrNameLst>
                                      </p:cBhvr>
                                      <p:to>
                                        <p:strVal val="hidden"/>
                                      </p:to>
                                    </p:set>
                                  </p:childTnLst>
                                </p:cTn>
                              </p:par>
                            </p:childTnLst>
                          </p:cTn>
                        </p:par>
                        <p:par>
                          <p:cTn id="2989" fill="hold">
                            <p:stCondLst>
                              <p:cond delay="24650"/>
                            </p:stCondLst>
                            <p:childTnLst>
                              <p:par>
                                <p:cTn id="2990" presetID="1" presetClass="entr" presetSubtype="0" fill="hold" nodeType="afterEffect">
                                  <p:stCondLst>
                                    <p:cond delay="0"/>
                                  </p:stCondLst>
                                  <p:childTnLst>
                                    <p:set>
                                      <p:cBhvr>
                                        <p:cTn id="2991" dur="1" fill="hold">
                                          <p:stCondLst>
                                            <p:cond delay="0"/>
                                          </p:stCondLst>
                                        </p:cTn>
                                        <p:tgtEl>
                                          <p:spTgt spid="280"/>
                                        </p:tgtEl>
                                        <p:attrNameLst>
                                          <p:attrName>style.visibility</p:attrName>
                                        </p:attrNameLst>
                                      </p:cBhvr>
                                      <p:to>
                                        <p:strVal val="visible"/>
                                      </p:to>
                                    </p:set>
                                  </p:childTnLst>
                                </p:cTn>
                              </p:par>
                            </p:childTnLst>
                          </p:cTn>
                        </p:par>
                        <p:par>
                          <p:cTn id="2992" fill="hold">
                            <p:stCondLst>
                              <p:cond delay="24650"/>
                            </p:stCondLst>
                            <p:childTnLst>
                              <p:par>
                                <p:cTn id="2993" presetID="1" presetClass="exit" presetSubtype="0" fill="hold" nodeType="afterEffect">
                                  <p:stCondLst>
                                    <p:cond delay="50"/>
                                  </p:stCondLst>
                                  <p:childTnLst>
                                    <p:set>
                                      <p:cBhvr>
                                        <p:cTn id="2994" dur="1" fill="hold">
                                          <p:stCondLst>
                                            <p:cond delay="0"/>
                                          </p:stCondLst>
                                        </p:cTn>
                                        <p:tgtEl>
                                          <p:spTgt spid="280"/>
                                        </p:tgtEl>
                                        <p:attrNameLst>
                                          <p:attrName>style.visibility</p:attrName>
                                        </p:attrNameLst>
                                      </p:cBhvr>
                                      <p:to>
                                        <p:strVal val="hidden"/>
                                      </p:to>
                                    </p:set>
                                  </p:childTnLst>
                                </p:cTn>
                              </p:par>
                            </p:childTnLst>
                          </p:cTn>
                        </p:par>
                        <p:par>
                          <p:cTn id="2995" fill="hold">
                            <p:stCondLst>
                              <p:cond delay="24700"/>
                            </p:stCondLst>
                            <p:childTnLst>
                              <p:par>
                                <p:cTn id="2996" presetID="1" presetClass="entr" presetSubtype="0" fill="hold" nodeType="afterEffect">
                                  <p:stCondLst>
                                    <p:cond delay="0"/>
                                  </p:stCondLst>
                                  <p:childTnLst>
                                    <p:set>
                                      <p:cBhvr>
                                        <p:cTn id="2997" dur="1" fill="hold">
                                          <p:stCondLst>
                                            <p:cond delay="0"/>
                                          </p:stCondLst>
                                        </p:cTn>
                                        <p:tgtEl>
                                          <p:spTgt spid="281"/>
                                        </p:tgtEl>
                                        <p:attrNameLst>
                                          <p:attrName>style.visibility</p:attrName>
                                        </p:attrNameLst>
                                      </p:cBhvr>
                                      <p:to>
                                        <p:strVal val="visible"/>
                                      </p:to>
                                    </p:set>
                                  </p:childTnLst>
                                </p:cTn>
                              </p:par>
                            </p:childTnLst>
                          </p:cTn>
                        </p:par>
                        <p:par>
                          <p:cTn id="2998" fill="hold">
                            <p:stCondLst>
                              <p:cond delay="24700"/>
                            </p:stCondLst>
                            <p:childTnLst>
                              <p:par>
                                <p:cTn id="2999" presetID="1" presetClass="entr" presetSubtype="0" fill="hold" nodeType="afterEffect">
                                  <p:stCondLst>
                                    <p:cond delay="0"/>
                                  </p:stCondLst>
                                  <p:childTnLst>
                                    <p:set>
                                      <p:cBhvr>
                                        <p:cTn id="3000" dur="1" fill="hold">
                                          <p:stCondLst>
                                            <p:cond delay="0"/>
                                          </p:stCondLst>
                                        </p:cTn>
                                        <p:tgtEl>
                                          <p:spTgt spid="272"/>
                                        </p:tgtEl>
                                        <p:attrNameLst>
                                          <p:attrName>style.visibility</p:attrName>
                                        </p:attrNameLst>
                                      </p:cBhvr>
                                      <p:to>
                                        <p:strVal val="visible"/>
                                      </p:to>
                                    </p:set>
                                  </p:childTnLst>
                                </p:cTn>
                              </p:par>
                            </p:childTnLst>
                          </p:cTn>
                        </p:par>
                        <p:par>
                          <p:cTn id="3001" fill="hold">
                            <p:stCondLst>
                              <p:cond delay="24700"/>
                            </p:stCondLst>
                            <p:childTnLst>
                              <p:par>
                                <p:cTn id="3002" presetID="1" presetClass="exit" presetSubtype="0" fill="hold" nodeType="afterEffect">
                                  <p:stCondLst>
                                    <p:cond delay="50"/>
                                  </p:stCondLst>
                                  <p:childTnLst>
                                    <p:set>
                                      <p:cBhvr>
                                        <p:cTn id="3003" dur="1" fill="hold">
                                          <p:stCondLst>
                                            <p:cond delay="0"/>
                                          </p:stCondLst>
                                        </p:cTn>
                                        <p:tgtEl>
                                          <p:spTgt spid="272"/>
                                        </p:tgtEl>
                                        <p:attrNameLst>
                                          <p:attrName>style.visibility</p:attrName>
                                        </p:attrNameLst>
                                      </p:cBhvr>
                                      <p:to>
                                        <p:strVal val="hidden"/>
                                      </p:to>
                                    </p:set>
                                  </p:childTnLst>
                                </p:cTn>
                              </p:par>
                            </p:childTnLst>
                          </p:cTn>
                        </p:par>
                        <p:par>
                          <p:cTn id="3004" fill="hold">
                            <p:stCondLst>
                              <p:cond delay="24750"/>
                            </p:stCondLst>
                            <p:childTnLst>
                              <p:par>
                                <p:cTn id="3005" presetID="1" presetClass="entr" presetSubtype="0" fill="hold" nodeType="afterEffect">
                                  <p:stCondLst>
                                    <p:cond delay="0"/>
                                  </p:stCondLst>
                                  <p:childTnLst>
                                    <p:set>
                                      <p:cBhvr>
                                        <p:cTn id="3006" dur="1" fill="hold">
                                          <p:stCondLst>
                                            <p:cond delay="0"/>
                                          </p:stCondLst>
                                        </p:cTn>
                                        <p:tgtEl>
                                          <p:spTgt spid="273"/>
                                        </p:tgtEl>
                                        <p:attrNameLst>
                                          <p:attrName>style.visibility</p:attrName>
                                        </p:attrNameLst>
                                      </p:cBhvr>
                                      <p:to>
                                        <p:strVal val="visible"/>
                                      </p:to>
                                    </p:set>
                                  </p:childTnLst>
                                </p:cTn>
                              </p:par>
                            </p:childTnLst>
                          </p:cTn>
                        </p:par>
                        <p:par>
                          <p:cTn id="3007" fill="hold">
                            <p:stCondLst>
                              <p:cond delay="24750"/>
                            </p:stCondLst>
                            <p:childTnLst>
                              <p:par>
                                <p:cTn id="3008" presetID="1" presetClass="entr" presetSubtype="0" fill="hold" nodeType="afterEffect">
                                  <p:stCondLst>
                                    <p:cond delay="0"/>
                                  </p:stCondLst>
                                  <p:childTnLst>
                                    <p:set>
                                      <p:cBhvr>
                                        <p:cTn id="3009" dur="1" fill="hold">
                                          <p:stCondLst>
                                            <p:cond delay="0"/>
                                          </p:stCondLst>
                                        </p:cTn>
                                        <p:tgtEl>
                                          <p:spTgt spid="289"/>
                                        </p:tgtEl>
                                        <p:attrNameLst>
                                          <p:attrName>style.visibility</p:attrName>
                                        </p:attrNameLst>
                                      </p:cBhvr>
                                      <p:to>
                                        <p:strVal val="visible"/>
                                      </p:to>
                                    </p:set>
                                  </p:childTnLst>
                                </p:cTn>
                              </p:par>
                            </p:childTnLst>
                          </p:cTn>
                        </p:par>
                        <p:par>
                          <p:cTn id="3010" fill="hold">
                            <p:stCondLst>
                              <p:cond delay="24750"/>
                            </p:stCondLst>
                            <p:childTnLst>
                              <p:par>
                                <p:cTn id="3011" presetID="1" presetClass="exit" presetSubtype="0" fill="hold" nodeType="afterEffect">
                                  <p:stCondLst>
                                    <p:cond delay="50"/>
                                  </p:stCondLst>
                                  <p:childTnLst>
                                    <p:set>
                                      <p:cBhvr>
                                        <p:cTn id="3012" dur="1" fill="hold">
                                          <p:stCondLst>
                                            <p:cond delay="0"/>
                                          </p:stCondLst>
                                        </p:cTn>
                                        <p:tgtEl>
                                          <p:spTgt spid="289"/>
                                        </p:tgtEl>
                                        <p:attrNameLst>
                                          <p:attrName>style.visibility</p:attrName>
                                        </p:attrNameLst>
                                      </p:cBhvr>
                                      <p:to>
                                        <p:strVal val="hidden"/>
                                      </p:to>
                                    </p:set>
                                  </p:childTnLst>
                                </p:cTn>
                              </p:par>
                            </p:childTnLst>
                          </p:cTn>
                        </p:par>
                        <p:par>
                          <p:cTn id="3013" fill="hold">
                            <p:stCondLst>
                              <p:cond delay="24800"/>
                            </p:stCondLst>
                            <p:childTnLst>
                              <p:par>
                                <p:cTn id="3014" presetID="1" presetClass="entr" presetSubtype="0" fill="hold" nodeType="afterEffect">
                                  <p:stCondLst>
                                    <p:cond delay="0"/>
                                  </p:stCondLst>
                                  <p:childTnLst>
                                    <p:set>
                                      <p:cBhvr>
                                        <p:cTn id="3015" dur="1" fill="hold">
                                          <p:stCondLst>
                                            <p:cond delay="0"/>
                                          </p:stCondLst>
                                        </p:cTn>
                                        <p:tgtEl>
                                          <p:spTgt spid="290"/>
                                        </p:tgtEl>
                                        <p:attrNameLst>
                                          <p:attrName>style.visibility</p:attrName>
                                        </p:attrNameLst>
                                      </p:cBhvr>
                                      <p:to>
                                        <p:strVal val="visible"/>
                                      </p:to>
                                    </p:set>
                                  </p:childTnLst>
                                </p:cTn>
                              </p:par>
                            </p:childTnLst>
                          </p:cTn>
                        </p:par>
                        <p:par>
                          <p:cTn id="3016" fill="hold">
                            <p:stCondLst>
                              <p:cond delay="24800"/>
                            </p:stCondLst>
                            <p:childTnLst>
                              <p:par>
                                <p:cTn id="3017" presetID="1" presetClass="exit" presetSubtype="0" fill="hold" nodeType="afterEffect">
                                  <p:stCondLst>
                                    <p:cond delay="50"/>
                                  </p:stCondLst>
                                  <p:childTnLst>
                                    <p:set>
                                      <p:cBhvr>
                                        <p:cTn id="3018" dur="1" fill="hold">
                                          <p:stCondLst>
                                            <p:cond delay="0"/>
                                          </p:stCondLst>
                                        </p:cTn>
                                        <p:tgtEl>
                                          <p:spTgt spid="290"/>
                                        </p:tgtEl>
                                        <p:attrNameLst>
                                          <p:attrName>style.visibility</p:attrName>
                                        </p:attrNameLst>
                                      </p:cBhvr>
                                      <p:to>
                                        <p:strVal val="hidden"/>
                                      </p:to>
                                    </p:set>
                                  </p:childTnLst>
                                </p:cTn>
                              </p:par>
                            </p:childTnLst>
                          </p:cTn>
                        </p:par>
                        <p:par>
                          <p:cTn id="3019" fill="hold">
                            <p:stCondLst>
                              <p:cond delay="24850"/>
                            </p:stCondLst>
                            <p:childTnLst>
                              <p:par>
                                <p:cTn id="3020" presetID="1" presetClass="entr" presetSubtype="0" fill="hold" nodeType="afterEffect">
                                  <p:stCondLst>
                                    <p:cond delay="0"/>
                                  </p:stCondLst>
                                  <p:childTnLst>
                                    <p:set>
                                      <p:cBhvr>
                                        <p:cTn id="3021" dur="1" fill="hold">
                                          <p:stCondLst>
                                            <p:cond delay="0"/>
                                          </p:stCondLst>
                                        </p:cTn>
                                        <p:tgtEl>
                                          <p:spTgt spid="291"/>
                                        </p:tgtEl>
                                        <p:attrNameLst>
                                          <p:attrName>style.visibility</p:attrName>
                                        </p:attrNameLst>
                                      </p:cBhvr>
                                      <p:to>
                                        <p:strVal val="visible"/>
                                      </p:to>
                                    </p:set>
                                  </p:childTnLst>
                                </p:cTn>
                              </p:par>
                            </p:childTnLst>
                          </p:cTn>
                        </p:par>
                        <p:par>
                          <p:cTn id="3022" fill="hold">
                            <p:stCondLst>
                              <p:cond delay="24850"/>
                            </p:stCondLst>
                            <p:childTnLst>
                              <p:par>
                                <p:cTn id="3023" presetID="1" presetClass="exit" presetSubtype="0" fill="hold" nodeType="afterEffect">
                                  <p:stCondLst>
                                    <p:cond delay="50"/>
                                  </p:stCondLst>
                                  <p:childTnLst>
                                    <p:set>
                                      <p:cBhvr>
                                        <p:cTn id="3024" dur="1" fill="hold">
                                          <p:stCondLst>
                                            <p:cond delay="0"/>
                                          </p:stCondLst>
                                        </p:cTn>
                                        <p:tgtEl>
                                          <p:spTgt spid="291"/>
                                        </p:tgtEl>
                                        <p:attrNameLst>
                                          <p:attrName>style.visibility</p:attrName>
                                        </p:attrNameLst>
                                      </p:cBhvr>
                                      <p:to>
                                        <p:strVal val="hidden"/>
                                      </p:to>
                                    </p:set>
                                  </p:childTnLst>
                                </p:cTn>
                              </p:par>
                            </p:childTnLst>
                          </p:cTn>
                        </p:par>
                        <p:par>
                          <p:cTn id="3025" fill="hold">
                            <p:stCondLst>
                              <p:cond delay="24900"/>
                            </p:stCondLst>
                            <p:childTnLst>
                              <p:par>
                                <p:cTn id="3026" presetID="1" presetClass="entr" presetSubtype="0" fill="hold" nodeType="afterEffect">
                                  <p:stCondLst>
                                    <p:cond delay="0"/>
                                  </p:stCondLst>
                                  <p:childTnLst>
                                    <p:set>
                                      <p:cBhvr>
                                        <p:cTn id="3027" dur="1" fill="hold">
                                          <p:stCondLst>
                                            <p:cond delay="0"/>
                                          </p:stCondLst>
                                        </p:cTn>
                                        <p:tgtEl>
                                          <p:spTgt spid="292"/>
                                        </p:tgtEl>
                                        <p:attrNameLst>
                                          <p:attrName>style.visibility</p:attrName>
                                        </p:attrNameLst>
                                      </p:cBhvr>
                                      <p:to>
                                        <p:strVal val="visible"/>
                                      </p:to>
                                    </p:set>
                                  </p:childTnLst>
                                </p:cTn>
                              </p:par>
                            </p:childTnLst>
                          </p:cTn>
                        </p:par>
                        <p:par>
                          <p:cTn id="3028" fill="hold">
                            <p:stCondLst>
                              <p:cond delay="24900"/>
                            </p:stCondLst>
                            <p:childTnLst>
                              <p:par>
                                <p:cTn id="3029" presetID="1" presetClass="exit" presetSubtype="0" fill="hold" nodeType="afterEffect">
                                  <p:stCondLst>
                                    <p:cond delay="50"/>
                                  </p:stCondLst>
                                  <p:childTnLst>
                                    <p:set>
                                      <p:cBhvr>
                                        <p:cTn id="3030" dur="1" fill="hold">
                                          <p:stCondLst>
                                            <p:cond delay="0"/>
                                          </p:stCondLst>
                                        </p:cTn>
                                        <p:tgtEl>
                                          <p:spTgt spid="292"/>
                                        </p:tgtEl>
                                        <p:attrNameLst>
                                          <p:attrName>style.visibility</p:attrName>
                                        </p:attrNameLst>
                                      </p:cBhvr>
                                      <p:to>
                                        <p:strVal val="hidden"/>
                                      </p:to>
                                    </p:set>
                                  </p:childTnLst>
                                </p:cTn>
                              </p:par>
                            </p:childTnLst>
                          </p:cTn>
                        </p:par>
                        <p:par>
                          <p:cTn id="3031" fill="hold">
                            <p:stCondLst>
                              <p:cond delay="24950"/>
                            </p:stCondLst>
                            <p:childTnLst>
                              <p:par>
                                <p:cTn id="3032" presetID="1" presetClass="entr" presetSubtype="0" fill="hold" nodeType="afterEffect">
                                  <p:stCondLst>
                                    <p:cond delay="0"/>
                                  </p:stCondLst>
                                  <p:childTnLst>
                                    <p:set>
                                      <p:cBhvr>
                                        <p:cTn id="3033" dur="1" fill="hold">
                                          <p:stCondLst>
                                            <p:cond delay="0"/>
                                          </p:stCondLst>
                                        </p:cTn>
                                        <p:tgtEl>
                                          <p:spTgt spid="293"/>
                                        </p:tgtEl>
                                        <p:attrNameLst>
                                          <p:attrName>style.visibility</p:attrName>
                                        </p:attrNameLst>
                                      </p:cBhvr>
                                      <p:to>
                                        <p:strVal val="visible"/>
                                      </p:to>
                                    </p:set>
                                  </p:childTnLst>
                                </p:cTn>
                              </p:par>
                            </p:childTnLst>
                          </p:cTn>
                        </p:par>
                        <p:par>
                          <p:cTn id="3034" fill="hold">
                            <p:stCondLst>
                              <p:cond delay="24950"/>
                            </p:stCondLst>
                            <p:childTnLst>
                              <p:par>
                                <p:cTn id="3035" presetID="1" presetClass="entr" presetSubtype="0" fill="hold" nodeType="afterEffect">
                                  <p:stCondLst>
                                    <p:cond delay="0"/>
                                  </p:stCondLst>
                                  <p:childTnLst>
                                    <p:set>
                                      <p:cBhvr>
                                        <p:cTn id="3036" dur="1" fill="hold">
                                          <p:stCondLst>
                                            <p:cond delay="0"/>
                                          </p:stCondLst>
                                        </p:cTn>
                                        <p:tgtEl>
                                          <p:spTgt spid="295"/>
                                        </p:tgtEl>
                                        <p:attrNameLst>
                                          <p:attrName>style.visibility</p:attrName>
                                        </p:attrNameLst>
                                      </p:cBhvr>
                                      <p:to>
                                        <p:strVal val="visible"/>
                                      </p:to>
                                    </p:set>
                                  </p:childTnLst>
                                </p:cTn>
                              </p:par>
                            </p:childTnLst>
                          </p:cTn>
                        </p:par>
                        <p:par>
                          <p:cTn id="3037" fill="hold">
                            <p:stCondLst>
                              <p:cond delay="24950"/>
                            </p:stCondLst>
                            <p:childTnLst>
                              <p:par>
                                <p:cTn id="3038" presetID="1" presetClass="exit" presetSubtype="0" fill="hold" nodeType="afterEffect">
                                  <p:stCondLst>
                                    <p:cond delay="50"/>
                                  </p:stCondLst>
                                  <p:childTnLst>
                                    <p:set>
                                      <p:cBhvr>
                                        <p:cTn id="3039" dur="1" fill="hold">
                                          <p:stCondLst>
                                            <p:cond delay="0"/>
                                          </p:stCondLst>
                                        </p:cTn>
                                        <p:tgtEl>
                                          <p:spTgt spid="295"/>
                                        </p:tgtEl>
                                        <p:attrNameLst>
                                          <p:attrName>style.visibility</p:attrName>
                                        </p:attrNameLst>
                                      </p:cBhvr>
                                      <p:to>
                                        <p:strVal val="hidden"/>
                                      </p:to>
                                    </p:set>
                                  </p:childTnLst>
                                </p:cTn>
                              </p:par>
                            </p:childTnLst>
                          </p:cTn>
                        </p:par>
                        <p:par>
                          <p:cTn id="3040" fill="hold">
                            <p:stCondLst>
                              <p:cond delay="25000"/>
                            </p:stCondLst>
                            <p:childTnLst>
                              <p:par>
                                <p:cTn id="3041" presetID="1" presetClass="entr" presetSubtype="0" fill="hold" nodeType="afterEffect">
                                  <p:stCondLst>
                                    <p:cond delay="0"/>
                                  </p:stCondLst>
                                  <p:childTnLst>
                                    <p:set>
                                      <p:cBhvr>
                                        <p:cTn id="3042" dur="1" fill="hold">
                                          <p:stCondLst>
                                            <p:cond delay="0"/>
                                          </p:stCondLst>
                                        </p:cTn>
                                        <p:tgtEl>
                                          <p:spTgt spid="296"/>
                                        </p:tgtEl>
                                        <p:attrNameLst>
                                          <p:attrName>style.visibility</p:attrName>
                                        </p:attrNameLst>
                                      </p:cBhvr>
                                      <p:to>
                                        <p:strVal val="visible"/>
                                      </p:to>
                                    </p:set>
                                  </p:childTnLst>
                                </p:cTn>
                              </p:par>
                            </p:childTnLst>
                          </p:cTn>
                        </p:par>
                        <p:par>
                          <p:cTn id="3043" fill="hold">
                            <p:stCondLst>
                              <p:cond delay="25000"/>
                            </p:stCondLst>
                            <p:childTnLst>
                              <p:par>
                                <p:cTn id="3044" presetID="1" presetClass="exit" presetSubtype="0" fill="hold" nodeType="afterEffect">
                                  <p:stCondLst>
                                    <p:cond delay="50"/>
                                  </p:stCondLst>
                                  <p:childTnLst>
                                    <p:set>
                                      <p:cBhvr>
                                        <p:cTn id="3045" dur="1" fill="hold">
                                          <p:stCondLst>
                                            <p:cond delay="0"/>
                                          </p:stCondLst>
                                        </p:cTn>
                                        <p:tgtEl>
                                          <p:spTgt spid="296"/>
                                        </p:tgtEl>
                                        <p:attrNameLst>
                                          <p:attrName>style.visibility</p:attrName>
                                        </p:attrNameLst>
                                      </p:cBhvr>
                                      <p:to>
                                        <p:strVal val="hidden"/>
                                      </p:to>
                                    </p:set>
                                  </p:childTnLst>
                                </p:cTn>
                              </p:par>
                            </p:childTnLst>
                          </p:cTn>
                        </p:par>
                        <p:par>
                          <p:cTn id="3046" fill="hold">
                            <p:stCondLst>
                              <p:cond delay="25050"/>
                            </p:stCondLst>
                            <p:childTnLst>
                              <p:par>
                                <p:cTn id="3047" presetID="1" presetClass="entr" presetSubtype="0" fill="hold" nodeType="afterEffect">
                                  <p:stCondLst>
                                    <p:cond delay="0"/>
                                  </p:stCondLst>
                                  <p:childTnLst>
                                    <p:set>
                                      <p:cBhvr>
                                        <p:cTn id="3048" dur="1" fill="hold">
                                          <p:stCondLst>
                                            <p:cond delay="0"/>
                                          </p:stCondLst>
                                        </p:cTn>
                                        <p:tgtEl>
                                          <p:spTgt spid="297"/>
                                        </p:tgtEl>
                                        <p:attrNameLst>
                                          <p:attrName>style.visibility</p:attrName>
                                        </p:attrNameLst>
                                      </p:cBhvr>
                                      <p:to>
                                        <p:strVal val="visible"/>
                                      </p:to>
                                    </p:set>
                                  </p:childTnLst>
                                </p:cTn>
                              </p:par>
                            </p:childTnLst>
                          </p:cTn>
                        </p:par>
                        <p:par>
                          <p:cTn id="3049" fill="hold">
                            <p:stCondLst>
                              <p:cond delay="25050"/>
                            </p:stCondLst>
                            <p:childTnLst>
                              <p:par>
                                <p:cTn id="3050" presetID="1" presetClass="exit" presetSubtype="0" fill="hold" nodeType="afterEffect">
                                  <p:stCondLst>
                                    <p:cond delay="50"/>
                                  </p:stCondLst>
                                  <p:childTnLst>
                                    <p:set>
                                      <p:cBhvr>
                                        <p:cTn id="3051" dur="1" fill="hold">
                                          <p:stCondLst>
                                            <p:cond delay="0"/>
                                          </p:stCondLst>
                                        </p:cTn>
                                        <p:tgtEl>
                                          <p:spTgt spid="297"/>
                                        </p:tgtEl>
                                        <p:attrNameLst>
                                          <p:attrName>style.visibility</p:attrName>
                                        </p:attrNameLst>
                                      </p:cBhvr>
                                      <p:to>
                                        <p:strVal val="hidden"/>
                                      </p:to>
                                    </p:set>
                                  </p:childTnLst>
                                </p:cTn>
                              </p:par>
                            </p:childTnLst>
                          </p:cTn>
                        </p:par>
                        <p:par>
                          <p:cTn id="3052" fill="hold">
                            <p:stCondLst>
                              <p:cond delay="25100"/>
                            </p:stCondLst>
                            <p:childTnLst>
                              <p:par>
                                <p:cTn id="3053" presetID="1" presetClass="entr" presetSubtype="0" fill="hold" nodeType="afterEffect">
                                  <p:stCondLst>
                                    <p:cond delay="0"/>
                                  </p:stCondLst>
                                  <p:childTnLst>
                                    <p:set>
                                      <p:cBhvr>
                                        <p:cTn id="3054" dur="1" fill="hold">
                                          <p:stCondLst>
                                            <p:cond delay="0"/>
                                          </p:stCondLst>
                                        </p:cTn>
                                        <p:tgtEl>
                                          <p:spTgt spid="298"/>
                                        </p:tgtEl>
                                        <p:attrNameLst>
                                          <p:attrName>style.visibility</p:attrName>
                                        </p:attrNameLst>
                                      </p:cBhvr>
                                      <p:to>
                                        <p:strVal val="visible"/>
                                      </p:to>
                                    </p:set>
                                  </p:childTnLst>
                                </p:cTn>
                              </p:par>
                            </p:childTnLst>
                          </p:cTn>
                        </p:par>
                        <p:par>
                          <p:cTn id="3055" fill="hold">
                            <p:stCondLst>
                              <p:cond delay="25100"/>
                            </p:stCondLst>
                            <p:childTnLst>
                              <p:par>
                                <p:cTn id="3056" presetID="1" presetClass="exit" presetSubtype="0" fill="hold" nodeType="afterEffect">
                                  <p:stCondLst>
                                    <p:cond delay="50"/>
                                  </p:stCondLst>
                                  <p:childTnLst>
                                    <p:set>
                                      <p:cBhvr>
                                        <p:cTn id="3057" dur="1" fill="hold">
                                          <p:stCondLst>
                                            <p:cond delay="0"/>
                                          </p:stCondLst>
                                        </p:cTn>
                                        <p:tgtEl>
                                          <p:spTgt spid="298"/>
                                        </p:tgtEl>
                                        <p:attrNameLst>
                                          <p:attrName>style.visibility</p:attrName>
                                        </p:attrNameLst>
                                      </p:cBhvr>
                                      <p:to>
                                        <p:strVal val="hidden"/>
                                      </p:to>
                                    </p:set>
                                  </p:childTnLst>
                                </p:cTn>
                              </p:par>
                            </p:childTnLst>
                          </p:cTn>
                        </p:par>
                        <p:par>
                          <p:cTn id="3058" fill="hold">
                            <p:stCondLst>
                              <p:cond delay="25150"/>
                            </p:stCondLst>
                            <p:childTnLst>
                              <p:par>
                                <p:cTn id="3059" presetID="1" presetClass="entr" presetSubtype="0" fill="hold" nodeType="afterEffect">
                                  <p:stCondLst>
                                    <p:cond delay="0"/>
                                  </p:stCondLst>
                                  <p:childTnLst>
                                    <p:set>
                                      <p:cBhvr>
                                        <p:cTn id="3060" dur="1" fill="hold">
                                          <p:stCondLst>
                                            <p:cond delay="0"/>
                                          </p:stCondLst>
                                        </p:cTn>
                                        <p:tgtEl>
                                          <p:spTgt spid="299"/>
                                        </p:tgtEl>
                                        <p:attrNameLst>
                                          <p:attrName>style.visibility</p:attrName>
                                        </p:attrNameLst>
                                      </p:cBhvr>
                                      <p:to>
                                        <p:strVal val="visible"/>
                                      </p:to>
                                    </p:set>
                                  </p:childTnLst>
                                </p:cTn>
                              </p:par>
                            </p:childTnLst>
                          </p:cTn>
                        </p:par>
                        <p:par>
                          <p:cTn id="3061" fill="hold">
                            <p:stCondLst>
                              <p:cond delay="25150"/>
                            </p:stCondLst>
                            <p:childTnLst>
                              <p:par>
                                <p:cTn id="3062" presetID="1" presetClass="exit" presetSubtype="0" fill="hold" nodeType="afterEffect">
                                  <p:stCondLst>
                                    <p:cond delay="50"/>
                                  </p:stCondLst>
                                  <p:childTnLst>
                                    <p:set>
                                      <p:cBhvr>
                                        <p:cTn id="3063" dur="1" fill="hold">
                                          <p:stCondLst>
                                            <p:cond delay="0"/>
                                          </p:stCondLst>
                                        </p:cTn>
                                        <p:tgtEl>
                                          <p:spTgt spid="299"/>
                                        </p:tgtEl>
                                        <p:attrNameLst>
                                          <p:attrName>style.visibility</p:attrName>
                                        </p:attrNameLst>
                                      </p:cBhvr>
                                      <p:to>
                                        <p:strVal val="hidden"/>
                                      </p:to>
                                    </p:set>
                                  </p:childTnLst>
                                </p:cTn>
                              </p:par>
                            </p:childTnLst>
                          </p:cTn>
                        </p:par>
                        <p:par>
                          <p:cTn id="3064" fill="hold">
                            <p:stCondLst>
                              <p:cond delay="25200"/>
                            </p:stCondLst>
                            <p:childTnLst>
                              <p:par>
                                <p:cTn id="3065" presetID="1" presetClass="entr" presetSubtype="0" fill="hold" nodeType="afterEffect">
                                  <p:stCondLst>
                                    <p:cond delay="0"/>
                                  </p:stCondLst>
                                  <p:childTnLst>
                                    <p:set>
                                      <p:cBhvr>
                                        <p:cTn id="3066" dur="1" fill="hold">
                                          <p:stCondLst>
                                            <p:cond delay="0"/>
                                          </p:stCondLst>
                                        </p:cTn>
                                        <p:tgtEl>
                                          <p:spTgt spid="300"/>
                                        </p:tgtEl>
                                        <p:attrNameLst>
                                          <p:attrName>style.visibility</p:attrName>
                                        </p:attrNameLst>
                                      </p:cBhvr>
                                      <p:to>
                                        <p:strVal val="visible"/>
                                      </p:to>
                                    </p:set>
                                  </p:childTnLst>
                                </p:cTn>
                              </p:par>
                            </p:childTnLst>
                          </p:cTn>
                        </p:par>
                        <p:par>
                          <p:cTn id="3067" fill="hold">
                            <p:stCondLst>
                              <p:cond delay="25200"/>
                            </p:stCondLst>
                            <p:childTnLst>
                              <p:par>
                                <p:cTn id="3068" presetID="1" presetClass="exit" presetSubtype="0" fill="hold" nodeType="afterEffect">
                                  <p:stCondLst>
                                    <p:cond delay="50"/>
                                  </p:stCondLst>
                                  <p:childTnLst>
                                    <p:set>
                                      <p:cBhvr>
                                        <p:cTn id="3069" dur="1" fill="hold">
                                          <p:stCondLst>
                                            <p:cond delay="0"/>
                                          </p:stCondLst>
                                        </p:cTn>
                                        <p:tgtEl>
                                          <p:spTgt spid="300"/>
                                        </p:tgtEl>
                                        <p:attrNameLst>
                                          <p:attrName>style.visibility</p:attrName>
                                        </p:attrNameLst>
                                      </p:cBhvr>
                                      <p:to>
                                        <p:strVal val="hidden"/>
                                      </p:to>
                                    </p:set>
                                  </p:childTnLst>
                                </p:cTn>
                              </p:par>
                            </p:childTnLst>
                          </p:cTn>
                        </p:par>
                        <p:par>
                          <p:cTn id="3070" fill="hold">
                            <p:stCondLst>
                              <p:cond delay="25250"/>
                            </p:stCondLst>
                            <p:childTnLst>
                              <p:par>
                                <p:cTn id="3071" presetID="1" presetClass="entr" presetSubtype="0" fill="hold" nodeType="afterEffect">
                                  <p:stCondLst>
                                    <p:cond delay="0"/>
                                  </p:stCondLst>
                                  <p:childTnLst>
                                    <p:set>
                                      <p:cBhvr>
                                        <p:cTn id="3072" dur="1" fill="hold">
                                          <p:stCondLst>
                                            <p:cond delay="0"/>
                                          </p:stCondLst>
                                        </p:cTn>
                                        <p:tgtEl>
                                          <p:spTgt spid="301"/>
                                        </p:tgtEl>
                                        <p:attrNameLst>
                                          <p:attrName>style.visibility</p:attrName>
                                        </p:attrNameLst>
                                      </p:cBhvr>
                                      <p:to>
                                        <p:strVal val="visible"/>
                                      </p:to>
                                    </p:set>
                                  </p:childTnLst>
                                </p:cTn>
                              </p:par>
                            </p:childTnLst>
                          </p:cTn>
                        </p:par>
                        <p:par>
                          <p:cTn id="3073" fill="hold">
                            <p:stCondLst>
                              <p:cond delay="25250"/>
                            </p:stCondLst>
                            <p:childTnLst>
                              <p:par>
                                <p:cTn id="3074" presetID="1" presetClass="exit" presetSubtype="0" fill="hold" nodeType="afterEffect">
                                  <p:stCondLst>
                                    <p:cond delay="50"/>
                                  </p:stCondLst>
                                  <p:childTnLst>
                                    <p:set>
                                      <p:cBhvr>
                                        <p:cTn id="3075" dur="1" fill="hold">
                                          <p:stCondLst>
                                            <p:cond delay="0"/>
                                          </p:stCondLst>
                                        </p:cTn>
                                        <p:tgtEl>
                                          <p:spTgt spid="301"/>
                                        </p:tgtEl>
                                        <p:attrNameLst>
                                          <p:attrName>style.visibility</p:attrName>
                                        </p:attrNameLst>
                                      </p:cBhvr>
                                      <p:to>
                                        <p:strVal val="hidden"/>
                                      </p:to>
                                    </p:set>
                                  </p:childTnLst>
                                </p:cTn>
                              </p:par>
                            </p:childTnLst>
                          </p:cTn>
                        </p:par>
                        <p:par>
                          <p:cTn id="3076" fill="hold">
                            <p:stCondLst>
                              <p:cond delay="25300"/>
                            </p:stCondLst>
                            <p:childTnLst>
                              <p:par>
                                <p:cTn id="3077" presetID="1" presetClass="entr" presetSubtype="0" fill="hold" nodeType="afterEffect">
                                  <p:stCondLst>
                                    <p:cond delay="0"/>
                                  </p:stCondLst>
                                  <p:childTnLst>
                                    <p:set>
                                      <p:cBhvr>
                                        <p:cTn id="3078" dur="1" fill="hold">
                                          <p:stCondLst>
                                            <p:cond delay="0"/>
                                          </p:stCondLst>
                                        </p:cTn>
                                        <p:tgtEl>
                                          <p:spTgt spid="302"/>
                                        </p:tgtEl>
                                        <p:attrNameLst>
                                          <p:attrName>style.visibility</p:attrName>
                                        </p:attrNameLst>
                                      </p:cBhvr>
                                      <p:to>
                                        <p:strVal val="visible"/>
                                      </p:to>
                                    </p:set>
                                  </p:childTnLst>
                                </p:cTn>
                              </p:par>
                            </p:childTnLst>
                          </p:cTn>
                        </p:par>
                        <p:par>
                          <p:cTn id="3079" fill="hold">
                            <p:stCondLst>
                              <p:cond delay="25300"/>
                            </p:stCondLst>
                            <p:childTnLst>
                              <p:par>
                                <p:cTn id="3080" presetID="1" presetClass="exit" presetSubtype="0" fill="hold" nodeType="afterEffect">
                                  <p:stCondLst>
                                    <p:cond delay="50"/>
                                  </p:stCondLst>
                                  <p:childTnLst>
                                    <p:set>
                                      <p:cBhvr>
                                        <p:cTn id="3081" dur="1" fill="hold">
                                          <p:stCondLst>
                                            <p:cond delay="0"/>
                                          </p:stCondLst>
                                        </p:cTn>
                                        <p:tgtEl>
                                          <p:spTgt spid="302"/>
                                        </p:tgtEl>
                                        <p:attrNameLst>
                                          <p:attrName>style.visibility</p:attrName>
                                        </p:attrNameLst>
                                      </p:cBhvr>
                                      <p:to>
                                        <p:strVal val="hidden"/>
                                      </p:to>
                                    </p:set>
                                  </p:childTnLst>
                                </p:cTn>
                              </p:par>
                            </p:childTnLst>
                          </p:cTn>
                        </p:par>
                        <p:par>
                          <p:cTn id="3082" fill="hold">
                            <p:stCondLst>
                              <p:cond delay="25350"/>
                            </p:stCondLst>
                            <p:childTnLst>
                              <p:par>
                                <p:cTn id="3083" presetID="1" presetClass="exit" presetSubtype="0" fill="hold" nodeType="afterEffect">
                                  <p:stCondLst>
                                    <p:cond delay="50"/>
                                  </p:stCondLst>
                                  <p:childTnLst>
                                    <p:set>
                                      <p:cBhvr>
                                        <p:cTn id="3084" dur="1" fill="hold">
                                          <p:stCondLst>
                                            <p:cond delay="0"/>
                                          </p:stCondLst>
                                        </p:cTn>
                                        <p:tgtEl>
                                          <p:spTgt spid="293"/>
                                        </p:tgtEl>
                                        <p:attrNameLst>
                                          <p:attrName>style.visibility</p:attrName>
                                        </p:attrNameLst>
                                      </p:cBhvr>
                                      <p:to>
                                        <p:strVal val="hidden"/>
                                      </p:to>
                                    </p:set>
                                  </p:childTnLst>
                                </p:cTn>
                              </p:par>
                            </p:childTnLst>
                          </p:cTn>
                        </p:par>
                        <p:par>
                          <p:cTn id="3085" fill="hold">
                            <p:stCondLst>
                              <p:cond delay="25400"/>
                            </p:stCondLst>
                            <p:childTnLst>
                              <p:par>
                                <p:cTn id="3086" presetID="1" presetClass="entr" presetSubtype="0" fill="hold" nodeType="afterEffect">
                                  <p:stCondLst>
                                    <p:cond delay="0"/>
                                  </p:stCondLst>
                                  <p:childTnLst>
                                    <p:set>
                                      <p:cBhvr>
                                        <p:cTn id="3087" dur="1" fill="hold">
                                          <p:stCondLst>
                                            <p:cond delay="0"/>
                                          </p:stCondLst>
                                        </p:cTn>
                                        <p:tgtEl>
                                          <p:spTgt spid="294"/>
                                        </p:tgtEl>
                                        <p:attrNameLst>
                                          <p:attrName>style.visibility</p:attrName>
                                        </p:attrNameLst>
                                      </p:cBhvr>
                                      <p:to>
                                        <p:strVal val="visible"/>
                                      </p:to>
                                    </p:set>
                                  </p:childTnLst>
                                </p:cTn>
                              </p:par>
                            </p:childTnLst>
                          </p:cTn>
                        </p:par>
                        <p:par>
                          <p:cTn id="3088" fill="hold">
                            <p:stCondLst>
                              <p:cond delay="25400"/>
                            </p:stCondLst>
                            <p:childTnLst>
                              <p:par>
                                <p:cTn id="3089" presetID="1" presetClass="exit" presetSubtype="0" fill="hold" nodeType="afterEffect">
                                  <p:stCondLst>
                                    <p:cond delay="50"/>
                                  </p:stCondLst>
                                  <p:childTnLst>
                                    <p:set>
                                      <p:cBhvr>
                                        <p:cTn id="3090" dur="1" fill="hold">
                                          <p:stCondLst>
                                            <p:cond delay="0"/>
                                          </p:stCondLst>
                                        </p:cTn>
                                        <p:tgtEl>
                                          <p:spTgt spid="294"/>
                                        </p:tgtEl>
                                        <p:attrNameLst>
                                          <p:attrName>style.visibility</p:attrName>
                                        </p:attrNameLst>
                                      </p:cBhvr>
                                      <p:to>
                                        <p:strVal val="hidden"/>
                                      </p:to>
                                    </p:set>
                                  </p:childTnLst>
                                </p:cTn>
                              </p:par>
                            </p:childTnLst>
                          </p:cTn>
                        </p:par>
                        <p:par>
                          <p:cTn id="3091" fill="hold">
                            <p:stCondLst>
                              <p:cond delay="25450"/>
                            </p:stCondLst>
                            <p:childTnLst>
                              <p:par>
                                <p:cTn id="3092" presetID="1" presetClass="entr" presetSubtype="0" fill="hold" nodeType="afterEffect">
                                  <p:stCondLst>
                                    <p:cond delay="0"/>
                                  </p:stCondLst>
                                  <p:childTnLst>
                                    <p:set>
                                      <p:cBhvr>
                                        <p:cTn id="3093" dur="1" fill="hold">
                                          <p:stCondLst>
                                            <p:cond delay="0"/>
                                          </p:stCondLst>
                                        </p:cTn>
                                        <p:tgtEl>
                                          <p:spTgt spid="303"/>
                                        </p:tgtEl>
                                        <p:attrNameLst>
                                          <p:attrName>style.visibility</p:attrName>
                                        </p:attrNameLst>
                                      </p:cBhvr>
                                      <p:to>
                                        <p:strVal val="visible"/>
                                      </p:to>
                                    </p:set>
                                  </p:childTnLst>
                                </p:cTn>
                              </p:par>
                            </p:childTnLst>
                          </p:cTn>
                        </p:par>
                        <p:par>
                          <p:cTn id="3094" fill="hold">
                            <p:stCondLst>
                              <p:cond delay="25450"/>
                            </p:stCondLst>
                            <p:childTnLst>
                              <p:par>
                                <p:cTn id="3095" presetID="1" presetClass="exit" presetSubtype="0" fill="hold" nodeType="afterEffect">
                                  <p:stCondLst>
                                    <p:cond delay="50"/>
                                  </p:stCondLst>
                                  <p:childTnLst>
                                    <p:set>
                                      <p:cBhvr>
                                        <p:cTn id="3096" dur="1" fill="hold">
                                          <p:stCondLst>
                                            <p:cond delay="0"/>
                                          </p:stCondLst>
                                        </p:cTn>
                                        <p:tgtEl>
                                          <p:spTgt spid="303"/>
                                        </p:tgtEl>
                                        <p:attrNameLst>
                                          <p:attrName>style.visibility</p:attrName>
                                        </p:attrNameLst>
                                      </p:cBhvr>
                                      <p:to>
                                        <p:strVal val="hidden"/>
                                      </p:to>
                                    </p:set>
                                  </p:childTnLst>
                                </p:cTn>
                              </p:par>
                            </p:childTnLst>
                          </p:cTn>
                        </p:par>
                        <p:par>
                          <p:cTn id="3097" fill="hold">
                            <p:stCondLst>
                              <p:cond delay="25500"/>
                            </p:stCondLst>
                            <p:childTnLst>
                              <p:par>
                                <p:cTn id="3098" presetID="1" presetClass="entr" presetSubtype="0" fill="hold" nodeType="afterEffect">
                                  <p:stCondLst>
                                    <p:cond delay="0"/>
                                  </p:stCondLst>
                                  <p:childTnLst>
                                    <p:set>
                                      <p:cBhvr>
                                        <p:cTn id="3099" dur="1" fill="hold">
                                          <p:stCondLst>
                                            <p:cond delay="0"/>
                                          </p:stCondLst>
                                        </p:cTn>
                                        <p:tgtEl>
                                          <p:spTgt spid="304"/>
                                        </p:tgtEl>
                                        <p:attrNameLst>
                                          <p:attrName>style.visibility</p:attrName>
                                        </p:attrNameLst>
                                      </p:cBhvr>
                                      <p:to>
                                        <p:strVal val="visible"/>
                                      </p:to>
                                    </p:set>
                                  </p:childTnLst>
                                </p:cTn>
                              </p:par>
                            </p:childTnLst>
                          </p:cTn>
                        </p:par>
                        <p:par>
                          <p:cTn id="3100" fill="hold">
                            <p:stCondLst>
                              <p:cond delay="25500"/>
                            </p:stCondLst>
                            <p:childTnLst>
                              <p:par>
                                <p:cTn id="3101" presetID="1" presetClass="exit" presetSubtype="0" fill="hold" nodeType="afterEffect">
                                  <p:stCondLst>
                                    <p:cond delay="50"/>
                                  </p:stCondLst>
                                  <p:childTnLst>
                                    <p:set>
                                      <p:cBhvr>
                                        <p:cTn id="3102" dur="1" fill="hold">
                                          <p:stCondLst>
                                            <p:cond delay="0"/>
                                          </p:stCondLst>
                                        </p:cTn>
                                        <p:tgtEl>
                                          <p:spTgt spid="304"/>
                                        </p:tgtEl>
                                        <p:attrNameLst>
                                          <p:attrName>style.visibility</p:attrName>
                                        </p:attrNameLst>
                                      </p:cBhvr>
                                      <p:to>
                                        <p:strVal val="hidden"/>
                                      </p:to>
                                    </p:set>
                                  </p:childTnLst>
                                </p:cTn>
                              </p:par>
                            </p:childTnLst>
                          </p:cTn>
                        </p:par>
                        <p:par>
                          <p:cTn id="3103" fill="hold">
                            <p:stCondLst>
                              <p:cond delay="25550"/>
                            </p:stCondLst>
                            <p:childTnLst>
                              <p:par>
                                <p:cTn id="3104" presetID="1" presetClass="exit" presetSubtype="0" fill="hold" nodeType="afterEffect">
                                  <p:stCondLst>
                                    <p:cond delay="50"/>
                                  </p:stCondLst>
                                  <p:childTnLst>
                                    <p:set>
                                      <p:cBhvr>
                                        <p:cTn id="3105" dur="1" fill="hold">
                                          <p:stCondLst>
                                            <p:cond delay="0"/>
                                          </p:stCondLst>
                                        </p:cTn>
                                        <p:tgtEl>
                                          <p:spTgt spid="273"/>
                                        </p:tgtEl>
                                        <p:attrNameLst>
                                          <p:attrName>style.visibility</p:attrName>
                                        </p:attrNameLst>
                                      </p:cBhvr>
                                      <p:to>
                                        <p:strVal val="hidden"/>
                                      </p:to>
                                    </p:set>
                                  </p:childTnLst>
                                </p:cTn>
                              </p:par>
                            </p:childTnLst>
                          </p:cTn>
                        </p:par>
                        <p:par>
                          <p:cTn id="3106" fill="hold">
                            <p:stCondLst>
                              <p:cond delay="25600"/>
                            </p:stCondLst>
                            <p:childTnLst>
                              <p:par>
                                <p:cTn id="3107" presetID="1" presetClass="entr" presetSubtype="0" fill="hold" nodeType="afterEffect">
                                  <p:stCondLst>
                                    <p:cond delay="0"/>
                                  </p:stCondLst>
                                  <p:childTnLst>
                                    <p:set>
                                      <p:cBhvr>
                                        <p:cTn id="3108" dur="1" fill="hold">
                                          <p:stCondLst>
                                            <p:cond delay="0"/>
                                          </p:stCondLst>
                                        </p:cTn>
                                        <p:tgtEl>
                                          <p:spTgt spid="274"/>
                                        </p:tgtEl>
                                        <p:attrNameLst>
                                          <p:attrName>style.visibility</p:attrName>
                                        </p:attrNameLst>
                                      </p:cBhvr>
                                      <p:to>
                                        <p:strVal val="visible"/>
                                      </p:to>
                                    </p:set>
                                  </p:childTnLst>
                                </p:cTn>
                              </p:par>
                            </p:childTnLst>
                          </p:cTn>
                        </p:par>
                        <p:par>
                          <p:cTn id="3109" fill="hold">
                            <p:stCondLst>
                              <p:cond delay="25600"/>
                            </p:stCondLst>
                            <p:childTnLst>
                              <p:par>
                                <p:cTn id="3110" presetID="1" presetClass="exit" presetSubtype="0" fill="hold" nodeType="afterEffect">
                                  <p:stCondLst>
                                    <p:cond delay="50"/>
                                  </p:stCondLst>
                                  <p:childTnLst>
                                    <p:set>
                                      <p:cBhvr>
                                        <p:cTn id="3111" dur="1" fill="hold">
                                          <p:stCondLst>
                                            <p:cond delay="0"/>
                                          </p:stCondLst>
                                        </p:cTn>
                                        <p:tgtEl>
                                          <p:spTgt spid="274"/>
                                        </p:tgtEl>
                                        <p:attrNameLst>
                                          <p:attrName>style.visibility</p:attrName>
                                        </p:attrNameLst>
                                      </p:cBhvr>
                                      <p:to>
                                        <p:strVal val="hidden"/>
                                      </p:to>
                                    </p:set>
                                  </p:childTnLst>
                                </p:cTn>
                              </p:par>
                            </p:childTnLst>
                          </p:cTn>
                        </p:par>
                        <p:par>
                          <p:cTn id="3112" fill="hold">
                            <p:stCondLst>
                              <p:cond delay="25650"/>
                            </p:stCondLst>
                            <p:childTnLst>
                              <p:par>
                                <p:cTn id="3113" presetID="1" presetClass="entr" presetSubtype="0" fill="hold" nodeType="afterEffect">
                                  <p:stCondLst>
                                    <p:cond delay="0"/>
                                  </p:stCondLst>
                                  <p:childTnLst>
                                    <p:set>
                                      <p:cBhvr>
                                        <p:cTn id="3114" dur="1" fill="hold">
                                          <p:stCondLst>
                                            <p:cond delay="0"/>
                                          </p:stCondLst>
                                        </p:cTn>
                                        <p:tgtEl>
                                          <p:spTgt spid="275"/>
                                        </p:tgtEl>
                                        <p:attrNameLst>
                                          <p:attrName>style.visibility</p:attrName>
                                        </p:attrNameLst>
                                      </p:cBhvr>
                                      <p:to>
                                        <p:strVal val="visible"/>
                                      </p:to>
                                    </p:set>
                                  </p:childTnLst>
                                </p:cTn>
                              </p:par>
                            </p:childTnLst>
                          </p:cTn>
                        </p:par>
                        <p:par>
                          <p:cTn id="3115" fill="hold">
                            <p:stCondLst>
                              <p:cond delay="25650"/>
                            </p:stCondLst>
                            <p:childTnLst>
                              <p:par>
                                <p:cTn id="3116" presetID="1" presetClass="exit" presetSubtype="0" fill="hold" nodeType="afterEffect">
                                  <p:stCondLst>
                                    <p:cond delay="50"/>
                                  </p:stCondLst>
                                  <p:childTnLst>
                                    <p:set>
                                      <p:cBhvr>
                                        <p:cTn id="3117" dur="1" fill="hold">
                                          <p:stCondLst>
                                            <p:cond delay="0"/>
                                          </p:stCondLst>
                                        </p:cTn>
                                        <p:tgtEl>
                                          <p:spTgt spid="275"/>
                                        </p:tgtEl>
                                        <p:attrNameLst>
                                          <p:attrName>style.visibility</p:attrName>
                                        </p:attrNameLst>
                                      </p:cBhvr>
                                      <p:to>
                                        <p:strVal val="hidden"/>
                                      </p:to>
                                    </p:set>
                                  </p:childTnLst>
                                </p:cTn>
                              </p:par>
                            </p:childTnLst>
                          </p:cTn>
                        </p:par>
                        <p:par>
                          <p:cTn id="3118" fill="hold">
                            <p:stCondLst>
                              <p:cond delay="25700"/>
                            </p:stCondLst>
                            <p:childTnLst>
                              <p:par>
                                <p:cTn id="3119" presetID="1" presetClass="entr" presetSubtype="0" fill="hold" nodeType="afterEffect">
                                  <p:stCondLst>
                                    <p:cond delay="0"/>
                                  </p:stCondLst>
                                  <p:childTnLst>
                                    <p:set>
                                      <p:cBhvr>
                                        <p:cTn id="3120" dur="1" fill="hold">
                                          <p:stCondLst>
                                            <p:cond delay="0"/>
                                          </p:stCondLst>
                                        </p:cTn>
                                        <p:tgtEl>
                                          <p:spTgt spid="276"/>
                                        </p:tgtEl>
                                        <p:attrNameLst>
                                          <p:attrName>style.visibility</p:attrName>
                                        </p:attrNameLst>
                                      </p:cBhvr>
                                      <p:to>
                                        <p:strVal val="visible"/>
                                      </p:to>
                                    </p:set>
                                  </p:childTnLst>
                                </p:cTn>
                              </p:par>
                            </p:childTnLst>
                          </p:cTn>
                        </p:par>
                        <p:par>
                          <p:cTn id="3121" fill="hold">
                            <p:stCondLst>
                              <p:cond delay="25700"/>
                            </p:stCondLst>
                            <p:childTnLst>
                              <p:par>
                                <p:cTn id="3122" presetID="1" presetClass="exit" presetSubtype="0" fill="hold" nodeType="afterEffect">
                                  <p:stCondLst>
                                    <p:cond delay="50"/>
                                  </p:stCondLst>
                                  <p:childTnLst>
                                    <p:set>
                                      <p:cBhvr>
                                        <p:cTn id="3123" dur="1" fill="hold">
                                          <p:stCondLst>
                                            <p:cond delay="0"/>
                                          </p:stCondLst>
                                        </p:cTn>
                                        <p:tgtEl>
                                          <p:spTgt spid="276"/>
                                        </p:tgtEl>
                                        <p:attrNameLst>
                                          <p:attrName>style.visibility</p:attrName>
                                        </p:attrNameLst>
                                      </p:cBhvr>
                                      <p:to>
                                        <p:strVal val="hidden"/>
                                      </p:to>
                                    </p:set>
                                  </p:childTnLst>
                                </p:cTn>
                              </p:par>
                            </p:childTnLst>
                          </p:cTn>
                        </p:par>
                        <p:par>
                          <p:cTn id="3124" fill="hold">
                            <p:stCondLst>
                              <p:cond delay="25750"/>
                            </p:stCondLst>
                            <p:childTnLst>
                              <p:par>
                                <p:cTn id="3125" presetID="1" presetClass="entr" presetSubtype="0" fill="hold" nodeType="afterEffect">
                                  <p:stCondLst>
                                    <p:cond delay="0"/>
                                  </p:stCondLst>
                                  <p:childTnLst>
                                    <p:set>
                                      <p:cBhvr>
                                        <p:cTn id="3126" dur="1" fill="hold">
                                          <p:stCondLst>
                                            <p:cond delay="0"/>
                                          </p:stCondLst>
                                        </p:cTn>
                                        <p:tgtEl>
                                          <p:spTgt spid="277"/>
                                        </p:tgtEl>
                                        <p:attrNameLst>
                                          <p:attrName>style.visibility</p:attrName>
                                        </p:attrNameLst>
                                      </p:cBhvr>
                                      <p:to>
                                        <p:strVal val="visible"/>
                                      </p:to>
                                    </p:set>
                                  </p:childTnLst>
                                </p:cTn>
                              </p:par>
                            </p:childTnLst>
                          </p:cTn>
                        </p:par>
                        <p:par>
                          <p:cTn id="3127" fill="hold">
                            <p:stCondLst>
                              <p:cond delay="25750"/>
                            </p:stCondLst>
                            <p:childTnLst>
                              <p:par>
                                <p:cTn id="3128" presetID="1" presetClass="exit" presetSubtype="0" fill="hold" nodeType="afterEffect">
                                  <p:stCondLst>
                                    <p:cond delay="50"/>
                                  </p:stCondLst>
                                  <p:childTnLst>
                                    <p:set>
                                      <p:cBhvr>
                                        <p:cTn id="3129" dur="1" fill="hold">
                                          <p:stCondLst>
                                            <p:cond delay="0"/>
                                          </p:stCondLst>
                                        </p:cTn>
                                        <p:tgtEl>
                                          <p:spTgt spid="277"/>
                                        </p:tgtEl>
                                        <p:attrNameLst>
                                          <p:attrName>style.visibility</p:attrName>
                                        </p:attrNameLst>
                                      </p:cBhvr>
                                      <p:to>
                                        <p:strVal val="hidden"/>
                                      </p:to>
                                    </p:set>
                                  </p:childTnLst>
                                </p:cTn>
                              </p:par>
                            </p:childTnLst>
                          </p:cTn>
                        </p:par>
                        <p:par>
                          <p:cTn id="3130" fill="hold">
                            <p:stCondLst>
                              <p:cond delay="25800"/>
                            </p:stCondLst>
                            <p:childTnLst>
                              <p:par>
                                <p:cTn id="3131" presetID="1" presetClass="entr" presetSubtype="0" fill="hold" nodeType="afterEffect">
                                  <p:stCondLst>
                                    <p:cond delay="0"/>
                                  </p:stCondLst>
                                  <p:childTnLst>
                                    <p:set>
                                      <p:cBhvr>
                                        <p:cTn id="3132" dur="1" fill="hold">
                                          <p:stCondLst>
                                            <p:cond delay="0"/>
                                          </p:stCondLst>
                                        </p:cTn>
                                        <p:tgtEl>
                                          <p:spTgt spid="278"/>
                                        </p:tgtEl>
                                        <p:attrNameLst>
                                          <p:attrName>style.visibility</p:attrName>
                                        </p:attrNameLst>
                                      </p:cBhvr>
                                      <p:to>
                                        <p:strVal val="visible"/>
                                      </p:to>
                                    </p:set>
                                  </p:childTnLst>
                                </p:cTn>
                              </p:par>
                            </p:childTnLst>
                          </p:cTn>
                        </p:par>
                        <p:par>
                          <p:cTn id="3133" fill="hold">
                            <p:stCondLst>
                              <p:cond delay="25800"/>
                            </p:stCondLst>
                            <p:childTnLst>
                              <p:par>
                                <p:cTn id="3134" presetID="1" presetClass="exit" presetSubtype="0" fill="hold" nodeType="afterEffect">
                                  <p:stCondLst>
                                    <p:cond delay="50"/>
                                  </p:stCondLst>
                                  <p:childTnLst>
                                    <p:set>
                                      <p:cBhvr>
                                        <p:cTn id="3135" dur="1" fill="hold">
                                          <p:stCondLst>
                                            <p:cond delay="0"/>
                                          </p:stCondLst>
                                        </p:cTn>
                                        <p:tgtEl>
                                          <p:spTgt spid="278"/>
                                        </p:tgtEl>
                                        <p:attrNameLst>
                                          <p:attrName>style.visibility</p:attrName>
                                        </p:attrNameLst>
                                      </p:cBhvr>
                                      <p:to>
                                        <p:strVal val="hidden"/>
                                      </p:to>
                                    </p:set>
                                  </p:childTnLst>
                                </p:cTn>
                              </p:par>
                            </p:childTnLst>
                          </p:cTn>
                        </p:par>
                        <p:par>
                          <p:cTn id="3136" fill="hold">
                            <p:stCondLst>
                              <p:cond delay="25850"/>
                            </p:stCondLst>
                            <p:childTnLst>
                              <p:par>
                                <p:cTn id="3137" presetID="1" presetClass="entr" presetSubtype="0" fill="hold" nodeType="afterEffect">
                                  <p:stCondLst>
                                    <p:cond delay="0"/>
                                  </p:stCondLst>
                                  <p:childTnLst>
                                    <p:set>
                                      <p:cBhvr>
                                        <p:cTn id="3138" dur="1" fill="hold">
                                          <p:stCondLst>
                                            <p:cond delay="0"/>
                                          </p:stCondLst>
                                        </p:cTn>
                                        <p:tgtEl>
                                          <p:spTgt spid="279"/>
                                        </p:tgtEl>
                                        <p:attrNameLst>
                                          <p:attrName>style.visibility</p:attrName>
                                        </p:attrNameLst>
                                      </p:cBhvr>
                                      <p:to>
                                        <p:strVal val="visible"/>
                                      </p:to>
                                    </p:set>
                                  </p:childTnLst>
                                </p:cTn>
                              </p:par>
                            </p:childTnLst>
                          </p:cTn>
                        </p:par>
                        <p:par>
                          <p:cTn id="3139" fill="hold">
                            <p:stCondLst>
                              <p:cond delay="25850"/>
                            </p:stCondLst>
                            <p:childTnLst>
                              <p:par>
                                <p:cTn id="3140" presetID="1" presetClass="exit" presetSubtype="0" fill="hold" nodeType="afterEffect">
                                  <p:stCondLst>
                                    <p:cond delay="50"/>
                                  </p:stCondLst>
                                  <p:childTnLst>
                                    <p:set>
                                      <p:cBhvr>
                                        <p:cTn id="3141" dur="1" fill="hold">
                                          <p:stCondLst>
                                            <p:cond delay="0"/>
                                          </p:stCondLst>
                                        </p:cTn>
                                        <p:tgtEl>
                                          <p:spTgt spid="279"/>
                                        </p:tgtEl>
                                        <p:attrNameLst>
                                          <p:attrName>style.visibility</p:attrName>
                                        </p:attrNameLst>
                                      </p:cBhvr>
                                      <p:to>
                                        <p:strVal val="hidden"/>
                                      </p:to>
                                    </p:set>
                                  </p:childTnLst>
                                </p:cTn>
                              </p:par>
                            </p:childTnLst>
                          </p:cTn>
                        </p:par>
                        <p:par>
                          <p:cTn id="3142" fill="hold">
                            <p:stCondLst>
                              <p:cond delay="25900"/>
                            </p:stCondLst>
                            <p:childTnLst>
                              <p:par>
                                <p:cTn id="3143" presetID="1" presetClass="exit" presetSubtype="0" fill="hold" nodeType="afterEffect">
                                  <p:stCondLst>
                                    <p:cond delay="50"/>
                                  </p:stCondLst>
                                  <p:childTnLst>
                                    <p:set>
                                      <p:cBhvr>
                                        <p:cTn id="3144" dur="1" fill="hold">
                                          <p:stCondLst>
                                            <p:cond delay="0"/>
                                          </p:stCondLst>
                                        </p:cTn>
                                        <p:tgtEl>
                                          <p:spTgt spid="281"/>
                                        </p:tgtEl>
                                        <p:attrNameLst>
                                          <p:attrName>style.visibility</p:attrName>
                                        </p:attrNameLst>
                                      </p:cBhvr>
                                      <p:to>
                                        <p:strVal val="hidden"/>
                                      </p:to>
                                    </p:set>
                                  </p:childTnLst>
                                </p:cTn>
                              </p:par>
                            </p:childTnLst>
                          </p:cTn>
                        </p:par>
                        <p:par>
                          <p:cTn id="3145" fill="hold">
                            <p:stCondLst>
                              <p:cond delay="25950"/>
                            </p:stCondLst>
                            <p:childTnLst>
                              <p:par>
                                <p:cTn id="3146" presetID="1" presetClass="entr" presetSubtype="0" fill="hold" nodeType="afterEffect">
                                  <p:stCondLst>
                                    <p:cond delay="0"/>
                                  </p:stCondLst>
                                  <p:childTnLst>
                                    <p:set>
                                      <p:cBhvr>
                                        <p:cTn id="3147" dur="1" fill="hold">
                                          <p:stCondLst>
                                            <p:cond delay="0"/>
                                          </p:stCondLst>
                                        </p:cTn>
                                        <p:tgtEl>
                                          <p:spTgt spid="282"/>
                                        </p:tgtEl>
                                        <p:attrNameLst>
                                          <p:attrName>style.visibility</p:attrName>
                                        </p:attrNameLst>
                                      </p:cBhvr>
                                      <p:to>
                                        <p:strVal val="visible"/>
                                      </p:to>
                                    </p:set>
                                  </p:childTnLst>
                                </p:cTn>
                              </p:par>
                            </p:childTnLst>
                          </p:cTn>
                        </p:par>
                        <p:par>
                          <p:cTn id="3148" fill="hold">
                            <p:stCondLst>
                              <p:cond delay="25950"/>
                            </p:stCondLst>
                            <p:childTnLst>
                              <p:par>
                                <p:cTn id="3149" presetID="1" presetClass="exit" presetSubtype="0" fill="hold" nodeType="afterEffect">
                                  <p:stCondLst>
                                    <p:cond delay="50"/>
                                  </p:stCondLst>
                                  <p:childTnLst>
                                    <p:set>
                                      <p:cBhvr>
                                        <p:cTn id="3150" dur="1" fill="hold">
                                          <p:stCondLst>
                                            <p:cond delay="0"/>
                                          </p:stCondLst>
                                        </p:cTn>
                                        <p:tgtEl>
                                          <p:spTgt spid="282"/>
                                        </p:tgtEl>
                                        <p:attrNameLst>
                                          <p:attrName>style.visibility</p:attrName>
                                        </p:attrNameLst>
                                      </p:cBhvr>
                                      <p:to>
                                        <p:strVal val="hidden"/>
                                      </p:to>
                                    </p:set>
                                  </p:childTnLst>
                                </p:cTn>
                              </p:par>
                            </p:childTnLst>
                          </p:cTn>
                        </p:par>
                        <p:par>
                          <p:cTn id="3151" fill="hold">
                            <p:stCondLst>
                              <p:cond delay="26000"/>
                            </p:stCondLst>
                            <p:childTnLst>
                              <p:par>
                                <p:cTn id="3152" presetID="1" presetClass="entr" presetSubtype="0" fill="hold" nodeType="afterEffect">
                                  <p:stCondLst>
                                    <p:cond delay="0"/>
                                  </p:stCondLst>
                                  <p:childTnLst>
                                    <p:set>
                                      <p:cBhvr>
                                        <p:cTn id="3153" dur="1" fill="hold">
                                          <p:stCondLst>
                                            <p:cond delay="0"/>
                                          </p:stCondLst>
                                        </p:cTn>
                                        <p:tgtEl>
                                          <p:spTgt spid="283"/>
                                        </p:tgtEl>
                                        <p:attrNameLst>
                                          <p:attrName>style.visibility</p:attrName>
                                        </p:attrNameLst>
                                      </p:cBhvr>
                                      <p:to>
                                        <p:strVal val="visible"/>
                                      </p:to>
                                    </p:set>
                                  </p:childTnLst>
                                </p:cTn>
                              </p:par>
                            </p:childTnLst>
                          </p:cTn>
                        </p:par>
                        <p:par>
                          <p:cTn id="3154" fill="hold">
                            <p:stCondLst>
                              <p:cond delay="26000"/>
                            </p:stCondLst>
                            <p:childTnLst>
                              <p:par>
                                <p:cTn id="3155" presetID="1" presetClass="entr" presetSubtype="0" fill="hold" nodeType="afterEffect">
                                  <p:stCondLst>
                                    <p:cond delay="0"/>
                                  </p:stCondLst>
                                  <p:childTnLst>
                                    <p:set>
                                      <p:cBhvr>
                                        <p:cTn id="3156" dur="1" fill="hold">
                                          <p:stCondLst>
                                            <p:cond delay="0"/>
                                          </p:stCondLst>
                                        </p:cTn>
                                        <p:tgtEl>
                                          <p:spTgt spid="272"/>
                                        </p:tgtEl>
                                        <p:attrNameLst>
                                          <p:attrName>style.visibility</p:attrName>
                                        </p:attrNameLst>
                                      </p:cBhvr>
                                      <p:to>
                                        <p:strVal val="visible"/>
                                      </p:to>
                                    </p:set>
                                  </p:childTnLst>
                                </p:cTn>
                              </p:par>
                            </p:childTnLst>
                          </p:cTn>
                        </p:par>
                        <p:par>
                          <p:cTn id="3157" fill="hold">
                            <p:stCondLst>
                              <p:cond delay="26000"/>
                            </p:stCondLst>
                            <p:childTnLst>
                              <p:par>
                                <p:cTn id="3158" presetID="1" presetClass="exit" presetSubtype="0" fill="hold" nodeType="afterEffect">
                                  <p:stCondLst>
                                    <p:cond delay="50"/>
                                  </p:stCondLst>
                                  <p:childTnLst>
                                    <p:set>
                                      <p:cBhvr>
                                        <p:cTn id="3159" dur="1" fill="hold">
                                          <p:stCondLst>
                                            <p:cond delay="0"/>
                                          </p:stCondLst>
                                        </p:cTn>
                                        <p:tgtEl>
                                          <p:spTgt spid="272"/>
                                        </p:tgtEl>
                                        <p:attrNameLst>
                                          <p:attrName>style.visibility</p:attrName>
                                        </p:attrNameLst>
                                      </p:cBhvr>
                                      <p:to>
                                        <p:strVal val="hidden"/>
                                      </p:to>
                                    </p:set>
                                  </p:childTnLst>
                                </p:cTn>
                              </p:par>
                            </p:childTnLst>
                          </p:cTn>
                        </p:par>
                        <p:par>
                          <p:cTn id="3160" fill="hold">
                            <p:stCondLst>
                              <p:cond delay="26050"/>
                            </p:stCondLst>
                            <p:childTnLst>
                              <p:par>
                                <p:cTn id="3161" presetID="1" presetClass="entr" presetSubtype="0" fill="hold" nodeType="afterEffect">
                                  <p:stCondLst>
                                    <p:cond delay="0"/>
                                  </p:stCondLst>
                                  <p:childTnLst>
                                    <p:set>
                                      <p:cBhvr>
                                        <p:cTn id="3162" dur="1" fill="hold">
                                          <p:stCondLst>
                                            <p:cond delay="0"/>
                                          </p:stCondLst>
                                        </p:cTn>
                                        <p:tgtEl>
                                          <p:spTgt spid="273"/>
                                        </p:tgtEl>
                                        <p:attrNameLst>
                                          <p:attrName>style.visibility</p:attrName>
                                        </p:attrNameLst>
                                      </p:cBhvr>
                                      <p:to>
                                        <p:strVal val="visible"/>
                                      </p:to>
                                    </p:set>
                                  </p:childTnLst>
                                </p:cTn>
                              </p:par>
                            </p:childTnLst>
                          </p:cTn>
                        </p:par>
                        <p:par>
                          <p:cTn id="3163" fill="hold">
                            <p:stCondLst>
                              <p:cond delay="26050"/>
                            </p:stCondLst>
                            <p:childTnLst>
                              <p:par>
                                <p:cTn id="3164" presetID="1" presetClass="entr" presetSubtype="0" fill="hold" nodeType="afterEffect">
                                  <p:stCondLst>
                                    <p:cond delay="0"/>
                                  </p:stCondLst>
                                  <p:childTnLst>
                                    <p:set>
                                      <p:cBhvr>
                                        <p:cTn id="3165" dur="1" fill="hold">
                                          <p:stCondLst>
                                            <p:cond delay="0"/>
                                          </p:stCondLst>
                                        </p:cTn>
                                        <p:tgtEl>
                                          <p:spTgt spid="289"/>
                                        </p:tgtEl>
                                        <p:attrNameLst>
                                          <p:attrName>style.visibility</p:attrName>
                                        </p:attrNameLst>
                                      </p:cBhvr>
                                      <p:to>
                                        <p:strVal val="visible"/>
                                      </p:to>
                                    </p:set>
                                  </p:childTnLst>
                                </p:cTn>
                              </p:par>
                            </p:childTnLst>
                          </p:cTn>
                        </p:par>
                        <p:par>
                          <p:cTn id="3166" fill="hold">
                            <p:stCondLst>
                              <p:cond delay="26050"/>
                            </p:stCondLst>
                            <p:childTnLst>
                              <p:par>
                                <p:cTn id="3167" presetID="1" presetClass="exit" presetSubtype="0" fill="hold" nodeType="afterEffect">
                                  <p:stCondLst>
                                    <p:cond delay="50"/>
                                  </p:stCondLst>
                                  <p:childTnLst>
                                    <p:set>
                                      <p:cBhvr>
                                        <p:cTn id="3168" dur="1" fill="hold">
                                          <p:stCondLst>
                                            <p:cond delay="0"/>
                                          </p:stCondLst>
                                        </p:cTn>
                                        <p:tgtEl>
                                          <p:spTgt spid="289"/>
                                        </p:tgtEl>
                                        <p:attrNameLst>
                                          <p:attrName>style.visibility</p:attrName>
                                        </p:attrNameLst>
                                      </p:cBhvr>
                                      <p:to>
                                        <p:strVal val="hidden"/>
                                      </p:to>
                                    </p:set>
                                  </p:childTnLst>
                                </p:cTn>
                              </p:par>
                            </p:childTnLst>
                          </p:cTn>
                        </p:par>
                        <p:par>
                          <p:cTn id="3169" fill="hold">
                            <p:stCondLst>
                              <p:cond delay="26100"/>
                            </p:stCondLst>
                            <p:childTnLst>
                              <p:par>
                                <p:cTn id="3170" presetID="1" presetClass="entr" presetSubtype="0" fill="hold" nodeType="afterEffect">
                                  <p:stCondLst>
                                    <p:cond delay="0"/>
                                  </p:stCondLst>
                                  <p:childTnLst>
                                    <p:set>
                                      <p:cBhvr>
                                        <p:cTn id="3171" dur="1" fill="hold">
                                          <p:stCondLst>
                                            <p:cond delay="0"/>
                                          </p:stCondLst>
                                        </p:cTn>
                                        <p:tgtEl>
                                          <p:spTgt spid="290"/>
                                        </p:tgtEl>
                                        <p:attrNameLst>
                                          <p:attrName>style.visibility</p:attrName>
                                        </p:attrNameLst>
                                      </p:cBhvr>
                                      <p:to>
                                        <p:strVal val="visible"/>
                                      </p:to>
                                    </p:set>
                                  </p:childTnLst>
                                </p:cTn>
                              </p:par>
                            </p:childTnLst>
                          </p:cTn>
                        </p:par>
                        <p:par>
                          <p:cTn id="3172" fill="hold">
                            <p:stCondLst>
                              <p:cond delay="26100"/>
                            </p:stCondLst>
                            <p:childTnLst>
                              <p:par>
                                <p:cTn id="3173" presetID="1" presetClass="exit" presetSubtype="0" fill="hold" nodeType="afterEffect">
                                  <p:stCondLst>
                                    <p:cond delay="50"/>
                                  </p:stCondLst>
                                  <p:childTnLst>
                                    <p:set>
                                      <p:cBhvr>
                                        <p:cTn id="3174" dur="1" fill="hold">
                                          <p:stCondLst>
                                            <p:cond delay="0"/>
                                          </p:stCondLst>
                                        </p:cTn>
                                        <p:tgtEl>
                                          <p:spTgt spid="290"/>
                                        </p:tgtEl>
                                        <p:attrNameLst>
                                          <p:attrName>style.visibility</p:attrName>
                                        </p:attrNameLst>
                                      </p:cBhvr>
                                      <p:to>
                                        <p:strVal val="hidden"/>
                                      </p:to>
                                    </p:set>
                                  </p:childTnLst>
                                </p:cTn>
                              </p:par>
                            </p:childTnLst>
                          </p:cTn>
                        </p:par>
                        <p:par>
                          <p:cTn id="3175" fill="hold">
                            <p:stCondLst>
                              <p:cond delay="26150"/>
                            </p:stCondLst>
                            <p:childTnLst>
                              <p:par>
                                <p:cTn id="3176" presetID="1" presetClass="entr" presetSubtype="0" fill="hold" nodeType="afterEffect">
                                  <p:stCondLst>
                                    <p:cond delay="0"/>
                                  </p:stCondLst>
                                  <p:childTnLst>
                                    <p:set>
                                      <p:cBhvr>
                                        <p:cTn id="3177" dur="1" fill="hold">
                                          <p:stCondLst>
                                            <p:cond delay="0"/>
                                          </p:stCondLst>
                                        </p:cTn>
                                        <p:tgtEl>
                                          <p:spTgt spid="291"/>
                                        </p:tgtEl>
                                        <p:attrNameLst>
                                          <p:attrName>style.visibility</p:attrName>
                                        </p:attrNameLst>
                                      </p:cBhvr>
                                      <p:to>
                                        <p:strVal val="visible"/>
                                      </p:to>
                                    </p:set>
                                  </p:childTnLst>
                                </p:cTn>
                              </p:par>
                            </p:childTnLst>
                          </p:cTn>
                        </p:par>
                        <p:par>
                          <p:cTn id="3178" fill="hold">
                            <p:stCondLst>
                              <p:cond delay="26150"/>
                            </p:stCondLst>
                            <p:childTnLst>
                              <p:par>
                                <p:cTn id="3179" presetID="1" presetClass="exit" presetSubtype="0" fill="hold" nodeType="afterEffect">
                                  <p:stCondLst>
                                    <p:cond delay="50"/>
                                  </p:stCondLst>
                                  <p:childTnLst>
                                    <p:set>
                                      <p:cBhvr>
                                        <p:cTn id="3180" dur="1" fill="hold">
                                          <p:stCondLst>
                                            <p:cond delay="0"/>
                                          </p:stCondLst>
                                        </p:cTn>
                                        <p:tgtEl>
                                          <p:spTgt spid="291"/>
                                        </p:tgtEl>
                                        <p:attrNameLst>
                                          <p:attrName>style.visibility</p:attrName>
                                        </p:attrNameLst>
                                      </p:cBhvr>
                                      <p:to>
                                        <p:strVal val="hidden"/>
                                      </p:to>
                                    </p:set>
                                  </p:childTnLst>
                                </p:cTn>
                              </p:par>
                            </p:childTnLst>
                          </p:cTn>
                        </p:par>
                        <p:par>
                          <p:cTn id="3181" fill="hold">
                            <p:stCondLst>
                              <p:cond delay="26200"/>
                            </p:stCondLst>
                            <p:childTnLst>
                              <p:par>
                                <p:cTn id="3182" presetID="1" presetClass="entr" presetSubtype="0" fill="hold" nodeType="afterEffect">
                                  <p:stCondLst>
                                    <p:cond delay="0"/>
                                  </p:stCondLst>
                                  <p:childTnLst>
                                    <p:set>
                                      <p:cBhvr>
                                        <p:cTn id="3183" dur="1" fill="hold">
                                          <p:stCondLst>
                                            <p:cond delay="0"/>
                                          </p:stCondLst>
                                        </p:cTn>
                                        <p:tgtEl>
                                          <p:spTgt spid="292"/>
                                        </p:tgtEl>
                                        <p:attrNameLst>
                                          <p:attrName>style.visibility</p:attrName>
                                        </p:attrNameLst>
                                      </p:cBhvr>
                                      <p:to>
                                        <p:strVal val="visible"/>
                                      </p:to>
                                    </p:set>
                                  </p:childTnLst>
                                </p:cTn>
                              </p:par>
                            </p:childTnLst>
                          </p:cTn>
                        </p:par>
                        <p:par>
                          <p:cTn id="3184" fill="hold">
                            <p:stCondLst>
                              <p:cond delay="26200"/>
                            </p:stCondLst>
                            <p:childTnLst>
                              <p:par>
                                <p:cTn id="3185" presetID="1" presetClass="exit" presetSubtype="0" fill="hold" nodeType="afterEffect">
                                  <p:stCondLst>
                                    <p:cond delay="50"/>
                                  </p:stCondLst>
                                  <p:childTnLst>
                                    <p:set>
                                      <p:cBhvr>
                                        <p:cTn id="3186" dur="1" fill="hold">
                                          <p:stCondLst>
                                            <p:cond delay="0"/>
                                          </p:stCondLst>
                                        </p:cTn>
                                        <p:tgtEl>
                                          <p:spTgt spid="292"/>
                                        </p:tgtEl>
                                        <p:attrNameLst>
                                          <p:attrName>style.visibility</p:attrName>
                                        </p:attrNameLst>
                                      </p:cBhvr>
                                      <p:to>
                                        <p:strVal val="hidden"/>
                                      </p:to>
                                    </p:set>
                                  </p:childTnLst>
                                </p:cTn>
                              </p:par>
                            </p:childTnLst>
                          </p:cTn>
                        </p:par>
                        <p:par>
                          <p:cTn id="3187" fill="hold">
                            <p:stCondLst>
                              <p:cond delay="26250"/>
                            </p:stCondLst>
                            <p:childTnLst>
                              <p:par>
                                <p:cTn id="3188" presetID="1" presetClass="entr" presetSubtype="0" fill="hold" nodeType="afterEffect">
                                  <p:stCondLst>
                                    <p:cond delay="0"/>
                                  </p:stCondLst>
                                  <p:childTnLst>
                                    <p:set>
                                      <p:cBhvr>
                                        <p:cTn id="3189" dur="1" fill="hold">
                                          <p:stCondLst>
                                            <p:cond delay="0"/>
                                          </p:stCondLst>
                                        </p:cTn>
                                        <p:tgtEl>
                                          <p:spTgt spid="293"/>
                                        </p:tgtEl>
                                        <p:attrNameLst>
                                          <p:attrName>style.visibility</p:attrName>
                                        </p:attrNameLst>
                                      </p:cBhvr>
                                      <p:to>
                                        <p:strVal val="visible"/>
                                      </p:to>
                                    </p:set>
                                  </p:childTnLst>
                                </p:cTn>
                              </p:par>
                            </p:childTnLst>
                          </p:cTn>
                        </p:par>
                        <p:par>
                          <p:cTn id="3190" fill="hold">
                            <p:stCondLst>
                              <p:cond delay="26250"/>
                            </p:stCondLst>
                            <p:childTnLst>
                              <p:par>
                                <p:cTn id="3191" presetID="1" presetClass="entr" presetSubtype="0" fill="hold" nodeType="afterEffect">
                                  <p:stCondLst>
                                    <p:cond delay="0"/>
                                  </p:stCondLst>
                                  <p:childTnLst>
                                    <p:set>
                                      <p:cBhvr>
                                        <p:cTn id="3192" dur="1" fill="hold">
                                          <p:stCondLst>
                                            <p:cond delay="0"/>
                                          </p:stCondLst>
                                        </p:cTn>
                                        <p:tgtEl>
                                          <p:spTgt spid="295"/>
                                        </p:tgtEl>
                                        <p:attrNameLst>
                                          <p:attrName>style.visibility</p:attrName>
                                        </p:attrNameLst>
                                      </p:cBhvr>
                                      <p:to>
                                        <p:strVal val="visible"/>
                                      </p:to>
                                    </p:set>
                                  </p:childTnLst>
                                </p:cTn>
                              </p:par>
                            </p:childTnLst>
                          </p:cTn>
                        </p:par>
                        <p:par>
                          <p:cTn id="3193" fill="hold">
                            <p:stCondLst>
                              <p:cond delay="26250"/>
                            </p:stCondLst>
                            <p:childTnLst>
                              <p:par>
                                <p:cTn id="3194" presetID="1" presetClass="exit" presetSubtype="0" fill="hold" nodeType="afterEffect">
                                  <p:stCondLst>
                                    <p:cond delay="50"/>
                                  </p:stCondLst>
                                  <p:childTnLst>
                                    <p:set>
                                      <p:cBhvr>
                                        <p:cTn id="3195" dur="1" fill="hold">
                                          <p:stCondLst>
                                            <p:cond delay="0"/>
                                          </p:stCondLst>
                                        </p:cTn>
                                        <p:tgtEl>
                                          <p:spTgt spid="295"/>
                                        </p:tgtEl>
                                        <p:attrNameLst>
                                          <p:attrName>style.visibility</p:attrName>
                                        </p:attrNameLst>
                                      </p:cBhvr>
                                      <p:to>
                                        <p:strVal val="hidden"/>
                                      </p:to>
                                    </p:set>
                                  </p:childTnLst>
                                </p:cTn>
                              </p:par>
                            </p:childTnLst>
                          </p:cTn>
                        </p:par>
                        <p:par>
                          <p:cTn id="3196" fill="hold">
                            <p:stCondLst>
                              <p:cond delay="26300"/>
                            </p:stCondLst>
                            <p:childTnLst>
                              <p:par>
                                <p:cTn id="3197" presetID="1" presetClass="entr" presetSubtype="0" fill="hold" nodeType="afterEffect">
                                  <p:stCondLst>
                                    <p:cond delay="0"/>
                                  </p:stCondLst>
                                  <p:childTnLst>
                                    <p:set>
                                      <p:cBhvr>
                                        <p:cTn id="3198" dur="1" fill="hold">
                                          <p:stCondLst>
                                            <p:cond delay="0"/>
                                          </p:stCondLst>
                                        </p:cTn>
                                        <p:tgtEl>
                                          <p:spTgt spid="296"/>
                                        </p:tgtEl>
                                        <p:attrNameLst>
                                          <p:attrName>style.visibility</p:attrName>
                                        </p:attrNameLst>
                                      </p:cBhvr>
                                      <p:to>
                                        <p:strVal val="visible"/>
                                      </p:to>
                                    </p:set>
                                  </p:childTnLst>
                                </p:cTn>
                              </p:par>
                            </p:childTnLst>
                          </p:cTn>
                        </p:par>
                        <p:par>
                          <p:cTn id="3199" fill="hold">
                            <p:stCondLst>
                              <p:cond delay="26300"/>
                            </p:stCondLst>
                            <p:childTnLst>
                              <p:par>
                                <p:cTn id="3200" presetID="1" presetClass="exit" presetSubtype="0" fill="hold" nodeType="afterEffect">
                                  <p:stCondLst>
                                    <p:cond delay="50"/>
                                  </p:stCondLst>
                                  <p:childTnLst>
                                    <p:set>
                                      <p:cBhvr>
                                        <p:cTn id="3201" dur="1" fill="hold">
                                          <p:stCondLst>
                                            <p:cond delay="0"/>
                                          </p:stCondLst>
                                        </p:cTn>
                                        <p:tgtEl>
                                          <p:spTgt spid="296"/>
                                        </p:tgtEl>
                                        <p:attrNameLst>
                                          <p:attrName>style.visibility</p:attrName>
                                        </p:attrNameLst>
                                      </p:cBhvr>
                                      <p:to>
                                        <p:strVal val="hidden"/>
                                      </p:to>
                                    </p:set>
                                  </p:childTnLst>
                                </p:cTn>
                              </p:par>
                            </p:childTnLst>
                          </p:cTn>
                        </p:par>
                        <p:par>
                          <p:cTn id="3202" fill="hold">
                            <p:stCondLst>
                              <p:cond delay="26350"/>
                            </p:stCondLst>
                            <p:childTnLst>
                              <p:par>
                                <p:cTn id="3203" presetID="1" presetClass="entr" presetSubtype="0" fill="hold" nodeType="afterEffect">
                                  <p:stCondLst>
                                    <p:cond delay="0"/>
                                  </p:stCondLst>
                                  <p:childTnLst>
                                    <p:set>
                                      <p:cBhvr>
                                        <p:cTn id="3204" dur="1" fill="hold">
                                          <p:stCondLst>
                                            <p:cond delay="0"/>
                                          </p:stCondLst>
                                        </p:cTn>
                                        <p:tgtEl>
                                          <p:spTgt spid="297"/>
                                        </p:tgtEl>
                                        <p:attrNameLst>
                                          <p:attrName>style.visibility</p:attrName>
                                        </p:attrNameLst>
                                      </p:cBhvr>
                                      <p:to>
                                        <p:strVal val="visible"/>
                                      </p:to>
                                    </p:set>
                                  </p:childTnLst>
                                </p:cTn>
                              </p:par>
                            </p:childTnLst>
                          </p:cTn>
                        </p:par>
                        <p:par>
                          <p:cTn id="3205" fill="hold">
                            <p:stCondLst>
                              <p:cond delay="26350"/>
                            </p:stCondLst>
                            <p:childTnLst>
                              <p:par>
                                <p:cTn id="3206" presetID="1" presetClass="exit" presetSubtype="0" fill="hold" nodeType="afterEffect">
                                  <p:stCondLst>
                                    <p:cond delay="50"/>
                                  </p:stCondLst>
                                  <p:childTnLst>
                                    <p:set>
                                      <p:cBhvr>
                                        <p:cTn id="3207" dur="1" fill="hold">
                                          <p:stCondLst>
                                            <p:cond delay="0"/>
                                          </p:stCondLst>
                                        </p:cTn>
                                        <p:tgtEl>
                                          <p:spTgt spid="297"/>
                                        </p:tgtEl>
                                        <p:attrNameLst>
                                          <p:attrName>style.visibility</p:attrName>
                                        </p:attrNameLst>
                                      </p:cBhvr>
                                      <p:to>
                                        <p:strVal val="hidden"/>
                                      </p:to>
                                    </p:set>
                                  </p:childTnLst>
                                </p:cTn>
                              </p:par>
                            </p:childTnLst>
                          </p:cTn>
                        </p:par>
                        <p:par>
                          <p:cTn id="3208" fill="hold">
                            <p:stCondLst>
                              <p:cond delay="26400"/>
                            </p:stCondLst>
                            <p:childTnLst>
                              <p:par>
                                <p:cTn id="3209" presetID="1" presetClass="entr" presetSubtype="0" fill="hold" nodeType="afterEffect">
                                  <p:stCondLst>
                                    <p:cond delay="0"/>
                                  </p:stCondLst>
                                  <p:childTnLst>
                                    <p:set>
                                      <p:cBhvr>
                                        <p:cTn id="3210" dur="1" fill="hold">
                                          <p:stCondLst>
                                            <p:cond delay="0"/>
                                          </p:stCondLst>
                                        </p:cTn>
                                        <p:tgtEl>
                                          <p:spTgt spid="298"/>
                                        </p:tgtEl>
                                        <p:attrNameLst>
                                          <p:attrName>style.visibility</p:attrName>
                                        </p:attrNameLst>
                                      </p:cBhvr>
                                      <p:to>
                                        <p:strVal val="visible"/>
                                      </p:to>
                                    </p:set>
                                  </p:childTnLst>
                                </p:cTn>
                              </p:par>
                            </p:childTnLst>
                          </p:cTn>
                        </p:par>
                        <p:par>
                          <p:cTn id="3211" fill="hold">
                            <p:stCondLst>
                              <p:cond delay="26400"/>
                            </p:stCondLst>
                            <p:childTnLst>
                              <p:par>
                                <p:cTn id="3212" presetID="1" presetClass="exit" presetSubtype="0" fill="hold" nodeType="afterEffect">
                                  <p:stCondLst>
                                    <p:cond delay="50"/>
                                  </p:stCondLst>
                                  <p:childTnLst>
                                    <p:set>
                                      <p:cBhvr>
                                        <p:cTn id="3213" dur="1" fill="hold">
                                          <p:stCondLst>
                                            <p:cond delay="0"/>
                                          </p:stCondLst>
                                        </p:cTn>
                                        <p:tgtEl>
                                          <p:spTgt spid="298"/>
                                        </p:tgtEl>
                                        <p:attrNameLst>
                                          <p:attrName>style.visibility</p:attrName>
                                        </p:attrNameLst>
                                      </p:cBhvr>
                                      <p:to>
                                        <p:strVal val="hidden"/>
                                      </p:to>
                                    </p:set>
                                  </p:childTnLst>
                                </p:cTn>
                              </p:par>
                            </p:childTnLst>
                          </p:cTn>
                        </p:par>
                        <p:par>
                          <p:cTn id="3214" fill="hold">
                            <p:stCondLst>
                              <p:cond delay="26450"/>
                            </p:stCondLst>
                            <p:childTnLst>
                              <p:par>
                                <p:cTn id="3215" presetID="1" presetClass="entr" presetSubtype="0" fill="hold" nodeType="afterEffect">
                                  <p:stCondLst>
                                    <p:cond delay="0"/>
                                  </p:stCondLst>
                                  <p:childTnLst>
                                    <p:set>
                                      <p:cBhvr>
                                        <p:cTn id="3216" dur="1" fill="hold">
                                          <p:stCondLst>
                                            <p:cond delay="0"/>
                                          </p:stCondLst>
                                        </p:cTn>
                                        <p:tgtEl>
                                          <p:spTgt spid="299"/>
                                        </p:tgtEl>
                                        <p:attrNameLst>
                                          <p:attrName>style.visibility</p:attrName>
                                        </p:attrNameLst>
                                      </p:cBhvr>
                                      <p:to>
                                        <p:strVal val="visible"/>
                                      </p:to>
                                    </p:set>
                                  </p:childTnLst>
                                </p:cTn>
                              </p:par>
                            </p:childTnLst>
                          </p:cTn>
                        </p:par>
                        <p:par>
                          <p:cTn id="3217" fill="hold">
                            <p:stCondLst>
                              <p:cond delay="26450"/>
                            </p:stCondLst>
                            <p:childTnLst>
                              <p:par>
                                <p:cTn id="3218" presetID="1" presetClass="exit" presetSubtype="0" fill="hold" nodeType="afterEffect">
                                  <p:stCondLst>
                                    <p:cond delay="50"/>
                                  </p:stCondLst>
                                  <p:childTnLst>
                                    <p:set>
                                      <p:cBhvr>
                                        <p:cTn id="3219" dur="1" fill="hold">
                                          <p:stCondLst>
                                            <p:cond delay="0"/>
                                          </p:stCondLst>
                                        </p:cTn>
                                        <p:tgtEl>
                                          <p:spTgt spid="299"/>
                                        </p:tgtEl>
                                        <p:attrNameLst>
                                          <p:attrName>style.visibility</p:attrName>
                                        </p:attrNameLst>
                                      </p:cBhvr>
                                      <p:to>
                                        <p:strVal val="hidden"/>
                                      </p:to>
                                    </p:set>
                                  </p:childTnLst>
                                </p:cTn>
                              </p:par>
                            </p:childTnLst>
                          </p:cTn>
                        </p:par>
                        <p:par>
                          <p:cTn id="3220" fill="hold">
                            <p:stCondLst>
                              <p:cond delay="26500"/>
                            </p:stCondLst>
                            <p:childTnLst>
                              <p:par>
                                <p:cTn id="3221" presetID="1" presetClass="entr" presetSubtype="0" fill="hold" nodeType="afterEffect">
                                  <p:stCondLst>
                                    <p:cond delay="0"/>
                                  </p:stCondLst>
                                  <p:childTnLst>
                                    <p:set>
                                      <p:cBhvr>
                                        <p:cTn id="3222" dur="1" fill="hold">
                                          <p:stCondLst>
                                            <p:cond delay="0"/>
                                          </p:stCondLst>
                                        </p:cTn>
                                        <p:tgtEl>
                                          <p:spTgt spid="300"/>
                                        </p:tgtEl>
                                        <p:attrNameLst>
                                          <p:attrName>style.visibility</p:attrName>
                                        </p:attrNameLst>
                                      </p:cBhvr>
                                      <p:to>
                                        <p:strVal val="visible"/>
                                      </p:to>
                                    </p:set>
                                  </p:childTnLst>
                                </p:cTn>
                              </p:par>
                            </p:childTnLst>
                          </p:cTn>
                        </p:par>
                        <p:par>
                          <p:cTn id="3223" fill="hold">
                            <p:stCondLst>
                              <p:cond delay="26500"/>
                            </p:stCondLst>
                            <p:childTnLst>
                              <p:par>
                                <p:cTn id="3224" presetID="1" presetClass="exit" presetSubtype="0" fill="hold" nodeType="afterEffect">
                                  <p:stCondLst>
                                    <p:cond delay="50"/>
                                  </p:stCondLst>
                                  <p:childTnLst>
                                    <p:set>
                                      <p:cBhvr>
                                        <p:cTn id="3225" dur="1" fill="hold">
                                          <p:stCondLst>
                                            <p:cond delay="0"/>
                                          </p:stCondLst>
                                        </p:cTn>
                                        <p:tgtEl>
                                          <p:spTgt spid="300"/>
                                        </p:tgtEl>
                                        <p:attrNameLst>
                                          <p:attrName>style.visibility</p:attrName>
                                        </p:attrNameLst>
                                      </p:cBhvr>
                                      <p:to>
                                        <p:strVal val="hidden"/>
                                      </p:to>
                                    </p:set>
                                  </p:childTnLst>
                                </p:cTn>
                              </p:par>
                            </p:childTnLst>
                          </p:cTn>
                        </p:par>
                        <p:par>
                          <p:cTn id="3226" fill="hold">
                            <p:stCondLst>
                              <p:cond delay="26550"/>
                            </p:stCondLst>
                            <p:childTnLst>
                              <p:par>
                                <p:cTn id="3227" presetID="1" presetClass="entr" presetSubtype="0" fill="hold" nodeType="afterEffect">
                                  <p:stCondLst>
                                    <p:cond delay="0"/>
                                  </p:stCondLst>
                                  <p:childTnLst>
                                    <p:set>
                                      <p:cBhvr>
                                        <p:cTn id="3228" dur="1" fill="hold">
                                          <p:stCondLst>
                                            <p:cond delay="0"/>
                                          </p:stCondLst>
                                        </p:cTn>
                                        <p:tgtEl>
                                          <p:spTgt spid="301"/>
                                        </p:tgtEl>
                                        <p:attrNameLst>
                                          <p:attrName>style.visibility</p:attrName>
                                        </p:attrNameLst>
                                      </p:cBhvr>
                                      <p:to>
                                        <p:strVal val="visible"/>
                                      </p:to>
                                    </p:set>
                                  </p:childTnLst>
                                </p:cTn>
                              </p:par>
                            </p:childTnLst>
                          </p:cTn>
                        </p:par>
                        <p:par>
                          <p:cTn id="3229" fill="hold">
                            <p:stCondLst>
                              <p:cond delay="26550"/>
                            </p:stCondLst>
                            <p:childTnLst>
                              <p:par>
                                <p:cTn id="3230" presetID="1" presetClass="exit" presetSubtype="0" fill="hold" nodeType="afterEffect">
                                  <p:stCondLst>
                                    <p:cond delay="50"/>
                                  </p:stCondLst>
                                  <p:childTnLst>
                                    <p:set>
                                      <p:cBhvr>
                                        <p:cTn id="3231" dur="1" fill="hold">
                                          <p:stCondLst>
                                            <p:cond delay="0"/>
                                          </p:stCondLst>
                                        </p:cTn>
                                        <p:tgtEl>
                                          <p:spTgt spid="301"/>
                                        </p:tgtEl>
                                        <p:attrNameLst>
                                          <p:attrName>style.visibility</p:attrName>
                                        </p:attrNameLst>
                                      </p:cBhvr>
                                      <p:to>
                                        <p:strVal val="hidden"/>
                                      </p:to>
                                    </p:set>
                                  </p:childTnLst>
                                </p:cTn>
                              </p:par>
                            </p:childTnLst>
                          </p:cTn>
                        </p:par>
                        <p:par>
                          <p:cTn id="3232" fill="hold">
                            <p:stCondLst>
                              <p:cond delay="26600"/>
                            </p:stCondLst>
                            <p:childTnLst>
                              <p:par>
                                <p:cTn id="3233" presetID="1" presetClass="entr" presetSubtype="0" fill="hold" nodeType="afterEffect">
                                  <p:stCondLst>
                                    <p:cond delay="0"/>
                                  </p:stCondLst>
                                  <p:childTnLst>
                                    <p:set>
                                      <p:cBhvr>
                                        <p:cTn id="3234" dur="1" fill="hold">
                                          <p:stCondLst>
                                            <p:cond delay="0"/>
                                          </p:stCondLst>
                                        </p:cTn>
                                        <p:tgtEl>
                                          <p:spTgt spid="302"/>
                                        </p:tgtEl>
                                        <p:attrNameLst>
                                          <p:attrName>style.visibility</p:attrName>
                                        </p:attrNameLst>
                                      </p:cBhvr>
                                      <p:to>
                                        <p:strVal val="visible"/>
                                      </p:to>
                                    </p:set>
                                  </p:childTnLst>
                                </p:cTn>
                              </p:par>
                            </p:childTnLst>
                          </p:cTn>
                        </p:par>
                        <p:par>
                          <p:cTn id="3235" fill="hold">
                            <p:stCondLst>
                              <p:cond delay="26600"/>
                            </p:stCondLst>
                            <p:childTnLst>
                              <p:par>
                                <p:cTn id="3236" presetID="1" presetClass="exit" presetSubtype="0" fill="hold" nodeType="afterEffect">
                                  <p:stCondLst>
                                    <p:cond delay="50"/>
                                  </p:stCondLst>
                                  <p:childTnLst>
                                    <p:set>
                                      <p:cBhvr>
                                        <p:cTn id="3237" dur="1" fill="hold">
                                          <p:stCondLst>
                                            <p:cond delay="0"/>
                                          </p:stCondLst>
                                        </p:cTn>
                                        <p:tgtEl>
                                          <p:spTgt spid="302"/>
                                        </p:tgtEl>
                                        <p:attrNameLst>
                                          <p:attrName>style.visibility</p:attrName>
                                        </p:attrNameLst>
                                      </p:cBhvr>
                                      <p:to>
                                        <p:strVal val="hidden"/>
                                      </p:to>
                                    </p:set>
                                  </p:childTnLst>
                                </p:cTn>
                              </p:par>
                            </p:childTnLst>
                          </p:cTn>
                        </p:par>
                        <p:par>
                          <p:cTn id="3238" fill="hold">
                            <p:stCondLst>
                              <p:cond delay="26650"/>
                            </p:stCondLst>
                            <p:childTnLst>
                              <p:par>
                                <p:cTn id="3239" presetID="1" presetClass="exit" presetSubtype="0" fill="hold" nodeType="afterEffect">
                                  <p:stCondLst>
                                    <p:cond delay="50"/>
                                  </p:stCondLst>
                                  <p:childTnLst>
                                    <p:set>
                                      <p:cBhvr>
                                        <p:cTn id="3240" dur="1" fill="hold">
                                          <p:stCondLst>
                                            <p:cond delay="0"/>
                                          </p:stCondLst>
                                        </p:cTn>
                                        <p:tgtEl>
                                          <p:spTgt spid="293"/>
                                        </p:tgtEl>
                                        <p:attrNameLst>
                                          <p:attrName>style.visibility</p:attrName>
                                        </p:attrNameLst>
                                      </p:cBhvr>
                                      <p:to>
                                        <p:strVal val="hidden"/>
                                      </p:to>
                                    </p:set>
                                  </p:childTnLst>
                                </p:cTn>
                              </p:par>
                            </p:childTnLst>
                          </p:cTn>
                        </p:par>
                        <p:par>
                          <p:cTn id="3241" fill="hold">
                            <p:stCondLst>
                              <p:cond delay="26700"/>
                            </p:stCondLst>
                            <p:childTnLst>
                              <p:par>
                                <p:cTn id="3242" presetID="1" presetClass="entr" presetSubtype="0" fill="hold" nodeType="afterEffect">
                                  <p:stCondLst>
                                    <p:cond delay="0"/>
                                  </p:stCondLst>
                                  <p:childTnLst>
                                    <p:set>
                                      <p:cBhvr>
                                        <p:cTn id="3243" dur="1" fill="hold">
                                          <p:stCondLst>
                                            <p:cond delay="0"/>
                                          </p:stCondLst>
                                        </p:cTn>
                                        <p:tgtEl>
                                          <p:spTgt spid="294"/>
                                        </p:tgtEl>
                                        <p:attrNameLst>
                                          <p:attrName>style.visibility</p:attrName>
                                        </p:attrNameLst>
                                      </p:cBhvr>
                                      <p:to>
                                        <p:strVal val="visible"/>
                                      </p:to>
                                    </p:set>
                                  </p:childTnLst>
                                </p:cTn>
                              </p:par>
                            </p:childTnLst>
                          </p:cTn>
                        </p:par>
                        <p:par>
                          <p:cTn id="3244" fill="hold">
                            <p:stCondLst>
                              <p:cond delay="26700"/>
                            </p:stCondLst>
                            <p:childTnLst>
                              <p:par>
                                <p:cTn id="3245" presetID="1" presetClass="exit" presetSubtype="0" fill="hold" nodeType="afterEffect">
                                  <p:stCondLst>
                                    <p:cond delay="50"/>
                                  </p:stCondLst>
                                  <p:childTnLst>
                                    <p:set>
                                      <p:cBhvr>
                                        <p:cTn id="3246" dur="1" fill="hold">
                                          <p:stCondLst>
                                            <p:cond delay="0"/>
                                          </p:stCondLst>
                                        </p:cTn>
                                        <p:tgtEl>
                                          <p:spTgt spid="294"/>
                                        </p:tgtEl>
                                        <p:attrNameLst>
                                          <p:attrName>style.visibility</p:attrName>
                                        </p:attrNameLst>
                                      </p:cBhvr>
                                      <p:to>
                                        <p:strVal val="hidden"/>
                                      </p:to>
                                    </p:set>
                                  </p:childTnLst>
                                </p:cTn>
                              </p:par>
                            </p:childTnLst>
                          </p:cTn>
                        </p:par>
                        <p:par>
                          <p:cTn id="3247" fill="hold">
                            <p:stCondLst>
                              <p:cond delay="26750"/>
                            </p:stCondLst>
                            <p:childTnLst>
                              <p:par>
                                <p:cTn id="3248" presetID="1" presetClass="entr" presetSubtype="0" fill="hold" nodeType="afterEffect">
                                  <p:stCondLst>
                                    <p:cond delay="0"/>
                                  </p:stCondLst>
                                  <p:childTnLst>
                                    <p:set>
                                      <p:cBhvr>
                                        <p:cTn id="3249" dur="1" fill="hold">
                                          <p:stCondLst>
                                            <p:cond delay="0"/>
                                          </p:stCondLst>
                                        </p:cTn>
                                        <p:tgtEl>
                                          <p:spTgt spid="303"/>
                                        </p:tgtEl>
                                        <p:attrNameLst>
                                          <p:attrName>style.visibility</p:attrName>
                                        </p:attrNameLst>
                                      </p:cBhvr>
                                      <p:to>
                                        <p:strVal val="visible"/>
                                      </p:to>
                                    </p:set>
                                  </p:childTnLst>
                                </p:cTn>
                              </p:par>
                            </p:childTnLst>
                          </p:cTn>
                        </p:par>
                        <p:par>
                          <p:cTn id="3250" fill="hold">
                            <p:stCondLst>
                              <p:cond delay="26750"/>
                            </p:stCondLst>
                            <p:childTnLst>
                              <p:par>
                                <p:cTn id="3251" presetID="1" presetClass="exit" presetSubtype="0" fill="hold" nodeType="afterEffect">
                                  <p:stCondLst>
                                    <p:cond delay="50"/>
                                  </p:stCondLst>
                                  <p:childTnLst>
                                    <p:set>
                                      <p:cBhvr>
                                        <p:cTn id="3252" dur="1" fill="hold">
                                          <p:stCondLst>
                                            <p:cond delay="0"/>
                                          </p:stCondLst>
                                        </p:cTn>
                                        <p:tgtEl>
                                          <p:spTgt spid="303"/>
                                        </p:tgtEl>
                                        <p:attrNameLst>
                                          <p:attrName>style.visibility</p:attrName>
                                        </p:attrNameLst>
                                      </p:cBhvr>
                                      <p:to>
                                        <p:strVal val="hidden"/>
                                      </p:to>
                                    </p:set>
                                  </p:childTnLst>
                                </p:cTn>
                              </p:par>
                            </p:childTnLst>
                          </p:cTn>
                        </p:par>
                        <p:par>
                          <p:cTn id="3253" fill="hold">
                            <p:stCondLst>
                              <p:cond delay="26800"/>
                            </p:stCondLst>
                            <p:childTnLst>
                              <p:par>
                                <p:cTn id="3254" presetID="1" presetClass="entr" presetSubtype="0" fill="hold" nodeType="afterEffect">
                                  <p:stCondLst>
                                    <p:cond delay="0"/>
                                  </p:stCondLst>
                                  <p:childTnLst>
                                    <p:set>
                                      <p:cBhvr>
                                        <p:cTn id="3255" dur="1" fill="hold">
                                          <p:stCondLst>
                                            <p:cond delay="0"/>
                                          </p:stCondLst>
                                        </p:cTn>
                                        <p:tgtEl>
                                          <p:spTgt spid="304"/>
                                        </p:tgtEl>
                                        <p:attrNameLst>
                                          <p:attrName>style.visibility</p:attrName>
                                        </p:attrNameLst>
                                      </p:cBhvr>
                                      <p:to>
                                        <p:strVal val="visible"/>
                                      </p:to>
                                    </p:set>
                                  </p:childTnLst>
                                </p:cTn>
                              </p:par>
                            </p:childTnLst>
                          </p:cTn>
                        </p:par>
                        <p:par>
                          <p:cTn id="3256" fill="hold">
                            <p:stCondLst>
                              <p:cond delay="26800"/>
                            </p:stCondLst>
                            <p:childTnLst>
                              <p:par>
                                <p:cTn id="3257" presetID="1" presetClass="exit" presetSubtype="0" fill="hold" nodeType="afterEffect">
                                  <p:stCondLst>
                                    <p:cond delay="50"/>
                                  </p:stCondLst>
                                  <p:childTnLst>
                                    <p:set>
                                      <p:cBhvr>
                                        <p:cTn id="3258" dur="1" fill="hold">
                                          <p:stCondLst>
                                            <p:cond delay="0"/>
                                          </p:stCondLst>
                                        </p:cTn>
                                        <p:tgtEl>
                                          <p:spTgt spid="304"/>
                                        </p:tgtEl>
                                        <p:attrNameLst>
                                          <p:attrName>style.visibility</p:attrName>
                                        </p:attrNameLst>
                                      </p:cBhvr>
                                      <p:to>
                                        <p:strVal val="hidden"/>
                                      </p:to>
                                    </p:set>
                                  </p:childTnLst>
                                </p:cTn>
                              </p:par>
                            </p:childTnLst>
                          </p:cTn>
                        </p:par>
                        <p:par>
                          <p:cTn id="3259" fill="hold">
                            <p:stCondLst>
                              <p:cond delay="26850"/>
                            </p:stCondLst>
                            <p:childTnLst>
                              <p:par>
                                <p:cTn id="3260" presetID="1" presetClass="exit" presetSubtype="0" fill="hold" nodeType="afterEffect">
                                  <p:stCondLst>
                                    <p:cond delay="50"/>
                                  </p:stCondLst>
                                  <p:childTnLst>
                                    <p:set>
                                      <p:cBhvr>
                                        <p:cTn id="3261" dur="1" fill="hold">
                                          <p:stCondLst>
                                            <p:cond delay="0"/>
                                          </p:stCondLst>
                                        </p:cTn>
                                        <p:tgtEl>
                                          <p:spTgt spid="273"/>
                                        </p:tgtEl>
                                        <p:attrNameLst>
                                          <p:attrName>style.visibility</p:attrName>
                                        </p:attrNameLst>
                                      </p:cBhvr>
                                      <p:to>
                                        <p:strVal val="hidden"/>
                                      </p:to>
                                    </p:set>
                                  </p:childTnLst>
                                </p:cTn>
                              </p:par>
                            </p:childTnLst>
                          </p:cTn>
                        </p:par>
                        <p:par>
                          <p:cTn id="3262" fill="hold">
                            <p:stCondLst>
                              <p:cond delay="26900"/>
                            </p:stCondLst>
                            <p:childTnLst>
                              <p:par>
                                <p:cTn id="3263" presetID="1" presetClass="entr" presetSubtype="0" fill="hold" nodeType="afterEffect">
                                  <p:stCondLst>
                                    <p:cond delay="0"/>
                                  </p:stCondLst>
                                  <p:childTnLst>
                                    <p:set>
                                      <p:cBhvr>
                                        <p:cTn id="3264" dur="1" fill="hold">
                                          <p:stCondLst>
                                            <p:cond delay="0"/>
                                          </p:stCondLst>
                                        </p:cTn>
                                        <p:tgtEl>
                                          <p:spTgt spid="274"/>
                                        </p:tgtEl>
                                        <p:attrNameLst>
                                          <p:attrName>style.visibility</p:attrName>
                                        </p:attrNameLst>
                                      </p:cBhvr>
                                      <p:to>
                                        <p:strVal val="visible"/>
                                      </p:to>
                                    </p:set>
                                  </p:childTnLst>
                                </p:cTn>
                              </p:par>
                            </p:childTnLst>
                          </p:cTn>
                        </p:par>
                        <p:par>
                          <p:cTn id="3265" fill="hold">
                            <p:stCondLst>
                              <p:cond delay="26900"/>
                            </p:stCondLst>
                            <p:childTnLst>
                              <p:par>
                                <p:cTn id="3266" presetID="1" presetClass="exit" presetSubtype="0" fill="hold" nodeType="afterEffect">
                                  <p:stCondLst>
                                    <p:cond delay="50"/>
                                  </p:stCondLst>
                                  <p:childTnLst>
                                    <p:set>
                                      <p:cBhvr>
                                        <p:cTn id="3267" dur="1" fill="hold">
                                          <p:stCondLst>
                                            <p:cond delay="0"/>
                                          </p:stCondLst>
                                        </p:cTn>
                                        <p:tgtEl>
                                          <p:spTgt spid="274"/>
                                        </p:tgtEl>
                                        <p:attrNameLst>
                                          <p:attrName>style.visibility</p:attrName>
                                        </p:attrNameLst>
                                      </p:cBhvr>
                                      <p:to>
                                        <p:strVal val="hidden"/>
                                      </p:to>
                                    </p:set>
                                  </p:childTnLst>
                                </p:cTn>
                              </p:par>
                            </p:childTnLst>
                          </p:cTn>
                        </p:par>
                        <p:par>
                          <p:cTn id="3268" fill="hold">
                            <p:stCondLst>
                              <p:cond delay="26950"/>
                            </p:stCondLst>
                            <p:childTnLst>
                              <p:par>
                                <p:cTn id="3269" presetID="1" presetClass="entr" presetSubtype="0" fill="hold" nodeType="afterEffect">
                                  <p:stCondLst>
                                    <p:cond delay="0"/>
                                  </p:stCondLst>
                                  <p:childTnLst>
                                    <p:set>
                                      <p:cBhvr>
                                        <p:cTn id="3270" dur="1" fill="hold">
                                          <p:stCondLst>
                                            <p:cond delay="0"/>
                                          </p:stCondLst>
                                        </p:cTn>
                                        <p:tgtEl>
                                          <p:spTgt spid="275"/>
                                        </p:tgtEl>
                                        <p:attrNameLst>
                                          <p:attrName>style.visibility</p:attrName>
                                        </p:attrNameLst>
                                      </p:cBhvr>
                                      <p:to>
                                        <p:strVal val="visible"/>
                                      </p:to>
                                    </p:set>
                                  </p:childTnLst>
                                </p:cTn>
                              </p:par>
                            </p:childTnLst>
                          </p:cTn>
                        </p:par>
                        <p:par>
                          <p:cTn id="3271" fill="hold">
                            <p:stCondLst>
                              <p:cond delay="26950"/>
                            </p:stCondLst>
                            <p:childTnLst>
                              <p:par>
                                <p:cTn id="3272" presetID="1" presetClass="exit" presetSubtype="0" fill="hold" nodeType="afterEffect">
                                  <p:stCondLst>
                                    <p:cond delay="50"/>
                                  </p:stCondLst>
                                  <p:childTnLst>
                                    <p:set>
                                      <p:cBhvr>
                                        <p:cTn id="3273" dur="1" fill="hold">
                                          <p:stCondLst>
                                            <p:cond delay="0"/>
                                          </p:stCondLst>
                                        </p:cTn>
                                        <p:tgtEl>
                                          <p:spTgt spid="275"/>
                                        </p:tgtEl>
                                        <p:attrNameLst>
                                          <p:attrName>style.visibility</p:attrName>
                                        </p:attrNameLst>
                                      </p:cBhvr>
                                      <p:to>
                                        <p:strVal val="hidden"/>
                                      </p:to>
                                    </p:set>
                                  </p:childTnLst>
                                </p:cTn>
                              </p:par>
                            </p:childTnLst>
                          </p:cTn>
                        </p:par>
                        <p:par>
                          <p:cTn id="3274" fill="hold">
                            <p:stCondLst>
                              <p:cond delay="27000"/>
                            </p:stCondLst>
                            <p:childTnLst>
                              <p:par>
                                <p:cTn id="3275" presetID="1" presetClass="entr" presetSubtype="0" fill="hold" nodeType="afterEffect">
                                  <p:stCondLst>
                                    <p:cond delay="0"/>
                                  </p:stCondLst>
                                  <p:childTnLst>
                                    <p:set>
                                      <p:cBhvr>
                                        <p:cTn id="3276" dur="1" fill="hold">
                                          <p:stCondLst>
                                            <p:cond delay="0"/>
                                          </p:stCondLst>
                                        </p:cTn>
                                        <p:tgtEl>
                                          <p:spTgt spid="276"/>
                                        </p:tgtEl>
                                        <p:attrNameLst>
                                          <p:attrName>style.visibility</p:attrName>
                                        </p:attrNameLst>
                                      </p:cBhvr>
                                      <p:to>
                                        <p:strVal val="visible"/>
                                      </p:to>
                                    </p:set>
                                  </p:childTnLst>
                                </p:cTn>
                              </p:par>
                            </p:childTnLst>
                          </p:cTn>
                        </p:par>
                        <p:par>
                          <p:cTn id="3277" fill="hold">
                            <p:stCondLst>
                              <p:cond delay="27000"/>
                            </p:stCondLst>
                            <p:childTnLst>
                              <p:par>
                                <p:cTn id="3278" presetID="1" presetClass="exit" presetSubtype="0" fill="hold" nodeType="afterEffect">
                                  <p:stCondLst>
                                    <p:cond delay="50"/>
                                  </p:stCondLst>
                                  <p:childTnLst>
                                    <p:set>
                                      <p:cBhvr>
                                        <p:cTn id="3279" dur="1" fill="hold">
                                          <p:stCondLst>
                                            <p:cond delay="0"/>
                                          </p:stCondLst>
                                        </p:cTn>
                                        <p:tgtEl>
                                          <p:spTgt spid="276"/>
                                        </p:tgtEl>
                                        <p:attrNameLst>
                                          <p:attrName>style.visibility</p:attrName>
                                        </p:attrNameLst>
                                      </p:cBhvr>
                                      <p:to>
                                        <p:strVal val="hidden"/>
                                      </p:to>
                                    </p:set>
                                  </p:childTnLst>
                                </p:cTn>
                              </p:par>
                            </p:childTnLst>
                          </p:cTn>
                        </p:par>
                        <p:par>
                          <p:cTn id="3280" fill="hold">
                            <p:stCondLst>
                              <p:cond delay="27050"/>
                            </p:stCondLst>
                            <p:childTnLst>
                              <p:par>
                                <p:cTn id="3281" presetID="1" presetClass="entr" presetSubtype="0" fill="hold" nodeType="afterEffect">
                                  <p:stCondLst>
                                    <p:cond delay="0"/>
                                  </p:stCondLst>
                                  <p:childTnLst>
                                    <p:set>
                                      <p:cBhvr>
                                        <p:cTn id="3282" dur="1" fill="hold">
                                          <p:stCondLst>
                                            <p:cond delay="0"/>
                                          </p:stCondLst>
                                        </p:cTn>
                                        <p:tgtEl>
                                          <p:spTgt spid="277"/>
                                        </p:tgtEl>
                                        <p:attrNameLst>
                                          <p:attrName>style.visibility</p:attrName>
                                        </p:attrNameLst>
                                      </p:cBhvr>
                                      <p:to>
                                        <p:strVal val="visible"/>
                                      </p:to>
                                    </p:set>
                                  </p:childTnLst>
                                </p:cTn>
                              </p:par>
                            </p:childTnLst>
                          </p:cTn>
                        </p:par>
                        <p:par>
                          <p:cTn id="3283" fill="hold">
                            <p:stCondLst>
                              <p:cond delay="27050"/>
                            </p:stCondLst>
                            <p:childTnLst>
                              <p:par>
                                <p:cTn id="3284" presetID="1" presetClass="exit" presetSubtype="0" fill="hold" nodeType="afterEffect">
                                  <p:stCondLst>
                                    <p:cond delay="50"/>
                                  </p:stCondLst>
                                  <p:childTnLst>
                                    <p:set>
                                      <p:cBhvr>
                                        <p:cTn id="3285" dur="1" fill="hold">
                                          <p:stCondLst>
                                            <p:cond delay="0"/>
                                          </p:stCondLst>
                                        </p:cTn>
                                        <p:tgtEl>
                                          <p:spTgt spid="277"/>
                                        </p:tgtEl>
                                        <p:attrNameLst>
                                          <p:attrName>style.visibility</p:attrName>
                                        </p:attrNameLst>
                                      </p:cBhvr>
                                      <p:to>
                                        <p:strVal val="hidden"/>
                                      </p:to>
                                    </p:set>
                                  </p:childTnLst>
                                </p:cTn>
                              </p:par>
                            </p:childTnLst>
                          </p:cTn>
                        </p:par>
                        <p:par>
                          <p:cTn id="3286" fill="hold">
                            <p:stCondLst>
                              <p:cond delay="27100"/>
                            </p:stCondLst>
                            <p:childTnLst>
                              <p:par>
                                <p:cTn id="3287" presetID="1" presetClass="entr" presetSubtype="0" fill="hold" nodeType="afterEffect">
                                  <p:stCondLst>
                                    <p:cond delay="0"/>
                                  </p:stCondLst>
                                  <p:childTnLst>
                                    <p:set>
                                      <p:cBhvr>
                                        <p:cTn id="3288" dur="1" fill="hold">
                                          <p:stCondLst>
                                            <p:cond delay="0"/>
                                          </p:stCondLst>
                                        </p:cTn>
                                        <p:tgtEl>
                                          <p:spTgt spid="278"/>
                                        </p:tgtEl>
                                        <p:attrNameLst>
                                          <p:attrName>style.visibility</p:attrName>
                                        </p:attrNameLst>
                                      </p:cBhvr>
                                      <p:to>
                                        <p:strVal val="visible"/>
                                      </p:to>
                                    </p:set>
                                  </p:childTnLst>
                                </p:cTn>
                              </p:par>
                            </p:childTnLst>
                          </p:cTn>
                        </p:par>
                        <p:par>
                          <p:cTn id="3289" fill="hold">
                            <p:stCondLst>
                              <p:cond delay="27100"/>
                            </p:stCondLst>
                            <p:childTnLst>
                              <p:par>
                                <p:cTn id="3290" presetID="1" presetClass="exit" presetSubtype="0" fill="hold" nodeType="afterEffect">
                                  <p:stCondLst>
                                    <p:cond delay="50"/>
                                  </p:stCondLst>
                                  <p:childTnLst>
                                    <p:set>
                                      <p:cBhvr>
                                        <p:cTn id="3291" dur="1" fill="hold">
                                          <p:stCondLst>
                                            <p:cond delay="0"/>
                                          </p:stCondLst>
                                        </p:cTn>
                                        <p:tgtEl>
                                          <p:spTgt spid="278"/>
                                        </p:tgtEl>
                                        <p:attrNameLst>
                                          <p:attrName>style.visibility</p:attrName>
                                        </p:attrNameLst>
                                      </p:cBhvr>
                                      <p:to>
                                        <p:strVal val="hidden"/>
                                      </p:to>
                                    </p:set>
                                  </p:childTnLst>
                                </p:cTn>
                              </p:par>
                            </p:childTnLst>
                          </p:cTn>
                        </p:par>
                        <p:par>
                          <p:cTn id="3292" fill="hold">
                            <p:stCondLst>
                              <p:cond delay="27150"/>
                            </p:stCondLst>
                            <p:childTnLst>
                              <p:par>
                                <p:cTn id="3293" presetID="1" presetClass="entr" presetSubtype="0" fill="hold" nodeType="afterEffect">
                                  <p:stCondLst>
                                    <p:cond delay="0"/>
                                  </p:stCondLst>
                                  <p:childTnLst>
                                    <p:set>
                                      <p:cBhvr>
                                        <p:cTn id="3294" dur="1" fill="hold">
                                          <p:stCondLst>
                                            <p:cond delay="0"/>
                                          </p:stCondLst>
                                        </p:cTn>
                                        <p:tgtEl>
                                          <p:spTgt spid="279"/>
                                        </p:tgtEl>
                                        <p:attrNameLst>
                                          <p:attrName>style.visibility</p:attrName>
                                        </p:attrNameLst>
                                      </p:cBhvr>
                                      <p:to>
                                        <p:strVal val="visible"/>
                                      </p:to>
                                    </p:set>
                                  </p:childTnLst>
                                </p:cTn>
                              </p:par>
                            </p:childTnLst>
                          </p:cTn>
                        </p:par>
                        <p:par>
                          <p:cTn id="3295" fill="hold">
                            <p:stCondLst>
                              <p:cond delay="27150"/>
                            </p:stCondLst>
                            <p:childTnLst>
                              <p:par>
                                <p:cTn id="3296" presetID="1" presetClass="exit" presetSubtype="0" fill="hold" nodeType="afterEffect">
                                  <p:stCondLst>
                                    <p:cond delay="50"/>
                                  </p:stCondLst>
                                  <p:childTnLst>
                                    <p:set>
                                      <p:cBhvr>
                                        <p:cTn id="3297" dur="1" fill="hold">
                                          <p:stCondLst>
                                            <p:cond delay="0"/>
                                          </p:stCondLst>
                                        </p:cTn>
                                        <p:tgtEl>
                                          <p:spTgt spid="279"/>
                                        </p:tgtEl>
                                        <p:attrNameLst>
                                          <p:attrName>style.visibility</p:attrName>
                                        </p:attrNameLst>
                                      </p:cBhvr>
                                      <p:to>
                                        <p:strVal val="hidden"/>
                                      </p:to>
                                    </p:set>
                                  </p:childTnLst>
                                </p:cTn>
                              </p:par>
                            </p:childTnLst>
                          </p:cTn>
                        </p:par>
                        <p:par>
                          <p:cTn id="3298" fill="hold">
                            <p:stCondLst>
                              <p:cond delay="27200"/>
                            </p:stCondLst>
                            <p:childTnLst>
                              <p:par>
                                <p:cTn id="3299" presetID="1" presetClass="exit" presetSubtype="0" fill="hold" nodeType="afterEffect">
                                  <p:stCondLst>
                                    <p:cond delay="50"/>
                                  </p:stCondLst>
                                  <p:childTnLst>
                                    <p:set>
                                      <p:cBhvr>
                                        <p:cTn id="3300" dur="1" fill="hold">
                                          <p:stCondLst>
                                            <p:cond delay="0"/>
                                          </p:stCondLst>
                                        </p:cTn>
                                        <p:tgtEl>
                                          <p:spTgt spid="283"/>
                                        </p:tgtEl>
                                        <p:attrNameLst>
                                          <p:attrName>style.visibility</p:attrName>
                                        </p:attrNameLst>
                                      </p:cBhvr>
                                      <p:to>
                                        <p:strVal val="hidden"/>
                                      </p:to>
                                    </p:set>
                                  </p:childTnLst>
                                </p:cTn>
                              </p:par>
                            </p:childTnLst>
                          </p:cTn>
                        </p:par>
                        <p:par>
                          <p:cTn id="3301" fill="hold">
                            <p:stCondLst>
                              <p:cond delay="27250"/>
                            </p:stCondLst>
                            <p:childTnLst>
                              <p:par>
                                <p:cTn id="3302" presetID="1" presetClass="exit" presetSubtype="0" fill="hold" nodeType="afterEffect">
                                  <p:stCondLst>
                                    <p:cond delay="50"/>
                                  </p:stCondLst>
                                  <p:childTnLst>
                                    <p:set>
                                      <p:cBhvr>
                                        <p:cTn id="3303" dur="1" fill="hold">
                                          <p:stCondLst>
                                            <p:cond delay="0"/>
                                          </p:stCondLst>
                                        </p:cTn>
                                        <p:tgtEl>
                                          <p:spTgt spid="284"/>
                                        </p:tgtEl>
                                        <p:attrNameLst>
                                          <p:attrName>style.visibility</p:attrName>
                                        </p:attrNameLst>
                                      </p:cBhvr>
                                      <p:to>
                                        <p:strVal val="hidden"/>
                                      </p:to>
                                    </p:set>
                                  </p:childTnLst>
                                </p:cTn>
                              </p:par>
                            </p:childTnLst>
                          </p:cTn>
                        </p:par>
                        <p:par>
                          <p:cTn id="3304" fill="hold">
                            <p:stCondLst>
                              <p:cond delay="27300"/>
                            </p:stCondLst>
                            <p:childTnLst>
                              <p:par>
                                <p:cTn id="3305" presetID="1" presetClass="entr" presetSubtype="0" fill="hold" nodeType="afterEffect">
                                  <p:stCondLst>
                                    <p:cond delay="0"/>
                                  </p:stCondLst>
                                  <p:childTnLst>
                                    <p:set>
                                      <p:cBhvr>
                                        <p:cTn id="3306" dur="1" fill="hold">
                                          <p:stCondLst>
                                            <p:cond delay="0"/>
                                          </p:stCondLst>
                                        </p:cTn>
                                        <p:tgtEl>
                                          <p:spTgt spid="285"/>
                                        </p:tgtEl>
                                        <p:attrNameLst>
                                          <p:attrName>style.visibility</p:attrName>
                                        </p:attrNameLst>
                                      </p:cBhvr>
                                      <p:to>
                                        <p:strVal val="visible"/>
                                      </p:to>
                                    </p:set>
                                  </p:childTnLst>
                                </p:cTn>
                              </p:par>
                            </p:childTnLst>
                          </p:cTn>
                        </p:par>
                        <p:par>
                          <p:cTn id="3307" fill="hold">
                            <p:stCondLst>
                              <p:cond delay="27300"/>
                            </p:stCondLst>
                            <p:childTnLst>
                              <p:par>
                                <p:cTn id="3308" presetID="1" presetClass="exit" presetSubtype="0" fill="hold" nodeType="afterEffect">
                                  <p:stCondLst>
                                    <p:cond delay="50"/>
                                  </p:stCondLst>
                                  <p:childTnLst>
                                    <p:set>
                                      <p:cBhvr>
                                        <p:cTn id="3309" dur="1" fill="hold">
                                          <p:stCondLst>
                                            <p:cond delay="0"/>
                                          </p:stCondLst>
                                        </p:cTn>
                                        <p:tgtEl>
                                          <p:spTgt spid="285"/>
                                        </p:tgtEl>
                                        <p:attrNameLst>
                                          <p:attrName>style.visibility</p:attrName>
                                        </p:attrNameLst>
                                      </p:cBhvr>
                                      <p:to>
                                        <p:strVal val="hidden"/>
                                      </p:to>
                                    </p:set>
                                  </p:childTnLst>
                                </p:cTn>
                              </p:par>
                            </p:childTnLst>
                          </p:cTn>
                        </p:par>
                        <p:par>
                          <p:cTn id="3310" fill="hold">
                            <p:stCondLst>
                              <p:cond delay="27350"/>
                            </p:stCondLst>
                            <p:childTnLst>
                              <p:par>
                                <p:cTn id="3311" presetID="1" presetClass="entr" presetSubtype="0" fill="hold" nodeType="afterEffect">
                                  <p:stCondLst>
                                    <p:cond delay="0"/>
                                  </p:stCondLst>
                                  <p:childTnLst>
                                    <p:set>
                                      <p:cBhvr>
                                        <p:cTn id="3312" dur="1" fill="hold">
                                          <p:stCondLst>
                                            <p:cond delay="0"/>
                                          </p:stCondLst>
                                        </p:cTn>
                                        <p:tgtEl>
                                          <p:spTgt spid="286"/>
                                        </p:tgtEl>
                                        <p:attrNameLst>
                                          <p:attrName>style.visibility</p:attrName>
                                        </p:attrNameLst>
                                      </p:cBhvr>
                                      <p:to>
                                        <p:strVal val="visible"/>
                                      </p:to>
                                    </p:set>
                                  </p:childTnLst>
                                </p:cTn>
                              </p:par>
                            </p:childTnLst>
                          </p:cTn>
                        </p:par>
                        <p:par>
                          <p:cTn id="3313" fill="hold">
                            <p:stCondLst>
                              <p:cond delay="27350"/>
                            </p:stCondLst>
                            <p:childTnLst>
                              <p:par>
                                <p:cTn id="3314" presetID="1" presetClass="entr" presetSubtype="0" fill="hold" nodeType="afterEffect">
                                  <p:stCondLst>
                                    <p:cond delay="0"/>
                                  </p:stCondLst>
                                  <p:childTnLst>
                                    <p:set>
                                      <p:cBhvr>
                                        <p:cTn id="3315" dur="1" fill="hold">
                                          <p:stCondLst>
                                            <p:cond delay="0"/>
                                          </p:stCondLst>
                                        </p:cTn>
                                        <p:tgtEl>
                                          <p:spTgt spid="268"/>
                                        </p:tgtEl>
                                        <p:attrNameLst>
                                          <p:attrName>style.visibility</p:attrName>
                                        </p:attrNameLst>
                                      </p:cBhvr>
                                      <p:to>
                                        <p:strVal val="visible"/>
                                      </p:to>
                                    </p:set>
                                  </p:childTnLst>
                                </p:cTn>
                              </p:par>
                            </p:childTnLst>
                          </p:cTn>
                        </p:par>
                        <p:par>
                          <p:cTn id="3316" fill="hold">
                            <p:stCondLst>
                              <p:cond delay="27350"/>
                            </p:stCondLst>
                            <p:childTnLst>
                              <p:par>
                                <p:cTn id="3317" presetID="1" presetClass="exit" presetSubtype="0" fill="hold" nodeType="afterEffect">
                                  <p:stCondLst>
                                    <p:cond delay="50"/>
                                  </p:stCondLst>
                                  <p:childTnLst>
                                    <p:set>
                                      <p:cBhvr>
                                        <p:cTn id="3318" dur="1" fill="hold">
                                          <p:stCondLst>
                                            <p:cond delay="0"/>
                                          </p:stCondLst>
                                        </p:cTn>
                                        <p:tgtEl>
                                          <p:spTgt spid="268"/>
                                        </p:tgtEl>
                                        <p:attrNameLst>
                                          <p:attrName>style.visibility</p:attrName>
                                        </p:attrNameLst>
                                      </p:cBhvr>
                                      <p:to>
                                        <p:strVal val="hidden"/>
                                      </p:to>
                                    </p:set>
                                  </p:childTnLst>
                                </p:cTn>
                              </p:par>
                            </p:childTnLst>
                          </p:cTn>
                        </p:par>
                        <p:par>
                          <p:cTn id="3319" fill="hold">
                            <p:stCondLst>
                              <p:cond delay="27400"/>
                            </p:stCondLst>
                            <p:childTnLst>
                              <p:par>
                                <p:cTn id="3320" presetID="1" presetClass="entr" presetSubtype="0" fill="hold" nodeType="afterEffect">
                                  <p:stCondLst>
                                    <p:cond delay="0"/>
                                  </p:stCondLst>
                                  <p:childTnLst>
                                    <p:set>
                                      <p:cBhvr>
                                        <p:cTn id="3321" dur="1" fill="hold">
                                          <p:stCondLst>
                                            <p:cond delay="0"/>
                                          </p:stCondLst>
                                        </p:cTn>
                                        <p:tgtEl>
                                          <p:spTgt spid="269"/>
                                        </p:tgtEl>
                                        <p:attrNameLst>
                                          <p:attrName>style.visibility</p:attrName>
                                        </p:attrNameLst>
                                      </p:cBhvr>
                                      <p:to>
                                        <p:strVal val="visible"/>
                                      </p:to>
                                    </p:set>
                                  </p:childTnLst>
                                </p:cTn>
                              </p:par>
                            </p:childTnLst>
                          </p:cTn>
                        </p:par>
                        <p:par>
                          <p:cTn id="3322" fill="hold">
                            <p:stCondLst>
                              <p:cond delay="27400"/>
                            </p:stCondLst>
                            <p:childTnLst>
                              <p:par>
                                <p:cTn id="3323" presetID="1" presetClass="entr" presetSubtype="0" fill="hold" nodeType="afterEffect">
                                  <p:stCondLst>
                                    <p:cond delay="0"/>
                                  </p:stCondLst>
                                  <p:childTnLst>
                                    <p:set>
                                      <p:cBhvr>
                                        <p:cTn id="3324" dur="1" fill="hold">
                                          <p:stCondLst>
                                            <p:cond delay="0"/>
                                          </p:stCondLst>
                                        </p:cTn>
                                        <p:tgtEl>
                                          <p:spTgt spid="272"/>
                                        </p:tgtEl>
                                        <p:attrNameLst>
                                          <p:attrName>style.visibility</p:attrName>
                                        </p:attrNameLst>
                                      </p:cBhvr>
                                      <p:to>
                                        <p:strVal val="visible"/>
                                      </p:to>
                                    </p:set>
                                  </p:childTnLst>
                                </p:cTn>
                              </p:par>
                            </p:childTnLst>
                          </p:cTn>
                        </p:par>
                        <p:par>
                          <p:cTn id="3325" fill="hold">
                            <p:stCondLst>
                              <p:cond delay="27400"/>
                            </p:stCondLst>
                            <p:childTnLst>
                              <p:par>
                                <p:cTn id="3326" presetID="1" presetClass="exit" presetSubtype="0" fill="hold" nodeType="afterEffect">
                                  <p:stCondLst>
                                    <p:cond delay="50"/>
                                  </p:stCondLst>
                                  <p:childTnLst>
                                    <p:set>
                                      <p:cBhvr>
                                        <p:cTn id="3327" dur="1" fill="hold">
                                          <p:stCondLst>
                                            <p:cond delay="0"/>
                                          </p:stCondLst>
                                        </p:cTn>
                                        <p:tgtEl>
                                          <p:spTgt spid="272"/>
                                        </p:tgtEl>
                                        <p:attrNameLst>
                                          <p:attrName>style.visibility</p:attrName>
                                        </p:attrNameLst>
                                      </p:cBhvr>
                                      <p:to>
                                        <p:strVal val="hidden"/>
                                      </p:to>
                                    </p:set>
                                  </p:childTnLst>
                                </p:cTn>
                              </p:par>
                            </p:childTnLst>
                          </p:cTn>
                        </p:par>
                        <p:par>
                          <p:cTn id="3328" fill="hold">
                            <p:stCondLst>
                              <p:cond delay="27450"/>
                            </p:stCondLst>
                            <p:childTnLst>
                              <p:par>
                                <p:cTn id="3329" presetID="1" presetClass="entr" presetSubtype="0" fill="hold" nodeType="afterEffect">
                                  <p:stCondLst>
                                    <p:cond delay="0"/>
                                  </p:stCondLst>
                                  <p:childTnLst>
                                    <p:set>
                                      <p:cBhvr>
                                        <p:cTn id="3330" dur="1" fill="hold">
                                          <p:stCondLst>
                                            <p:cond delay="0"/>
                                          </p:stCondLst>
                                        </p:cTn>
                                        <p:tgtEl>
                                          <p:spTgt spid="273"/>
                                        </p:tgtEl>
                                        <p:attrNameLst>
                                          <p:attrName>style.visibility</p:attrName>
                                        </p:attrNameLst>
                                      </p:cBhvr>
                                      <p:to>
                                        <p:strVal val="visible"/>
                                      </p:to>
                                    </p:set>
                                  </p:childTnLst>
                                </p:cTn>
                              </p:par>
                            </p:childTnLst>
                          </p:cTn>
                        </p:par>
                        <p:par>
                          <p:cTn id="3331" fill="hold">
                            <p:stCondLst>
                              <p:cond delay="27450"/>
                            </p:stCondLst>
                            <p:childTnLst>
                              <p:par>
                                <p:cTn id="3332" presetID="1" presetClass="exit" presetSubtype="0" fill="hold" nodeType="afterEffect">
                                  <p:stCondLst>
                                    <p:cond delay="50"/>
                                  </p:stCondLst>
                                  <p:childTnLst>
                                    <p:set>
                                      <p:cBhvr>
                                        <p:cTn id="3333" dur="1" fill="hold">
                                          <p:stCondLst>
                                            <p:cond delay="0"/>
                                          </p:stCondLst>
                                        </p:cTn>
                                        <p:tgtEl>
                                          <p:spTgt spid="273"/>
                                        </p:tgtEl>
                                        <p:attrNameLst>
                                          <p:attrName>style.visibility</p:attrName>
                                        </p:attrNameLst>
                                      </p:cBhvr>
                                      <p:to>
                                        <p:strVal val="hidden"/>
                                      </p:to>
                                    </p:set>
                                  </p:childTnLst>
                                </p:cTn>
                              </p:par>
                            </p:childTnLst>
                          </p:cTn>
                        </p:par>
                        <p:par>
                          <p:cTn id="3334" fill="hold">
                            <p:stCondLst>
                              <p:cond delay="27500"/>
                            </p:stCondLst>
                            <p:childTnLst>
                              <p:par>
                                <p:cTn id="3335" presetID="1" presetClass="entr" presetSubtype="0" fill="hold" nodeType="afterEffect">
                                  <p:stCondLst>
                                    <p:cond delay="0"/>
                                  </p:stCondLst>
                                  <p:childTnLst>
                                    <p:set>
                                      <p:cBhvr>
                                        <p:cTn id="3336" dur="1" fill="hold">
                                          <p:stCondLst>
                                            <p:cond delay="0"/>
                                          </p:stCondLst>
                                        </p:cTn>
                                        <p:tgtEl>
                                          <p:spTgt spid="274"/>
                                        </p:tgtEl>
                                        <p:attrNameLst>
                                          <p:attrName>style.visibility</p:attrName>
                                        </p:attrNameLst>
                                      </p:cBhvr>
                                      <p:to>
                                        <p:strVal val="visible"/>
                                      </p:to>
                                    </p:set>
                                  </p:childTnLst>
                                </p:cTn>
                              </p:par>
                            </p:childTnLst>
                          </p:cTn>
                        </p:par>
                        <p:par>
                          <p:cTn id="3337" fill="hold">
                            <p:stCondLst>
                              <p:cond delay="27500"/>
                            </p:stCondLst>
                            <p:childTnLst>
                              <p:par>
                                <p:cTn id="3338" presetID="1" presetClass="exit" presetSubtype="0" fill="hold" nodeType="afterEffect">
                                  <p:stCondLst>
                                    <p:cond delay="50"/>
                                  </p:stCondLst>
                                  <p:childTnLst>
                                    <p:set>
                                      <p:cBhvr>
                                        <p:cTn id="3339" dur="1" fill="hold">
                                          <p:stCondLst>
                                            <p:cond delay="0"/>
                                          </p:stCondLst>
                                        </p:cTn>
                                        <p:tgtEl>
                                          <p:spTgt spid="274"/>
                                        </p:tgtEl>
                                        <p:attrNameLst>
                                          <p:attrName>style.visibility</p:attrName>
                                        </p:attrNameLst>
                                      </p:cBhvr>
                                      <p:to>
                                        <p:strVal val="hidden"/>
                                      </p:to>
                                    </p:set>
                                  </p:childTnLst>
                                </p:cTn>
                              </p:par>
                            </p:childTnLst>
                          </p:cTn>
                        </p:par>
                        <p:par>
                          <p:cTn id="3340" fill="hold">
                            <p:stCondLst>
                              <p:cond delay="27550"/>
                            </p:stCondLst>
                            <p:childTnLst>
                              <p:par>
                                <p:cTn id="3341" presetID="1" presetClass="entr" presetSubtype="0" fill="hold" nodeType="afterEffect">
                                  <p:stCondLst>
                                    <p:cond delay="0"/>
                                  </p:stCondLst>
                                  <p:childTnLst>
                                    <p:set>
                                      <p:cBhvr>
                                        <p:cTn id="3342" dur="1" fill="hold">
                                          <p:stCondLst>
                                            <p:cond delay="0"/>
                                          </p:stCondLst>
                                        </p:cTn>
                                        <p:tgtEl>
                                          <p:spTgt spid="275"/>
                                        </p:tgtEl>
                                        <p:attrNameLst>
                                          <p:attrName>style.visibility</p:attrName>
                                        </p:attrNameLst>
                                      </p:cBhvr>
                                      <p:to>
                                        <p:strVal val="visible"/>
                                      </p:to>
                                    </p:set>
                                  </p:childTnLst>
                                </p:cTn>
                              </p:par>
                            </p:childTnLst>
                          </p:cTn>
                        </p:par>
                        <p:par>
                          <p:cTn id="3343" fill="hold">
                            <p:stCondLst>
                              <p:cond delay="27550"/>
                            </p:stCondLst>
                            <p:childTnLst>
                              <p:par>
                                <p:cTn id="3344" presetID="1" presetClass="exit" presetSubtype="0" fill="hold" nodeType="afterEffect">
                                  <p:stCondLst>
                                    <p:cond delay="50"/>
                                  </p:stCondLst>
                                  <p:childTnLst>
                                    <p:set>
                                      <p:cBhvr>
                                        <p:cTn id="3345" dur="1" fill="hold">
                                          <p:stCondLst>
                                            <p:cond delay="0"/>
                                          </p:stCondLst>
                                        </p:cTn>
                                        <p:tgtEl>
                                          <p:spTgt spid="275"/>
                                        </p:tgtEl>
                                        <p:attrNameLst>
                                          <p:attrName>style.visibility</p:attrName>
                                        </p:attrNameLst>
                                      </p:cBhvr>
                                      <p:to>
                                        <p:strVal val="hidden"/>
                                      </p:to>
                                    </p:set>
                                  </p:childTnLst>
                                </p:cTn>
                              </p:par>
                            </p:childTnLst>
                          </p:cTn>
                        </p:par>
                        <p:par>
                          <p:cTn id="3346" fill="hold">
                            <p:stCondLst>
                              <p:cond delay="27600"/>
                            </p:stCondLst>
                            <p:childTnLst>
                              <p:par>
                                <p:cTn id="3347" presetID="1" presetClass="entr" presetSubtype="0" fill="hold" nodeType="afterEffect">
                                  <p:stCondLst>
                                    <p:cond delay="0"/>
                                  </p:stCondLst>
                                  <p:childTnLst>
                                    <p:set>
                                      <p:cBhvr>
                                        <p:cTn id="3348" dur="1" fill="hold">
                                          <p:stCondLst>
                                            <p:cond delay="0"/>
                                          </p:stCondLst>
                                        </p:cTn>
                                        <p:tgtEl>
                                          <p:spTgt spid="276"/>
                                        </p:tgtEl>
                                        <p:attrNameLst>
                                          <p:attrName>style.visibility</p:attrName>
                                        </p:attrNameLst>
                                      </p:cBhvr>
                                      <p:to>
                                        <p:strVal val="visible"/>
                                      </p:to>
                                    </p:set>
                                  </p:childTnLst>
                                </p:cTn>
                              </p:par>
                            </p:childTnLst>
                          </p:cTn>
                        </p:par>
                        <p:par>
                          <p:cTn id="3349" fill="hold">
                            <p:stCondLst>
                              <p:cond delay="27600"/>
                            </p:stCondLst>
                            <p:childTnLst>
                              <p:par>
                                <p:cTn id="3350" presetID="1" presetClass="exit" presetSubtype="0" fill="hold" nodeType="afterEffect">
                                  <p:stCondLst>
                                    <p:cond delay="50"/>
                                  </p:stCondLst>
                                  <p:childTnLst>
                                    <p:set>
                                      <p:cBhvr>
                                        <p:cTn id="3351" dur="1" fill="hold">
                                          <p:stCondLst>
                                            <p:cond delay="0"/>
                                          </p:stCondLst>
                                        </p:cTn>
                                        <p:tgtEl>
                                          <p:spTgt spid="276"/>
                                        </p:tgtEl>
                                        <p:attrNameLst>
                                          <p:attrName>style.visibility</p:attrName>
                                        </p:attrNameLst>
                                      </p:cBhvr>
                                      <p:to>
                                        <p:strVal val="hidden"/>
                                      </p:to>
                                    </p:set>
                                  </p:childTnLst>
                                </p:cTn>
                              </p:par>
                            </p:childTnLst>
                          </p:cTn>
                        </p:par>
                        <p:par>
                          <p:cTn id="3352" fill="hold">
                            <p:stCondLst>
                              <p:cond delay="27650"/>
                            </p:stCondLst>
                            <p:childTnLst>
                              <p:par>
                                <p:cTn id="3353" presetID="1" presetClass="entr" presetSubtype="0" fill="hold" nodeType="afterEffect">
                                  <p:stCondLst>
                                    <p:cond delay="0"/>
                                  </p:stCondLst>
                                  <p:childTnLst>
                                    <p:set>
                                      <p:cBhvr>
                                        <p:cTn id="3354" dur="1" fill="hold">
                                          <p:stCondLst>
                                            <p:cond delay="0"/>
                                          </p:stCondLst>
                                        </p:cTn>
                                        <p:tgtEl>
                                          <p:spTgt spid="277"/>
                                        </p:tgtEl>
                                        <p:attrNameLst>
                                          <p:attrName>style.visibility</p:attrName>
                                        </p:attrNameLst>
                                      </p:cBhvr>
                                      <p:to>
                                        <p:strVal val="visible"/>
                                      </p:to>
                                    </p:set>
                                  </p:childTnLst>
                                </p:cTn>
                              </p:par>
                            </p:childTnLst>
                          </p:cTn>
                        </p:par>
                        <p:par>
                          <p:cTn id="3355" fill="hold">
                            <p:stCondLst>
                              <p:cond delay="27650"/>
                            </p:stCondLst>
                            <p:childTnLst>
                              <p:par>
                                <p:cTn id="3356" presetID="1" presetClass="exit" presetSubtype="0" fill="hold" nodeType="afterEffect">
                                  <p:stCondLst>
                                    <p:cond delay="50"/>
                                  </p:stCondLst>
                                  <p:childTnLst>
                                    <p:set>
                                      <p:cBhvr>
                                        <p:cTn id="3357" dur="1" fill="hold">
                                          <p:stCondLst>
                                            <p:cond delay="0"/>
                                          </p:stCondLst>
                                        </p:cTn>
                                        <p:tgtEl>
                                          <p:spTgt spid="277"/>
                                        </p:tgtEl>
                                        <p:attrNameLst>
                                          <p:attrName>style.visibility</p:attrName>
                                        </p:attrNameLst>
                                      </p:cBhvr>
                                      <p:to>
                                        <p:strVal val="hidden"/>
                                      </p:to>
                                    </p:set>
                                  </p:childTnLst>
                                </p:cTn>
                              </p:par>
                            </p:childTnLst>
                          </p:cTn>
                        </p:par>
                        <p:par>
                          <p:cTn id="3358" fill="hold">
                            <p:stCondLst>
                              <p:cond delay="27700"/>
                            </p:stCondLst>
                            <p:childTnLst>
                              <p:par>
                                <p:cTn id="3359" presetID="1" presetClass="entr" presetSubtype="0" fill="hold" nodeType="afterEffect">
                                  <p:stCondLst>
                                    <p:cond delay="0"/>
                                  </p:stCondLst>
                                  <p:childTnLst>
                                    <p:set>
                                      <p:cBhvr>
                                        <p:cTn id="3360" dur="1" fill="hold">
                                          <p:stCondLst>
                                            <p:cond delay="0"/>
                                          </p:stCondLst>
                                        </p:cTn>
                                        <p:tgtEl>
                                          <p:spTgt spid="278"/>
                                        </p:tgtEl>
                                        <p:attrNameLst>
                                          <p:attrName>style.visibility</p:attrName>
                                        </p:attrNameLst>
                                      </p:cBhvr>
                                      <p:to>
                                        <p:strVal val="visible"/>
                                      </p:to>
                                    </p:set>
                                  </p:childTnLst>
                                </p:cTn>
                              </p:par>
                            </p:childTnLst>
                          </p:cTn>
                        </p:par>
                        <p:par>
                          <p:cTn id="3361" fill="hold">
                            <p:stCondLst>
                              <p:cond delay="27700"/>
                            </p:stCondLst>
                            <p:childTnLst>
                              <p:par>
                                <p:cTn id="3362" presetID="1" presetClass="exit" presetSubtype="0" fill="hold" nodeType="afterEffect">
                                  <p:stCondLst>
                                    <p:cond delay="50"/>
                                  </p:stCondLst>
                                  <p:childTnLst>
                                    <p:set>
                                      <p:cBhvr>
                                        <p:cTn id="3363" dur="1" fill="hold">
                                          <p:stCondLst>
                                            <p:cond delay="0"/>
                                          </p:stCondLst>
                                        </p:cTn>
                                        <p:tgtEl>
                                          <p:spTgt spid="278"/>
                                        </p:tgtEl>
                                        <p:attrNameLst>
                                          <p:attrName>style.visibility</p:attrName>
                                        </p:attrNameLst>
                                      </p:cBhvr>
                                      <p:to>
                                        <p:strVal val="hidden"/>
                                      </p:to>
                                    </p:set>
                                  </p:childTnLst>
                                </p:cTn>
                              </p:par>
                            </p:childTnLst>
                          </p:cTn>
                        </p:par>
                        <p:par>
                          <p:cTn id="3364" fill="hold">
                            <p:stCondLst>
                              <p:cond delay="27750"/>
                            </p:stCondLst>
                            <p:childTnLst>
                              <p:par>
                                <p:cTn id="3365" presetID="1" presetClass="entr" presetSubtype="0" fill="hold" nodeType="afterEffect">
                                  <p:stCondLst>
                                    <p:cond delay="0"/>
                                  </p:stCondLst>
                                  <p:childTnLst>
                                    <p:set>
                                      <p:cBhvr>
                                        <p:cTn id="3366" dur="1" fill="hold">
                                          <p:stCondLst>
                                            <p:cond delay="0"/>
                                          </p:stCondLst>
                                        </p:cTn>
                                        <p:tgtEl>
                                          <p:spTgt spid="279"/>
                                        </p:tgtEl>
                                        <p:attrNameLst>
                                          <p:attrName>style.visibility</p:attrName>
                                        </p:attrNameLst>
                                      </p:cBhvr>
                                      <p:to>
                                        <p:strVal val="visible"/>
                                      </p:to>
                                    </p:set>
                                  </p:childTnLst>
                                </p:cTn>
                              </p:par>
                            </p:childTnLst>
                          </p:cTn>
                        </p:par>
                        <p:par>
                          <p:cTn id="3367" fill="hold">
                            <p:stCondLst>
                              <p:cond delay="27750"/>
                            </p:stCondLst>
                            <p:childTnLst>
                              <p:par>
                                <p:cTn id="3368" presetID="1" presetClass="exit" presetSubtype="0" fill="hold" nodeType="afterEffect">
                                  <p:stCondLst>
                                    <p:cond delay="50"/>
                                  </p:stCondLst>
                                  <p:childTnLst>
                                    <p:set>
                                      <p:cBhvr>
                                        <p:cTn id="3369" dur="1" fill="hold">
                                          <p:stCondLst>
                                            <p:cond delay="0"/>
                                          </p:stCondLst>
                                        </p:cTn>
                                        <p:tgtEl>
                                          <p:spTgt spid="279"/>
                                        </p:tgtEl>
                                        <p:attrNameLst>
                                          <p:attrName>style.visibility</p:attrName>
                                        </p:attrNameLst>
                                      </p:cBhvr>
                                      <p:to>
                                        <p:strVal val="hidden"/>
                                      </p:to>
                                    </p:set>
                                  </p:childTnLst>
                                </p:cTn>
                              </p:par>
                            </p:childTnLst>
                          </p:cTn>
                        </p:par>
                        <p:par>
                          <p:cTn id="3370" fill="hold">
                            <p:stCondLst>
                              <p:cond delay="27800"/>
                            </p:stCondLst>
                            <p:childTnLst>
                              <p:par>
                                <p:cTn id="3371" presetID="1" presetClass="exit" presetSubtype="0" fill="hold" nodeType="afterEffect">
                                  <p:stCondLst>
                                    <p:cond delay="50"/>
                                  </p:stCondLst>
                                  <p:childTnLst>
                                    <p:set>
                                      <p:cBhvr>
                                        <p:cTn id="3372" dur="1" fill="hold">
                                          <p:stCondLst>
                                            <p:cond delay="0"/>
                                          </p:stCondLst>
                                        </p:cTn>
                                        <p:tgtEl>
                                          <p:spTgt spid="269"/>
                                        </p:tgtEl>
                                        <p:attrNameLst>
                                          <p:attrName>style.visibility</p:attrName>
                                        </p:attrNameLst>
                                      </p:cBhvr>
                                      <p:to>
                                        <p:strVal val="hidden"/>
                                      </p:to>
                                    </p:set>
                                  </p:childTnLst>
                                </p:cTn>
                              </p:par>
                            </p:childTnLst>
                          </p:cTn>
                        </p:par>
                        <p:par>
                          <p:cTn id="3373" fill="hold">
                            <p:stCondLst>
                              <p:cond delay="27850"/>
                            </p:stCondLst>
                            <p:childTnLst>
                              <p:par>
                                <p:cTn id="3374" presetID="1" presetClass="entr" presetSubtype="0" fill="hold" nodeType="afterEffect">
                                  <p:stCondLst>
                                    <p:cond delay="0"/>
                                  </p:stCondLst>
                                  <p:childTnLst>
                                    <p:set>
                                      <p:cBhvr>
                                        <p:cTn id="3375" dur="1" fill="hold">
                                          <p:stCondLst>
                                            <p:cond delay="0"/>
                                          </p:stCondLst>
                                        </p:cTn>
                                        <p:tgtEl>
                                          <p:spTgt spid="270"/>
                                        </p:tgtEl>
                                        <p:attrNameLst>
                                          <p:attrName>style.visibility</p:attrName>
                                        </p:attrNameLst>
                                      </p:cBhvr>
                                      <p:to>
                                        <p:strVal val="visible"/>
                                      </p:to>
                                    </p:set>
                                  </p:childTnLst>
                                </p:cTn>
                              </p:par>
                            </p:childTnLst>
                          </p:cTn>
                        </p:par>
                        <p:par>
                          <p:cTn id="3376" fill="hold">
                            <p:stCondLst>
                              <p:cond delay="27850"/>
                            </p:stCondLst>
                            <p:childTnLst>
                              <p:par>
                                <p:cTn id="3377" presetID="1" presetClass="entr" presetSubtype="0" fill="hold" nodeType="afterEffect">
                                  <p:stCondLst>
                                    <p:cond delay="0"/>
                                  </p:stCondLst>
                                  <p:childTnLst>
                                    <p:set>
                                      <p:cBhvr>
                                        <p:cTn id="3378" dur="1" fill="hold">
                                          <p:stCondLst>
                                            <p:cond delay="0"/>
                                          </p:stCondLst>
                                        </p:cTn>
                                        <p:tgtEl>
                                          <p:spTgt spid="272"/>
                                        </p:tgtEl>
                                        <p:attrNameLst>
                                          <p:attrName>style.visibility</p:attrName>
                                        </p:attrNameLst>
                                      </p:cBhvr>
                                      <p:to>
                                        <p:strVal val="visible"/>
                                      </p:to>
                                    </p:set>
                                  </p:childTnLst>
                                </p:cTn>
                              </p:par>
                            </p:childTnLst>
                          </p:cTn>
                        </p:par>
                        <p:par>
                          <p:cTn id="3379" fill="hold">
                            <p:stCondLst>
                              <p:cond delay="27850"/>
                            </p:stCondLst>
                            <p:childTnLst>
                              <p:par>
                                <p:cTn id="3380" presetID="1" presetClass="exit" presetSubtype="0" fill="hold" nodeType="afterEffect">
                                  <p:stCondLst>
                                    <p:cond delay="50"/>
                                  </p:stCondLst>
                                  <p:childTnLst>
                                    <p:set>
                                      <p:cBhvr>
                                        <p:cTn id="3381" dur="1" fill="hold">
                                          <p:stCondLst>
                                            <p:cond delay="0"/>
                                          </p:stCondLst>
                                        </p:cTn>
                                        <p:tgtEl>
                                          <p:spTgt spid="272"/>
                                        </p:tgtEl>
                                        <p:attrNameLst>
                                          <p:attrName>style.visibility</p:attrName>
                                        </p:attrNameLst>
                                      </p:cBhvr>
                                      <p:to>
                                        <p:strVal val="hidden"/>
                                      </p:to>
                                    </p:set>
                                  </p:childTnLst>
                                </p:cTn>
                              </p:par>
                            </p:childTnLst>
                          </p:cTn>
                        </p:par>
                        <p:par>
                          <p:cTn id="3382" fill="hold">
                            <p:stCondLst>
                              <p:cond delay="27900"/>
                            </p:stCondLst>
                            <p:childTnLst>
                              <p:par>
                                <p:cTn id="3383" presetID="1" presetClass="entr" presetSubtype="0" fill="hold" nodeType="afterEffect">
                                  <p:stCondLst>
                                    <p:cond delay="0"/>
                                  </p:stCondLst>
                                  <p:childTnLst>
                                    <p:set>
                                      <p:cBhvr>
                                        <p:cTn id="3384" dur="1" fill="hold">
                                          <p:stCondLst>
                                            <p:cond delay="0"/>
                                          </p:stCondLst>
                                        </p:cTn>
                                        <p:tgtEl>
                                          <p:spTgt spid="273"/>
                                        </p:tgtEl>
                                        <p:attrNameLst>
                                          <p:attrName>style.visibility</p:attrName>
                                        </p:attrNameLst>
                                      </p:cBhvr>
                                      <p:to>
                                        <p:strVal val="visible"/>
                                      </p:to>
                                    </p:set>
                                  </p:childTnLst>
                                </p:cTn>
                              </p:par>
                            </p:childTnLst>
                          </p:cTn>
                        </p:par>
                        <p:par>
                          <p:cTn id="3385" fill="hold">
                            <p:stCondLst>
                              <p:cond delay="27900"/>
                            </p:stCondLst>
                            <p:childTnLst>
                              <p:par>
                                <p:cTn id="3386" presetID="1" presetClass="exit" presetSubtype="0" fill="hold" nodeType="afterEffect">
                                  <p:stCondLst>
                                    <p:cond delay="50"/>
                                  </p:stCondLst>
                                  <p:childTnLst>
                                    <p:set>
                                      <p:cBhvr>
                                        <p:cTn id="3387" dur="1" fill="hold">
                                          <p:stCondLst>
                                            <p:cond delay="0"/>
                                          </p:stCondLst>
                                        </p:cTn>
                                        <p:tgtEl>
                                          <p:spTgt spid="273"/>
                                        </p:tgtEl>
                                        <p:attrNameLst>
                                          <p:attrName>style.visibility</p:attrName>
                                        </p:attrNameLst>
                                      </p:cBhvr>
                                      <p:to>
                                        <p:strVal val="hidden"/>
                                      </p:to>
                                    </p:set>
                                  </p:childTnLst>
                                </p:cTn>
                              </p:par>
                            </p:childTnLst>
                          </p:cTn>
                        </p:par>
                        <p:par>
                          <p:cTn id="3388" fill="hold">
                            <p:stCondLst>
                              <p:cond delay="27950"/>
                            </p:stCondLst>
                            <p:childTnLst>
                              <p:par>
                                <p:cTn id="3389" presetID="1" presetClass="entr" presetSubtype="0" fill="hold" nodeType="afterEffect">
                                  <p:stCondLst>
                                    <p:cond delay="0"/>
                                  </p:stCondLst>
                                  <p:childTnLst>
                                    <p:set>
                                      <p:cBhvr>
                                        <p:cTn id="3390" dur="1" fill="hold">
                                          <p:stCondLst>
                                            <p:cond delay="0"/>
                                          </p:stCondLst>
                                        </p:cTn>
                                        <p:tgtEl>
                                          <p:spTgt spid="274"/>
                                        </p:tgtEl>
                                        <p:attrNameLst>
                                          <p:attrName>style.visibility</p:attrName>
                                        </p:attrNameLst>
                                      </p:cBhvr>
                                      <p:to>
                                        <p:strVal val="visible"/>
                                      </p:to>
                                    </p:set>
                                  </p:childTnLst>
                                </p:cTn>
                              </p:par>
                            </p:childTnLst>
                          </p:cTn>
                        </p:par>
                        <p:par>
                          <p:cTn id="3391" fill="hold">
                            <p:stCondLst>
                              <p:cond delay="27950"/>
                            </p:stCondLst>
                            <p:childTnLst>
                              <p:par>
                                <p:cTn id="3392" presetID="1" presetClass="exit" presetSubtype="0" fill="hold" nodeType="afterEffect">
                                  <p:stCondLst>
                                    <p:cond delay="50"/>
                                  </p:stCondLst>
                                  <p:childTnLst>
                                    <p:set>
                                      <p:cBhvr>
                                        <p:cTn id="3393" dur="1" fill="hold">
                                          <p:stCondLst>
                                            <p:cond delay="0"/>
                                          </p:stCondLst>
                                        </p:cTn>
                                        <p:tgtEl>
                                          <p:spTgt spid="274"/>
                                        </p:tgtEl>
                                        <p:attrNameLst>
                                          <p:attrName>style.visibility</p:attrName>
                                        </p:attrNameLst>
                                      </p:cBhvr>
                                      <p:to>
                                        <p:strVal val="hidden"/>
                                      </p:to>
                                    </p:set>
                                  </p:childTnLst>
                                </p:cTn>
                              </p:par>
                            </p:childTnLst>
                          </p:cTn>
                        </p:par>
                        <p:par>
                          <p:cTn id="3394" fill="hold">
                            <p:stCondLst>
                              <p:cond delay="28000"/>
                            </p:stCondLst>
                            <p:childTnLst>
                              <p:par>
                                <p:cTn id="3395" presetID="1" presetClass="entr" presetSubtype="0" fill="hold" nodeType="afterEffect">
                                  <p:stCondLst>
                                    <p:cond delay="0"/>
                                  </p:stCondLst>
                                  <p:childTnLst>
                                    <p:set>
                                      <p:cBhvr>
                                        <p:cTn id="3396" dur="1" fill="hold">
                                          <p:stCondLst>
                                            <p:cond delay="0"/>
                                          </p:stCondLst>
                                        </p:cTn>
                                        <p:tgtEl>
                                          <p:spTgt spid="275"/>
                                        </p:tgtEl>
                                        <p:attrNameLst>
                                          <p:attrName>style.visibility</p:attrName>
                                        </p:attrNameLst>
                                      </p:cBhvr>
                                      <p:to>
                                        <p:strVal val="visible"/>
                                      </p:to>
                                    </p:set>
                                  </p:childTnLst>
                                </p:cTn>
                              </p:par>
                            </p:childTnLst>
                          </p:cTn>
                        </p:par>
                        <p:par>
                          <p:cTn id="3397" fill="hold">
                            <p:stCondLst>
                              <p:cond delay="28000"/>
                            </p:stCondLst>
                            <p:childTnLst>
                              <p:par>
                                <p:cTn id="3398" presetID="1" presetClass="exit" presetSubtype="0" fill="hold" nodeType="afterEffect">
                                  <p:stCondLst>
                                    <p:cond delay="50"/>
                                  </p:stCondLst>
                                  <p:childTnLst>
                                    <p:set>
                                      <p:cBhvr>
                                        <p:cTn id="3399" dur="1" fill="hold">
                                          <p:stCondLst>
                                            <p:cond delay="0"/>
                                          </p:stCondLst>
                                        </p:cTn>
                                        <p:tgtEl>
                                          <p:spTgt spid="275"/>
                                        </p:tgtEl>
                                        <p:attrNameLst>
                                          <p:attrName>style.visibility</p:attrName>
                                        </p:attrNameLst>
                                      </p:cBhvr>
                                      <p:to>
                                        <p:strVal val="hidden"/>
                                      </p:to>
                                    </p:set>
                                  </p:childTnLst>
                                </p:cTn>
                              </p:par>
                            </p:childTnLst>
                          </p:cTn>
                        </p:par>
                        <p:par>
                          <p:cTn id="3400" fill="hold">
                            <p:stCondLst>
                              <p:cond delay="28050"/>
                            </p:stCondLst>
                            <p:childTnLst>
                              <p:par>
                                <p:cTn id="3401" presetID="1" presetClass="entr" presetSubtype="0" fill="hold" nodeType="afterEffect">
                                  <p:stCondLst>
                                    <p:cond delay="0"/>
                                  </p:stCondLst>
                                  <p:childTnLst>
                                    <p:set>
                                      <p:cBhvr>
                                        <p:cTn id="3402" dur="1" fill="hold">
                                          <p:stCondLst>
                                            <p:cond delay="0"/>
                                          </p:stCondLst>
                                        </p:cTn>
                                        <p:tgtEl>
                                          <p:spTgt spid="276"/>
                                        </p:tgtEl>
                                        <p:attrNameLst>
                                          <p:attrName>style.visibility</p:attrName>
                                        </p:attrNameLst>
                                      </p:cBhvr>
                                      <p:to>
                                        <p:strVal val="visible"/>
                                      </p:to>
                                    </p:set>
                                  </p:childTnLst>
                                </p:cTn>
                              </p:par>
                            </p:childTnLst>
                          </p:cTn>
                        </p:par>
                        <p:par>
                          <p:cTn id="3403" fill="hold">
                            <p:stCondLst>
                              <p:cond delay="28050"/>
                            </p:stCondLst>
                            <p:childTnLst>
                              <p:par>
                                <p:cTn id="3404" presetID="1" presetClass="exit" presetSubtype="0" fill="hold" nodeType="afterEffect">
                                  <p:stCondLst>
                                    <p:cond delay="50"/>
                                  </p:stCondLst>
                                  <p:childTnLst>
                                    <p:set>
                                      <p:cBhvr>
                                        <p:cTn id="3405" dur="1" fill="hold">
                                          <p:stCondLst>
                                            <p:cond delay="0"/>
                                          </p:stCondLst>
                                        </p:cTn>
                                        <p:tgtEl>
                                          <p:spTgt spid="276"/>
                                        </p:tgtEl>
                                        <p:attrNameLst>
                                          <p:attrName>style.visibility</p:attrName>
                                        </p:attrNameLst>
                                      </p:cBhvr>
                                      <p:to>
                                        <p:strVal val="hidden"/>
                                      </p:to>
                                    </p:set>
                                  </p:childTnLst>
                                </p:cTn>
                              </p:par>
                            </p:childTnLst>
                          </p:cTn>
                        </p:par>
                        <p:par>
                          <p:cTn id="3406" fill="hold">
                            <p:stCondLst>
                              <p:cond delay="28100"/>
                            </p:stCondLst>
                            <p:childTnLst>
                              <p:par>
                                <p:cTn id="3407" presetID="1" presetClass="entr" presetSubtype="0" fill="hold" nodeType="afterEffect">
                                  <p:stCondLst>
                                    <p:cond delay="0"/>
                                  </p:stCondLst>
                                  <p:childTnLst>
                                    <p:set>
                                      <p:cBhvr>
                                        <p:cTn id="3408" dur="1" fill="hold">
                                          <p:stCondLst>
                                            <p:cond delay="0"/>
                                          </p:stCondLst>
                                        </p:cTn>
                                        <p:tgtEl>
                                          <p:spTgt spid="277"/>
                                        </p:tgtEl>
                                        <p:attrNameLst>
                                          <p:attrName>style.visibility</p:attrName>
                                        </p:attrNameLst>
                                      </p:cBhvr>
                                      <p:to>
                                        <p:strVal val="visible"/>
                                      </p:to>
                                    </p:set>
                                  </p:childTnLst>
                                </p:cTn>
                              </p:par>
                            </p:childTnLst>
                          </p:cTn>
                        </p:par>
                        <p:par>
                          <p:cTn id="3409" fill="hold">
                            <p:stCondLst>
                              <p:cond delay="28100"/>
                            </p:stCondLst>
                            <p:childTnLst>
                              <p:par>
                                <p:cTn id="3410" presetID="1" presetClass="exit" presetSubtype="0" fill="hold" nodeType="afterEffect">
                                  <p:stCondLst>
                                    <p:cond delay="50"/>
                                  </p:stCondLst>
                                  <p:childTnLst>
                                    <p:set>
                                      <p:cBhvr>
                                        <p:cTn id="3411" dur="1" fill="hold">
                                          <p:stCondLst>
                                            <p:cond delay="0"/>
                                          </p:stCondLst>
                                        </p:cTn>
                                        <p:tgtEl>
                                          <p:spTgt spid="277"/>
                                        </p:tgtEl>
                                        <p:attrNameLst>
                                          <p:attrName>style.visibility</p:attrName>
                                        </p:attrNameLst>
                                      </p:cBhvr>
                                      <p:to>
                                        <p:strVal val="hidden"/>
                                      </p:to>
                                    </p:set>
                                  </p:childTnLst>
                                </p:cTn>
                              </p:par>
                            </p:childTnLst>
                          </p:cTn>
                        </p:par>
                        <p:par>
                          <p:cTn id="3412" fill="hold">
                            <p:stCondLst>
                              <p:cond delay="28150"/>
                            </p:stCondLst>
                            <p:childTnLst>
                              <p:par>
                                <p:cTn id="3413" presetID="1" presetClass="entr" presetSubtype="0" fill="hold" nodeType="afterEffect">
                                  <p:stCondLst>
                                    <p:cond delay="0"/>
                                  </p:stCondLst>
                                  <p:childTnLst>
                                    <p:set>
                                      <p:cBhvr>
                                        <p:cTn id="3414" dur="1" fill="hold">
                                          <p:stCondLst>
                                            <p:cond delay="0"/>
                                          </p:stCondLst>
                                        </p:cTn>
                                        <p:tgtEl>
                                          <p:spTgt spid="278"/>
                                        </p:tgtEl>
                                        <p:attrNameLst>
                                          <p:attrName>style.visibility</p:attrName>
                                        </p:attrNameLst>
                                      </p:cBhvr>
                                      <p:to>
                                        <p:strVal val="visible"/>
                                      </p:to>
                                    </p:set>
                                  </p:childTnLst>
                                </p:cTn>
                              </p:par>
                            </p:childTnLst>
                          </p:cTn>
                        </p:par>
                        <p:par>
                          <p:cTn id="3415" fill="hold">
                            <p:stCondLst>
                              <p:cond delay="28150"/>
                            </p:stCondLst>
                            <p:childTnLst>
                              <p:par>
                                <p:cTn id="3416" presetID="1" presetClass="exit" presetSubtype="0" fill="hold" nodeType="afterEffect">
                                  <p:stCondLst>
                                    <p:cond delay="50"/>
                                  </p:stCondLst>
                                  <p:childTnLst>
                                    <p:set>
                                      <p:cBhvr>
                                        <p:cTn id="3417" dur="1" fill="hold">
                                          <p:stCondLst>
                                            <p:cond delay="0"/>
                                          </p:stCondLst>
                                        </p:cTn>
                                        <p:tgtEl>
                                          <p:spTgt spid="278"/>
                                        </p:tgtEl>
                                        <p:attrNameLst>
                                          <p:attrName>style.visibility</p:attrName>
                                        </p:attrNameLst>
                                      </p:cBhvr>
                                      <p:to>
                                        <p:strVal val="hidden"/>
                                      </p:to>
                                    </p:set>
                                  </p:childTnLst>
                                </p:cTn>
                              </p:par>
                            </p:childTnLst>
                          </p:cTn>
                        </p:par>
                        <p:par>
                          <p:cTn id="3418" fill="hold">
                            <p:stCondLst>
                              <p:cond delay="28200"/>
                            </p:stCondLst>
                            <p:childTnLst>
                              <p:par>
                                <p:cTn id="3419" presetID="1" presetClass="entr" presetSubtype="0" fill="hold" nodeType="afterEffect">
                                  <p:stCondLst>
                                    <p:cond delay="0"/>
                                  </p:stCondLst>
                                  <p:childTnLst>
                                    <p:set>
                                      <p:cBhvr>
                                        <p:cTn id="3420" dur="1" fill="hold">
                                          <p:stCondLst>
                                            <p:cond delay="0"/>
                                          </p:stCondLst>
                                        </p:cTn>
                                        <p:tgtEl>
                                          <p:spTgt spid="279"/>
                                        </p:tgtEl>
                                        <p:attrNameLst>
                                          <p:attrName>style.visibility</p:attrName>
                                        </p:attrNameLst>
                                      </p:cBhvr>
                                      <p:to>
                                        <p:strVal val="visible"/>
                                      </p:to>
                                    </p:set>
                                  </p:childTnLst>
                                </p:cTn>
                              </p:par>
                            </p:childTnLst>
                          </p:cTn>
                        </p:par>
                        <p:par>
                          <p:cTn id="3421" fill="hold">
                            <p:stCondLst>
                              <p:cond delay="28200"/>
                            </p:stCondLst>
                            <p:childTnLst>
                              <p:par>
                                <p:cTn id="3422" presetID="1" presetClass="exit" presetSubtype="0" fill="hold" nodeType="afterEffect">
                                  <p:stCondLst>
                                    <p:cond delay="50"/>
                                  </p:stCondLst>
                                  <p:childTnLst>
                                    <p:set>
                                      <p:cBhvr>
                                        <p:cTn id="3423" dur="1" fill="hold">
                                          <p:stCondLst>
                                            <p:cond delay="0"/>
                                          </p:stCondLst>
                                        </p:cTn>
                                        <p:tgtEl>
                                          <p:spTgt spid="279"/>
                                        </p:tgtEl>
                                        <p:attrNameLst>
                                          <p:attrName>style.visibility</p:attrName>
                                        </p:attrNameLst>
                                      </p:cBhvr>
                                      <p:to>
                                        <p:strVal val="hidden"/>
                                      </p:to>
                                    </p:set>
                                  </p:childTnLst>
                                </p:cTn>
                              </p:par>
                            </p:childTnLst>
                          </p:cTn>
                        </p:par>
                        <p:par>
                          <p:cTn id="3424" fill="hold">
                            <p:stCondLst>
                              <p:cond delay="28250"/>
                            </p:stCondLst>
                            <p:childTnLst>
                              <p:par>
                                <p:cTn id="3425" presetID="1" presetClass="exit" presetSubtype="0" fill="hold" nodeType="afterEffect">
                                  <p:stCondLst>
                                    <p:cond delay="50"/>
                                  </p:stCondLst>
                                  <p:childTnLst>
                                    <p:set>
                                      <p:cBhvr>
                                        <p:cTn id="3426" dur="1" fill="hold">
                                          <p:stCondLst>
                                            <p:cond delay="0"/>
                                          </p:stCondLst>
                                        </p:cTn>
                                        <p:tgtEl>
                                          <p:spTgt spid="270"/>
                                        </p:tgtEl>
                                        <p:attrNameLst>
                                          <p:attrName>style.visibility</p:attrName>
                                        </p:attrNameLst>
                                      </p:cBhvr>
                                      <p:to>
                                        <p:strVal val="hidden"/>
                                      </p:to>
                                    </p:set>
                                  </p:childTnLst>
                                </p:cTn>
                              </p:par>
                            </p:childTnLst>
                          </p:cTn>
                        </p:par>
                        <p:par>
                          <p:cTn id="3427" fill="hold">
                            <p:stCondLst>
                              <p:cond delay="28300"/>
                            </p:stCondLst>
                            <p:childTnLst>
                              <p:par>
                                <p:cTn id="3428" presetID="1" presetClass="entr" presetSubtype="0" fill="hold" nodeType="afterEffect">
                                  <p:stCondLst>
                                    <p:cond delay="0"/>
                                  </p:stCondLst>
                                  <p:childTnLst>
                                    <p:set>
                                      <p:cBhvr>
                                        <p:cTn id="3429" dur="1" fill="hold">
                                          <p:stCondLst>
                                            <p:cond delay="0"/>
                                          </p:stCondLst>
                                        </p:cTn>
                                        <p:tgtEl>
                                          <p:spTgt spid="271"/>
                                        </p:tgtEl>
                                        <p:attrNameLst>
                                          <p:attrName>style.visibility</p:attrName>
                                        </p:attrNameLst>
                                      </p:cBhvr>
                                      <p:to>
                                        <p:strVal val="visible"/>
                                      </p:to>
                                    </p:set>
                                  </p:childTnLst>
                                </p:cTn>
                              </p:par>
                            </p:childTnLst>
                          </p:cTn>
                        </p:par>
                        <p:par>
                          <p:cTn id="3430" fill="hold">
                            <p:stCondLst>
                              <p:cond delay="28300"/>
                            </p:stCondLst>
                            <p:childTnLst>
                              <p:par>
                                <p:cTn id="3431" presetID="1" presetClass="exit" presetSubtype="0" fill="hold" nodeType="afterEffect">
                                  <p:stCondLst>
                                    <p:cond delay="50"/>
                                  </p:stCondLst>
                                  <p:childTnLst>
                                    <p:set>
                                      <p:cBhvr>
                                        <p:cTn id="3432" dur="1" fill="hold">
                                          <p:stCondLst>
                                            <p:cond delay="0"/>
                                          </p:stCondLst>
                                        </p:cTn>
                                        <p:tgtEl>
                                          <p:spTgt spid="271"/>
                                        </p:tgtEl>
                                        <p:attrNameLst>
                                          <p:attrName>style.visibility</p:attrName>
                                        </p:attrNameLst>
                                      </p:cBhvr>
                                      <p:to>
                                        <p:strVal val="hidden"/>
                                      </p:to>
                                    </p:set>
                                  </p:childTnLst>
                                </p:cTn>
                              </p:par>
                            </p:childTnLst>
                          </p:cTn>
                        </p:par>
                        <p:par>
                          <p:cTn id="3433" fill="hold">
                            <p:stCondLst>
                              <p:cond delay="28350"/>
                            </p:stCondLst>
                            <p:childTnLst>
                              <p:par>
                                <p:cTn id="3434" presetID="1" presetClass="entr" presetSubtype="0" fill="hold" nodeType="afterEffect">
                                  <p:stCondLst>
                                    <p:cond delay="0"/>
                                  </p:stCondLst>
                                  <p:childTnLst>
                                    <p:set>
                                      <p:cBhvr>
                                        <p:cTn id="3435" dur="1" fill="hold">
                                          <p:stCondLst>
                                            <p:cond delay="0"/>
                                          </p:stCondLst>
                                        </p:cTn>
                                        <p:tgtEl>
                                          <p:spTgt spid="280"/>
                                        </p:tgtEl>
                                        <p:attrNameLst>
                                          <p:attrName>style.visibility</p:attrName>
                                        </p:attrNameLst>
                                      </p:cBhvr>
                                      <p:to>
                                        <p:strVal val="visible"/>
                                      </p:to>
                                    </p:set>
                                  </p:childTnLst>
                                </p:cTn>
                              </p:par>
                            </p:childTnLst>
                          </p:cTn>
                        </p:par>
                        <p:par>
                          <p:cTn id="3436" fill="hold">
                            <p:stCondLst>
                              <p:cond delay="28350"/>
                            </p:stCondLst>
                            <p:childTnLst>
                              <p:par>
                                <p:cTn id="3437" presetID="1" presetClass="exit" presetSubtype="0" fill="hold" nodeType="afterEffect">
                                  <p:stCondLst>
                                    <p:cond delay="50"/>
                                  </p:stCondLst>
                                  <p:childTnLst>
                                    <p:set>
                                      <p:cBhvr>
                                        <p:cTn id="3438" dur="1" fill="hold">
                                          <p:stCondLst>
                                            <p:cond delay="0"/>
                                          </p:stCondLst>
                                        </p:cTn>
                                        <p:tgtEl>
                                          <p:spTgt spid="280"/>
                                        </p:tgtEl>
                                        <p:attrNameLst>
                                          <p:attrName>style.visibility</p:attrName>
                                        </p:attrNameLst>
                                      </p:cBhvr>
                                      <p:to>
                                        <p:strVal val="hidden"/>
                                      </p:to>
                                    </p:set>
                                  </p:childTnLst>
                                </p:cTn>
                              </p:par>
                            </p:childTnLst>
                          </p:cTn>
                        </p:par>
                        <p:par>
                          <p:cTn id="3439" fill="hold">
                            <p:stCondLst>
                              <p:cond delay="28400"/>
                            </p:stCondLst>
                            <p:childTnLst>
                              <p:par>
                                <p:cTn id="3440" presetID="1" presetClass="entr" presetSubtype="0" fill="hold" nodeType="afterEffect">
                                  <p:stCondLst>
                                    <p:cond delay="0"/>
                                  </p:stCondLst>
                                  <p:childTnLst>
                                    <p:set>
                                      <p:cBhvr>
                                        <p:cTn id="3441" dur="1" fill="hold">
                                          <p:stCondLst>
                                            <p:cond delay="0"/>
                                          </p:stCondLst>
                                        </p:cTn>
                                        <p:tgtEl>
                                          <p:spTgt spid="281"/>
                                        </p:tgtEl>
                                        <p:attrNameLst>
                                          <p:attrName>style.visibility</p:attrName>
                                        </p:attrNameLst>
                                      </p:cBhvr>
                                      <p:to>
                                        <p:strVal val="visible"/>
                                      </p:to>
                                    </p:set>
                                  </p:childTnLst>
                                </p:cTn>
                              </p:par>
                            </p:childTnLst>
                          </p:cTn>
                        </p:par>
                        <p:par>
                          <p:cTn id="3442" fill="hold">
                            <p:stCondLst>
                              <p:cond delay="28400"/>
                            </p:stCondLst>
                            <p:childTnLst>
                              <p:par>
                                <p:cTn id="3443" presetID="1" presetClass="exit" presetSubtype="0" fill="hold" nodeType="afterEffect">
                                  <p:stCondLst>
                                    <p:cond delay="50"/>
                                  </p:stCondLst>
                                  <p:childTnLst>
                                    <p:set>
                                      <p:cBhvr>
                                        <p:cTn id="3444" dur="1" fill="hold">
                                          <p:stCondLst>
                                            <p:cond delay="0"/>
                                          </p:stCondLst>
                                        </p:cTn>
                                        <p:tgtEl>
                                          <p:spTgt spid="281"/>
                                        </p:tgtEl>
                                        <p:attrNameLst>
                                          <p:attrName>style.visibility</p:attrName>
                                        </p:attrNameLst>
                                      </p:cBhvr>
                                      <p:to>
                                        <p:strVal val="hidden"/>
                                      </p:to>
                                    </p:set>
                                  </p:childTnLst>
                                </p:cTn>
                              </p:par>
                            </p:childTnLst>
                          </p:cTn>
                        </p:par>
                        <p:par>
                          <p:cTn id="3445" fill="hold">
                            <p:stCondLst>
                              <p:cond delay="28450"/>
                            </p:stCondLst>
                            <p:childTnLst>
                              <p:par>
                                <p:cTn id="3446" presetID="1" presetClass="entr" presetSubtype="0" fill="hold" nodeType="afterEffect">
                                  <p:stCondLst>
                                    <p:cond delay="0"/>
                                  </p:stCondLst>
                                  <p:childTnLst>
                                    <p:set>
                                      <p:cBhvr>
                                        <p:cTn id="3447" dur="1" fill="hold">
                                          <p:stCondLst>
                                            <p:cond delay="0"/>
                                          </p:stCondLst>
                                        </p:cTn>
                                        <p:tgtEl>
                                          <p:spTgt spid="282"/>
                                        </p:tgtEl>
                                        <p:attrNameLst>
                                          <p:attrName>style.visibility</p:attrName>
                                        </p:attrNameLst>
                                      </p:cBhvr>
                                      <p:to>
                                        <p:strVal val="visible"/>
                                      </p:to>
                                    </p:set>
                                  </p:childTnLst>
                                </p:cTn>
                              </p:par>
                            </p:childTnLst>
                          </p:cTn>
                        </p:par>
                        <p:par>
                          <p:cTn id="3448" fill="hold">
                            <p:stCondLst>
                              <p:cond delay="28450"/>
                            </p:stCondLst>
                            <p:childTnLst>
                              <p:par>
                                <p:cTn id="3449" presetID="1" presetClass="exit" presetSubtype="0" fill="hold" nodeType="afterEffect">
                                  <p:stCondLst>
                                    <p:cond delay="50"/>
                                  </p:stCondLst>
                                  <p:childTnLst>
                                    <p:set>
                                      <p:cBhvr>
                                        <p:cTn id="3450" dur="1" fill="hold">
                                          <p:stCondLst>
                                            <p:cond delay="0"/>
                                          </p:stCondLst>
                                        </p:cTn>
                                        <p:tgtEl>
                                          <p:spTgt spid="282"/>
                                        </p:tgtEl>
                                        <p:attrNameLst>
                                          <p:attrName>style.visibility</p:attrName>
                                        </p:attrNameLst>
                                      </p:cBhvr>
                                      <p:to>
                                        <p:strVal val="hidden"/>
                                      </p:to>
                                    </p:set>
                                  </p:childTnLst>
                                </p:cTn>
                              </p:par>
                            </p:childTnLst>
                          </p:cTn>
                        </p:par>
                        <p:par>
                          <p:cTn id="3451" fill="hold">
                            <p:stCondLst>
                              <p:cond delay="28500"/>
                            </p:stCondLst>
                            <p:childTnLst>
                              <p:par>
                                <p:cTn id="3452" presetID="1" presetClass="entr" presetSubtype="0" fill="hold" nodeType="afterEffect">
                                  <p:stCondLst>
                                    <p:cond delay="0"/>
                                  </p:stCondLst>
                                  <p:childTnLst>
                                    <p:set>
                                      <p:cBhvr>
                                        <p:cTn id="3453" dur="1" fill="hold">
                                          <p:stCondLst>
                                            <p:cond delay="0"/>
                                          </p:stCondLst>
                                        </p:cTn>
                                        <p:tgtEl>
                                          <p:spTgt spid="283"/>
                                        </p:tgtEl>
                                        <p:attrNameLst>
                                          <p:attrName>style.visibility</p:attrName>
                                        </p:attrNameLst>
                                      </p:cBhvr>
                                      <p:to>
                                        <p:strVal val="visible"/>
                                      </p:to>
                                    </p:set>
                                  </p:childTnLst>
                                </p:cTn>
                              </p:par>
                            </p:childTnLst>
                          </p:cTn>
                        </p:par>
                        <p:par>
                          <p:cTn id="3454" fill="hold">
                            <p:stCondLst>
                              <p:cond delay="28500"/>
                            </p:stCondLst>
                            <p:childTnLst>
                              <p:par>
                                <p:cTn id="3455" presetID="1" presetClass="entr" presetSubtype="0" fill="hold" nodeType="afterEffect">
                                  <p:stCondLst>
                                    <p:cond delay="0"/>
                                  </p:stCondLst>
                                  <p:childTnLst>
                                    <p:set>
                                      <p:cBhvr>
                                        <p:cTn id="3456" dur="1" fill="hold">
                                          <p:stCondLst>
                                            <p:cond delay="0"/>
                                          </p:stCondLst>
                                        </p:cTn>
                                        <p:tgtEl>
                                          <p:spTgt spid="272"/>
                                        </p:tgtEl>
                                        <p:attrNameLst>
                                          <p:attrName>style.visibility</p:attrName>
                                        </p:attrNameLst>
                                      </p:cBhvr>
                                      <p:to>
                                        <p:strVal val="visible"/>
                                      </p:to>
                                    </p:set>
                                  </p:childTnLst>
                                </p:cTn>
                              </p:par>
                            </p:childTnLst>
                          </p:cTn>
                        </p:par>
                        <p:par>
                          <p:cTn id="3457" fill="hold">
                            <p:stCondLst>
                              <p:cond delay="28500"/>
                            </p:stCondLst>
                            <p:childTnLst>
                              <p:par>
                                <p:cTn id="3458" presetID="1" presetClass="exit" presetSubtype="0" fill="hold" nodeType="afterEffect">
                                  <p:stCondLst>
                                    <p:cond delay="50"/>
                                  </p:stCondLst>
                                  <p:childTnLst>
                                    <p:set>
                                      <p:cBhvr>
                                        <p:cTn id="3459" dur="1" fill="hold">
                                          <p:stCondLst>
                                            <p:cond delay="0"/>
                                          </p:stCondLst>
                                        </p:cTn>
                                        <p:tgtEl>
                                          <p:spTgt spid="272"/>
                                        </p:tgtEl>
                                        <p:attrNameLst>
                                          <p:attrName>style.visibility</p:attrName>
                                        </p:attrNameLst>
                                      </p:cBhvr>
                                      <p:to>
                                        <p:strVal val="hidden"/>
                                      </p:to>
                                    </p:set>
                                  </p:childTnLst>
                                </p:cTn>
                              </p:par>
                            </p:childTnLst>
                          </p:cTn>
                        </p:par>
                        <p:par>
                          <p:cTn id="3460" fill="hold">
                            <p:stCondLst>
                              <p:cond delay="28550"/>
                            </p:stCondLst>
                            <p:childTnLst>
                              <p:par>
                                <p:cTn id="3461" presetID="1" presetClass="entr" presetSubtype="0" fill="hold" nodeType="afterEffect">
                                  <p:stCondLst>
                                    <p:cond delay="0"/>
                                  </p:stCondLst>
                                  <p:childTnLst>
                                    <p:set>
                                      <p:cBhvr>
                                        <p:cTn id="3462" dur="1" fill="hold">
                                          <p:stCondLst>
                                            <p:cond delay="0"/>
                                          </p:stCondLst>
                                        </p:cTn>
                                        <p:tgtEl>
                                          <p:spTgt spid="273"/>
                                        </p:tgtEl>
                                        <p:attrNameLst>
                                          <p:attrName>style.visibility</p:attrName>
                                        </p:attrNameLst>
                                      </p:cBhvr>
                                      <p:to>
                                        <p:strVal val="visible"/>
                                      </p:to>
                                    </p:set>
                                  </p:childTnLst>
                                </p:cTn>
                              </p:par>
                            </p:childTnLst>
                          </p:cTn>
                        </p:par>
                        <p:par>
                          <p:cTn id="3463" fill="hold">
                            <p:stCondLst>
                              <p:cond delay="28550"/>
                            </p:stCondLst>
                            <p:childTnLst>
                              <p:par>
                                <p:cTn id="3464" presetID="1" presetClass="entr" presetSubtype="0" fill="hold" nodeType="afterEffect">
                                  <p:stCondLst>
                                    <p:cond delay="0"/>
                                  </p:stCondLst>
                                  <p:childTnLst>
                                    <p:set>
                                      <p:cBhvr>
                                        <p:cTn id="3465" dur="1" fill="hold">
                                          <p:stCondLst>
                                            <p:cond delay="0"/>
                                          </p:stCondLst>
                                        </p:cTn>
                                        <p:tgtEl>
                                          <p:spTgt spid="289"/>
                                        </p:tgtEl>
                                        <p:attrNameLst>
                                          <p:attrName>style.visibility</p:attrName>
                                        </p:attrNameLst>
                                      </p:cBhvr>
                                      <p:to>
                                        <p:strVal val="visible"/>
                                      </p:to>
                                    </p:set>
                                  </p:childTnLst>
                                </p:cTn>
                              </p:par>
                            </p:childTnLst>
                          </p:cTn>
                        </p:par>
                        <p:par>
                          <p:cTn id="3466" fill="hold">
                            <p:stCondLst>
                              <p:cond delay="28550"/>
                            </p:stCondLst>
                            <p:childTnLst>
                              <p:par>
                                <p:cTn id="3467" presetID="1" presetClass="exit" presetSubtype="0" fill="hold" nodeType="afterEffect">
                                  <p:stCondLst>
                                    <p:cond delay="50"/>
                                  </p:stCondLst>
                                  <p:childTnLst>
                                    <p:set>
                                      <p:cBhvr>
                                        <p:cTn id="3468" dur="1" fill="hold">
                                          <p:stCondLst>
                                            <p:cond delay="0"/>
                                          </p:stCondLst>
                                        </p:cTn>
                                        <p:tgtEl>
                                          <p:spTgt spid="289"/>
                                        </p:tgtEl>
                                        <p:attrNameLst>
                                          <p:attrName>style.visibility</p:attrName>
                                        </p:attrNameLst>
                                      </p:cBhvr>
                                      <p:to>
                                        <p:strVal val="hidden"/>
                                      </p:to>
                                    </p:set>
                                  </p:childTnLst>
                                </p:cTn>
                              </p:par>
                            </p:childTnLst>
                          </p:cTn>
                        </p:par>
                        <p:par>
                          <p:cTn id="3469" fill="hold">
                            <p:stCondLst>
                              <p:cond delay="28600"/>
                            </p:stCondLst>
                            <p:childTnLst>
                              <p:par>
                                <p:cTn id="3470" presetID="1" presetClass="entr" presetSubtype="0" fill="hold" nodeType="afterEffect">
                                  <p:stCondLst>
                                    <p:cond delay="0"/>
                                  </p:stCondLst>
                                  <p:childTnLst>
                                    <p:set>
                                      <p:cBhvr>
                                        <p:cTn id="3471" dur="1" fill="hold">
                                          <p:stCondLst>
                                            <p:cond delay="0"/>
                                          </p:stCondLst>
                                        </p:cTn>
                                        <p:tgtEl>
                                          <p:spTgt spid="290"/>
                                        </p:tgtEl>
                                        <p:attrNameLst>
                                          <p:attrName>style.visibility</p:attrName>
                                        </p:attrNameLst>
                                      </p:cBhvr>
                                      <p:to>
                                        <p:strVal val="visible"/>
                                      </p:to>
                                    </p:set>
                                  </p:childTnLst>
                                </p:cTn>
                              </p:par>
                            </p:childTnLst>
                          </p:cTn>
                        </p:par>
                        <p:par>
                          <p:cTn id="3472" fill="hold">
                            <p:stCondLst>
                              <p:cond delay="28600"/>
                            </p:stCondLst>
                            <p:childTnLst>
                              <p:par>
                                <p:cTn id="3473" presetID="1" presetClass="exit" presetSubtype="0" fill="hold" nodeType="afterEffect">
                                  <p:stCondLst>
                                    <p:cond delay="50"/>
                                  </p:stCondLst>
                                  <p:childTnLst>
                                    <p:set>
                                      <p:cBhvr>
                                        <p:cTn id="3474" dur="1" fill="hold">
                                          <p:stCondLst>
                                            <p:cond delay="0"/>
                                          </p:stCondLst>
                                        </p:cTn>
                                        <p:tgtEl>
                                          <p:spTgt spid="290"/>
                                        </p:tgtEl>
                                        <p:attrNameLst>
                                          <p:attrName>style.visibility</p:attrName>
                                        </p:attrNameLst>
                                      </p:cBhvr>
                                      <p:to>
                                        <p:strVal val="hidden"/>
                                      </p:to>
                                    </p:set>
                                  </p:childTnLst>
                                </p:cTn>
                              </p:par>
                            </p:childTnLst>
                          </p:cTn>
                        </p:par>
                        <p:par>
                          <p:cTn id="3475" fill="hold">
                            <p:stCondLst>
                              <p:cond delay="28650"/>
                            </p:stCondLst>
                            <p:childTnLst>
                              <p:par>
                                <p:cTn id="3476" presetID="1" presetClass="entr" presetSubtype="0" fill="hold" nodeType="afterEffect">
                                  <p:stCondLst>
                                    <p:cond delay="0"/>
                                  </p:stCondLst>
                                  <p:childTnLst>
                                    <p:set>
                                      <p:cBhvr>
                                        <p:cTn id="3477" dur="1" fill="hold">
                                          <p:stCondLst>
                                            <p:cond delay="0"/>
                                          </p:stCondLst>
                                        </p:cTn>
                                        <p:tgtEl>
                                          <p:spTgt spid="291"/>
                                        </p:tgtEl>
                                        <p:attrNameLst>
                                          <p:attrName>style.visibility</p:attrName>
                                        </p:attrNameLst>
                                      </p:cBhvr>
                                      <p:to>
                                        <p:strVal val="visible"/>
                                      </p:to>
                                    </p:set>
                                  </p:childTnLst>
                                </p:cTn>
                              </p:par>
                            </p:childTnLst>
                          </p:cTn>
                        </p:par>
                        <p:par>
                          <p:cTn id="3478" fill="hold">
                            <p:stCondLst>
                              <p:cond delay="28650"/>
                            </p:stCondLst>
                            <p:childTnLst>
                              <p:par>
                                <p:cTn id="3479" presetID="1" presetClass="exit" presetSubtype="0" fill="hold" nodeType="afterEffect">
                                  <p:stCondLst>
                                    <p:cond delay="50"/>
                                  </p:stCondLst>
                                  <p:childTnLst>
                                    <p:set>
                                      <p:cBhvr>
                                        <p:cTn id="3480" dur="1" fill="hold">
                                          <p:stCondLst>
                                            <p:cond delay="0"/>
                                          </p:stCondLst>
                                        </p:cTn>
                                        <p:tgtEl>
                                          <p:spTgt spid="291"/>
                                        </p:tgtEl>
                                        <p:attrNameLst>
                                          <p:attrName>style.visibility</p:attrName>
                                        </p:attrNameLst>
                                      </p:cBhvr>
                                      <p:to>
                                        <p:strVal val="hidden"/>
                                      </p:to>
                                    </p:set>
                                  </p:childTnLst>
                                </p:cTn>
                              </p:par>
                            </p:childTnLst>
                          </p:cTn>
                        </p:par>
                        <p:par>
                          <p:cTn id="3481" fill="hold">
                            <p:stCondLst>
                              <p:cond delay="28700"/>
                            </p:stCondLst>
                            <p:childTnLst>
                              <p:par>
                                <p:cTn id="3482" presetID="1" presetClass="entr" presetSubtype="0" fill="hold" nodeType="afterEffect">
                                  <p:stCondLst>
                                    <p:cond delay="0"/>
                                  </p:stCondLst>
                                  <p:childTnLst>
                                    <p:set>
                                      <p:cBhvr>
                                        <p:cTn id="3483" dur="1" fill="hold">
                                          <p:stCondLst>
                                            <p:cond delay="0"/>
                                          </p:stCondLst>
                                        </p:cTn>
                                        <p:tgtEl>
                                          <p:spTgt spid="292"/>
                                        </p:tgtEl>
                                        <p:attrNameLst>
                                          <p:attrName>style.visibility</p:attrName>
                                        </p:attrNameLst>
                                      </p:cBhvr>
                                      <p:to>
                                        <p:strVal val="visible"/>
                                      </p:to>
                                    </p:set>
                                  </p:childTnLst>
                                </p:cTn>
                              </p:par>
                            </p:childTnLst>
                          </p:cTn>
                        </p:par>
                        <p:par>
                          <p:cTn id="3484" fill="hold">
                            <p:stCondLst>
                              <p:cond delay="28700"/>
                            </p:stCondLst>
                            <p:childTnLst>
                              <p:par>
                                <p:cTn id="3485" presetID="1" presetClass="exit" presetSubtype="0" fill="hold" nodeType="afterEffect">
                                  <p:stCondLst>
                                    <p:cond delay="50"/>
                                  </p:stCondLst>
                                  <p:childTnLst>
                                    <p:set>
                                      <p:cBhvr>
                                        <p:cTn id="3486" dur="1" fill="hold">
                                          <p:stCondLst>
                                            <p:cond delay="0"/>
                                          </p:stCondLst>
                                        </p:cTn>
                                        <p:tgtEl>
                                          <p:spTgt spid="292"/>
                                        </p:tgtEl>
                                        <p:attrNameLst>
                                          <p:attrName>style.visibility</p:attrName>
                                        </p:attrNameLst>
                                      </p:cBhvr>
                                      <p:to>
                                        <p:strVal val="hidden"/>
                                      </p:to>
                                    </p:set>
                                  </p:childTnLst>
                                </p:cTn>
                              </p:par>
                            </p:childTnLst>
                          </p:cTn>
                        </p:par>
                        <p:par>
                          <p:cTn id="3487" fill="hold">
                            <p:stCondLst>
                              <p:cond delay="28750"/>
                            </p:stCondLst>
                            <p:childTnLst>
                              <p:par>
                                <p:cTn id="3488" presetID="1" presetClass="entr" presetSubtype="0" fill="hold" nodeType="afterEffect">
                                  <p:stCondLst>
                                    <p:cond delay="0"/>
                                  </p:stCondLst>
                                  <p:childTnLst>
                                    <p:set>
                                      <p:cBhvr>
                                        <p:cTn id="3489" dur="1" fill="hold">
                                          <p:stCondLst>
                                            <p:cond delay="0"/>
                                          </p:stCondLst>
                                        </p:cTn>
                                        <p:tgtEl>
                                          <p:spTgt spid="293"/>
                                        </p:tgtEl>
                                        <p:attrNameLst>
                                          <p:attrName>style.visibility</p:attrName>
                                        </p:attrNameLst>
                                      </p:cBhvr>
                                      <p:to>
                                        <p:strVal val="visible"/>
                                      </p:to>
                                    </p:set>
                                  </p:childTnLst>
                                </p:cTn>
                              </p:par>
                            </p:childTnLst>
                          </p:cTn>
                        </p:par>
                        <p:par>
                          <p:cTn id="3490" fill="hold">
                            <p:stCondLst>
                              <p:cond delay="28750"/>
                            </p:stCondLst>
                            <p:childTnLst>
                              <p:par>
                                <p:cTn id="3491" presetID="1" presetClass="exit" presetSubtype="0" fill="hold" nodeType="afterEffect">
                                  <p:stCondLst>
                                    <p:cond delay="50"/>
                                  </p:stCondLst>
                                  <p:childTnLst>
                                    <p:set>
                                      <p:cBhvr>
                                        <p:cTn id="3492" dur="1" fill="hold">
                                          <p:stCondLst>
                                            <p:cond delay="0"/>
                                          </p:stCondLst>
                                        </p:cTn>
                                        <p:tgtEl>
                                          <p:spTgt spid="293"/>
                                        </p:tgtEl>
                                        <p:attrNameLst>
                                          <p:attrName>style.visibility</p:attrName>
                                        </p:attrNameLst>
                                      </p:cBhvr>
                                      <p:to>
                                        <p:strVal val="hidden"/>
                                      </p:to>
                                    </p:set>
                                  </p:childTnLst>
                                </p:cTn>
                              </p:par>
                            </p:childTnLst>
                          </p:cTn>
                        </p:par>
                        <p:par>
                          <p:cTn id="3493" fill="hold">
                            <p:stCondLst>
                              <p:cond delay="28800"/>
                            </p:stCondLst>
                            <p:childTnLst>
                              <p:par>
                                <p:cTn id="3494" presetID="1" presetClass="entr" presetSubtype="0" fill="hold" nodeType="afterEffect">
                                  <p:stCondLst>
                                    <p:cond delay="0"/>
                                  </p:stCondLst>
                                  <p:childTnLst>
                                    <p:set>
                                      <p:cBhvr>
                                        <p:cTn id="3495" dur="1" fill="hold">
                                          <p:stCondLst>
                                            <p:cond delay="0"/>
                                          </p:stCondLst>
                                        </p:cTn>
                                        <p:tgtEl>
                                          <p:spTgt spid="294"/>
                                        </p:tgtEl>
                                        <p:attrNameLst>
                                          <p:attrName>style.visibility</p:attrName>
                                        </p:attrNameLst>
                                      </p:cBhvr>
                                      <p:to>
                                        <p:strVal val="visible"/>
                                      </p:to>
                                    </p:set>
                                  </p:childTnLst>
                                </p:cTn>
                              </p:par>
                            </p:childTnLst>
                          </p:cTn>
                        </p:par>
                        <p:par>
                          <p:cTn id="3496" fill="hold">
                            <p:stCondLst>
                              <p:cond delay="28800"/>
                            </p:stCondLst>
                            <p:childTnLst>
                              <p:par>
                                <p:cTn id="3497" presetID="1" presetClass="exit" presetSubtype="0" fill="hold" nodeType="afterEffect">
                                  <p:stCondLst>
                                    <p:cond delay="50"/>
                                  </p:stCondLst>
                                  <p:childTnLst>
                                    <p:set>
                                      <p:cBhvr>
                                        <p:cTn id="3498" dur="1" fill="hold">
                                          <p:stCondLst>
                                            <p:cond delay="0"/>
                                          </p:stCondLst>
                                        </p:cTn>
                                        <p:tgtEl>
                                          <p:spTgt spid="294"/>
                                        </p:tgtEl>
                                        <p:attrNameLst>
                                          <p:attrName>style.visibility</p:attrName>
                                        </p:attrNameLst>
                                      </p:cBhvr>
                                      <p:to>
                                        <p:strVal val="hidden"/>
                                      </p:to>
                                    </p:set>
                                  </p:childTnLst>
                                </p:cTn>
                              </p:par>
                            </p:childTnLst>
                          </p:cTn>
                        </p:par>
                        <p:par>
                          <p:cTn id="3499" fill="hold">
                            <p:stCondLst>
                              <p:cond delay="28850"/>
                            </p:stCondLst>
                            <p:childTnLst>
                              <p:par>
                                <p:cTn id="3500" presetID="1" presetClass="entr" presetSubtype="0" fill="hold" nodeType="afterEffect">
                                  <p:stCondLst>
                                    <p:cond delay="0"/>
                                  </p:stCondLst>
                                  <p:childTnLst>
                                    <p:set>
                                      <p:cBhvr>
                                        <p:cTn id="3501" dur="1" fill="hold">
                                          <p:stCondLst>
                                            <p:cond delay="0"/>
                                          </p:stCondLst>
                                        </p:cTn>
                                        <p:tgtEl>
                                          <p:spTgt spid="303"/>
                                        </p:tgtEl>
                                        <p:attrNameLst>
                                          <p:attrName>style.visibility</p:attrName>
                                        </p:attrNameLst>
                                      </p:cBhvr>
                                      <p:to>
                                        <p:strVal val="visible"/>
                                      </p:to>
                                    </p:set>
                                  </p:childTnLst>
                                </p:cTn>
                              </p:par>
                            </p:childTnLst>
                          </p:cTn>
                        </p:par>
                        <p:par>
                          <p:cTn id="3502" fill="hold">
                            <p:stCondLst>
                              <p:cond delay="28850"/>
                            </p:stCondLst>
                            <p:childTnLst>
                              <p:par>
                                <p:cTn id="3503" presetID="1" presetClass="exit" presetSubtype="0" fill="hold" nodeType="afterEffect">
                                  <p:stCondLst>
                                    <p:cond delay="50"/>
                                  </p:stCondLst>
                                  <p:childTnLst>
                                    <p:set>
                                      <p:cBhvr>
                                        <p:cTn id="3504" dur="1" fill="hold">
                                          <p:stCondLst>
                                            <p:cond delay="0"/>
                                          </p:stCondLst>
                                        </p:cTn>
                                        <p:tgtEl>
                                          <p:spTgt spid="303"/>
                                        </p:tgtEl>
                                        <p:attrNameLst>
                                          <p:attrName>style.visibility</p:attrName>
                                        </p:attrNameLst>
                                      </p:cBhvr>
                                      <p:to>
                                        <p:strVal val="hidden"/>
                                      </p:to>
                                    </p:set>
                                  </p:childTnLst>
                                </p:cTn>
                              </p:par>
                            </p:childTnLst>
                          </p:cTn>
                        </p:par>
                        <p:par>
                          <p:cTn id="3505" fill="hold">
                            <p:stCondLst>
                              <p:cond delay="28900"/>
                            </p:stCondLst>
                            <p:childTnLst>
                              <p:par>
                                <p:cTn id="3506" presetID="1" presetClass="entr" presetSubtype="0" fill="hold" nodeType="afterEffect">
                                  <p:stCondLst>
                                    <p:cond delay="0"/>
                                  </p:stCondLst>
                                  <p:childTnLst>
                                    <p:set>
                                      <p:cBhvr>
                                        <p:cTn id="3507" dur="1" fill="hold">
                                          <p:stCondLst>
                                            <p:cond delay="0"/>
                                          </p:stCondLst>
                                        </p:cTn>
                                        <p:tgtEl>
                                          <p:spTgt spid="304"/>
                                        </p:tgtEl>
                                        <p:attrNameLst>
                                          <p:attrName>style.visibility</p:attrName>
                                        </p:attrNameLst>
                                      </p:cBhvr>
                                      <p:to>
                                        <p:strVal val="visible"/>
                                      </p:to>
                                    </p:set>
                                  </p:childTnLst>
                                </p:cTn>
                              </p:par>
                            </p:childTnLst>
                          </p:cTn>
                        </p:par>
                        <p:par>
                          <p:cTn id="3508" fill="hold">
                            <p:stCondLst>
                              <p:cond delay="28900"/>
                            </p:stCondLst>
                            <p:childTnLst>
                              <p:par>
                                <p:cTn id="3509" presetID="1" presetClass="exit" presetSubtype="0" fill="hold" nodeType="afterEffect">
                                  <p:stCondLst>
                                    <p:cond delay="50"/>
                                  </p:stCondLst>
                                  <p:childTnLst>
                                    <p:set>
                                      <p:cBhvr>
                                        <p:cTn id="3510" dur="1" fill="hold">
                                          <p:stCondLst>
                                            <p:cond delay="0"/>
                                          </p:stCondLst>
                                        </p:cTn>
                                        <p:tgtEl>
                                          <p:spTgt spid="304"/>
                                        </p:tgtEl>
                                        <p:attrNameLst>
                                          <p:attrName>style.visibility</p:attrName>
                                        </p:attrNameLst>
                                      </p:cBhvr>
                                      <p:to>
                                        <p:strVal val="hidden"/>
                                      </p:to>
                                    </p:set>
                                  </p:childTnLst>
                                </p:cTn>
                              </p:par>
                            </p:childTnLst>
                          </p:cTn>
                        </p:par>
                        <p:par>
                          <p:cTn id="3511" fill="hold">
                            <p:stCondLst>
                              <p:cond delay="28950"/>
                            </p:stCondLst>
                            <p:childTnLst>
                              <p:par>
                                <p:cTn id="3512" presetID="1" presetClass="exit" presetSubtype="0" fill="hold" nodeType="afterEffect">
                                  <p:stCondLst>
                                    <p:cond delay="50"/>
                                  </p:stCondLst>
                                  <p:childTnLst>
                                    <p:set>
                                      <p:cBhvr>
                                        <p:cTn id="3513" dur="1" fill="hold">
                                          <p:stCondLst>
                                            <p:cond delay="0"/>
                                          </p:stCondLst>
                                        </p:cTn>
                                        <p:tgtEl>
                                          <p:spTgt spid="273"/>
                                        </p:tgtEl>
                                        <p:attrNameLst>
                                          <p:attrName>style.visibility</p:attrName>
                                        </p:attrNameLst>
                                      </p:cBhvr>
                                      <p:to>
                                        <p:strVal val="hidden"/>
                                      </p:to>
                                    </p:set>
                                  </p:childTnLst>
                                </p:cTn>
                              </p:par>
                            </p:childTnLst>
                          </p:cTn>
                        </p:par>
                        <p:par>
                          <p:cTn id="3514" fill="hold">
                            <p:stCondLst>
                              <p:cond delay="29000"/>
                            </p:stCondLst>
                            <p:childTnLst>
                              <p:par>
                                <p:cTn id="3515" presetID="1" presetClass="entr" presetSubtype="0" fill="hold" nodeType="afterEffect">
                                  <p:stCondLst>
                                    <p:cond delay="0"/>
                                  </p:stCondLst>
                                  <p:childTnLst>
                                    <p:set>
                                      <p:cBhvr>
                                        <p:cTn id="3516" dur="1" fill="hold">
                                          <p:stCondLst>
                                            <p:cond delay="0"/>
                                          </p:stCondLst>
                                        </p:cTn>
                                        <p:tgtEl>
                                          <p:spTgt spid="274"/>
                                        </p:tgtEl>
                                        <p:attrNameLst>
                                          <p:attrName>style.visibility</p:attrName>
                                        </p:attrNameLst>
                                      </p:cBhvr>
                                      <p:to>
                                        <p:strVal val="visible"/>
                                      </p:to>
                                    </p:set>
                                  </p:childTnLst>
                                </p:cTn>
                              </p:par>
                            </p:childTnLst>
                          </p:cTn>
                        </p:par>
                        <p:par>
                          <p:cTn id="3517" fill="hold">
                            <p:stCondLst>
                              <p:cond delay="29000"/>
                            </p:stCondLst>
                            <p:childTnLst>
                              <p:par>
                                <p:cTn id="3518" presetID="1" presetClass="exit" presetSubtype="0" fill="hold" nodeType="afterEffect">
                                  <p:stCondLst>
                                    <p:cond delay="50"/>
                                  </p:stCondLst>
                                  <p:childTnLst>
                                    <p:set>
                                      <p:cBhvr>
                                        <p:cTn id="3519" dur="1" fill="hold">
                                          <p:stCondLst>
                                            <p:cond delay="0"/>
                                          </p:stCondLst>
                                        </p:cTn>
                                        <p:tgtEl>
                                          <p:spTgt spid="274"/>
                                        </p:tgtEl>
                                        <p:attrNameLst>
                                          <p:attrName>style.visibility</p:attrName>
                                        </p:attrNameLst>
                                      </p:cBhvr>
                                      <p:to>
                                        <p:strVal val="hidden"/>
                                      </p:to>
                                    </p:set>
                                  </p:childTnLst>
                                </p:cTn>
                              </p:par>
                            </p:childTnLst>
                          </p:cTn>
                        </p:par>
                        <p:par>
                          <p:cTn id="3520" fill="hold">
                            <p:stCondLst>
                              <p:cond delay="29050"/>
                            </p:stCondLst>
                            <p:childTnLst>
                              <p:par>
                                <p:cTn id="3521" presetID="1" presetClass="entr" presetSubtype="0" fill="hold" nodeType="afterEffect">
                                  <p:stCondLst>
                                    <p:cond delay="0"/>
                                  </p:stCondLst>
                                  <p:childTnLst>
                                    <p:set>
                                      <p:cBhvr>
                                        <p:cTn id="3522" dur="1" fill="hold">
                                          <p:stCondLst>
                                            <p:cond delay="0"/>
                                          </p:stCondLst>
                                        </p:cTn>
                                        <p:tgtEl>
                                          <p:spTgt spid="275"/>
                                        </p:tgtEl>
                                        <p:attrNameLst>
                                          <p:attrName>style.visibility</p:attrName>
                                        </p:attrNameLst>
                                      </p:cBhvr>
                                      <p:to>
                                        <p:strVal val="visible"/>
                                      </p:to>
                                    </p:set>
                                  </p:childTnLst>
                                </p:cTn>
                              </p:par>
                            </p:childTnLst>
                          </p:cTn>
                        </p:par>
                        <p:par>
                          <p:cTn id="3523" fill="hold">
                            <p:stCondLst>
                              <p:cond delay="29050"/>
                            </p:stCondLst>
                            <p:childTnLst>
                              <p:par>
                                <p:cTn id="3524" presetID="1" presetClass="exit" presetSubtype="0" fill="hold" nodeType="afterEffect">
                                  <p:stCondLst>
                                    <p:cond delay="50"/>
                                  </p:stCondLst>
                                  <p:childTnLst>
                                    <p:set>
                                      <p:cBhvr>
                                        <p:cTn id="3525" dur="1" fill="hold">
                                          <p:stCondLst>
                                            <p:cond delay="0"/>
                                          </p:stCondLst>
                                        </p:cTn>
                                        <p:tgtEl>
                                          <p:spTgt spid="275"/>
                                        </p:tgtEl>
                                        <p:attrNameLst>
                                          <p:attrName>style.visibility</p:attrName>
                                        </p:attrNameLst>
                                      </p:cBhvr>
                                      <p:to>
                                        <p:strVal val="hidden"/>
                                      </p:to>
                                    </p:set>
                                  </p:childTnLst>
                                </p:cTn>
                              </p:par>
                            </p:childTnLst>
                          </p:cTn>
                        </p:par>
                        <p:par>
                          <p:cTn id="3526" fill="hold">
                            <p:stCondLst>
                              <p:cond delay="29100"/>
                            </p:stCondLst>
                            <p:childTnLst>
                              <p:par>
                                <p:cTn id="3527" presetID="1" presetClass="entr" presetSubtype="0" fill="hold" nodeType="afterEffect">
                                  <p:stCondLst>
                                    <p:cond delay="0"/>
                                  </p:stCondLst>
                                  <p:childTnLst>
                                    <p:set>
                                      <p:cBhvr>
                                        <p:cTn id="3528" dur="1" fill="hold">
                                          <p:stCondLst>
                                            <p:cond delay="0"/>
                                          </p:stCondLst>
                                        </p:cTn>
                                        <p:tgtEl>
                                          <p:spTgt spid="276"/>
                                        </p:tgtEl>
                                        <p:attrNameLst>
                                          <p:attrName>style.visibility</p:attrName>
                                        </p:attrNameLst>
                                      </p:cBhvr>
                                      <p:to>
                                        <p:strVal val="visible"/>
                                      </p:to>
                                    </p:set>
                                  </p:childTnLst>
                                </p:cTn>
                              </p:par>
                            </p:childTnLst>
                          </p:cTn>
                        </p:par>
                        <p:par>
                          <p:cTn id="3529" fill="hold">
                            <p:stCondLst>
                              <p:cond delay="29100"/>
                            </p:stCondLst>
                            <p:childTnLst>
                              <p:par>
                                <p:cTn id="3530" presetID="1" presetClass="exit" presetSubtype="0" fill="hold" nodeType="afterEffect">
                                  <p:stCondLst>
                                    <p:cond delay="50"/>
                                  </p:stCondLst>
                                  <p:childTnLst>
                                    <p:set>
                                      <p:cBhvr>
                                        <p:cTn id="3531" dur="1" fill="hold">
                                          <p:stCondLst>
                                            <p:cond delay="0"/>
                                          </p:stCondLst>
                                        </p:cTn>
                                        <p:tgtEl>
                                          <p:spTgt spid="276"/>
                                        </p:tgtEl>
                                        <p:attrNameLst>
                                          <p:attrName>style.visibility</p:attrName>
                                        </p:attrNameLst>
                                      </p:cBhvr>
                                      <p:to>
                                        <p:strVal val="hidden"/>
                                      </p:to>
                                    </p:set>
                                  </p:childTnLst>
                                </p:cTn>
                              </p:par>
                            </p:childTnLst>
                          </p:cTn>
                        </p:par>
                        <p:par>
                          <p:cTn id="3532" fill="hold">
                            <p:stCondLst>
                              <p:cond delay="29150"/>
                            </p:stCondLst>
                            <p:childTnLst>
                              <p:par>
                                <p:cTn id="3533" presetID="1" presetClass="entr" presetSubtype="0" fill="hold" nodeType="afterEffect">
                                  <p:stCondLst>
                                    <p:cond delay="0"/>
                                  </p:stCondLst>
                                  <p:childTnLst>
                                    <p:set>
                                      <p:cBhvr>
                                        <p:cTn id="3534" dur="1" fill="hold">
                                          <p:stCondLst>
                                            <p:cond delay="0"/>
                                          </p:stCondLst>
                                        </p:cTn>
                                        <p:tgtEl>
                                          <p:spTgt spid="277"/>
                                        </p:tgtEl>
                                        <p:attrNameLst>
                                          <p:attrName>style.visibility</p:attrName>
                                        </p:attrNameLst>
                                      </p:cBhvr>
                                      <p:to>
                                        <p:strVal val="visible"/>
                                      </p:to>
                                    </p:set>
                                  </p:childTnLst>
                                </p:cTn>
                              </p:par>
                            </p:childTnLst>
                          </p:cTn>
                        </p:par>
                        <p:par>
                          <p:cTn id="3535" fill="hold">
                            <p:stCondLst>
                              <p:cond delay="29150"/>
                            </p:stCondLst>
                            <p:childTnLst>
                              <p:par>
                                <p:cTn id="3536" presetID="1" presetClass="exit" presetSubtype="0" fill="hold" nodeType="afterEffect">
                                  <p:stCondLst>
                                    <p:cond delay="50"/>
                                  </p:stCondLst>
                                  <p:childTnLst>
                                    <p:set>
                                      <p:cBhvr>
                                        <p:cTn id="3537" dur="1" fill="hold">
                                          <p:stCondLst>
                                            <p:cond delay="0"/>
                                          </p:stCondLst>
                                        </p:cTn>
                                        <p:tgtEl>
                                          <p:spTgt spid="277"/>
                                        </p:tgtEl>
                                        <p:attrNameLst>
                                          <p:attrName>style.visibility</p:attrName>
                                        </p:attrNameLst>
                                      </p:cBhvr>
                                      <p:to>
                                        <p:strVal val="hidden"/>
                                      </p:to>
                                    </p:set>
                                  </p:childTnLst>
                                </p:cTn>
                              </p:par>
                            </p:childTnLst>
                          </p:cTn>
                        </p:par>
                        <p:par>
                          <p:cTn id="3538" fill="hold">
                            <p:stCondLst>
                              <p:cond delay="29200"/>
                            </p:stCondLst>
                            <p:childTnLst>
                              <p:par>
                                <p:cTn id="3539" presetID="1" presetClass="entr" presetSubtype="0" fill="hold" nodeType="afterEffect">
                                  <p:stCondLst>
                                    <p:cond delay="0"/>
                                  </p:stCondLst>
                                  <p:childTnLst>
                                    <p:set>
                                      <p:cBhvr>
                                        <p:cTn id="3540" dur="1" fill="hold">
                                          <p:stCondLst>
                                            <p:cond delay="0"/>
                                          </p:stCondLst>
                                        </p:cTn>
                                        <p:tgtEl>
                                          <p:spTgt spid="278"/>
                                        </p:tgtEl>
                                        <p:attrNameLst>
                                          <p:attrName>style.visibility</p:attrName>
                                        </p:attrNameLst>
                                      </p:cBhvr>
                                      <p:to>
                                        <p:strVal val="visible"/>
                                      </p:to>
                                    </p:set>
                                  </p:childTnLst>
                                </p:cTn>
                              </p:par>
                            </p:childTnLst>
                          </p:cTn>
                        </p:par>
                        <p:par>
                          <p:cTn id="3541" fill="hold">
                            <p:stCondLst>
                              <p:cond delay="29200"/>
                            </p:stCondLst>
                            <p:childTnLst>
                              <p:par>
                                <p:cTn id="3542" presetID="1" presetClass="exit" presetSubtype="0" fill="hold" nodeType="afterEffect">
                                  <p:stCondLst>
                                    <p:cond delay="50"/>
                                  </p:stCondLst>
                                  <p:childTnLst>
                                    <p:set>
                                      <p:cBhvr>
                                        <p:cTn id="3543" dur="1" fill="hold">
                                          <p:stCondLst>
                                            <p:cond delay="0"/>
                                          </p:stCondLst>
                                        </p:cTn>
                                        <p:tgtEl>
                                          <p:spTgt spid="278"/>
                                        </p:tgtEl>
                                        <p:attrNameLst>
                                          <p:attrName>style.visibility</p:attrName>
                                        </p:attrNameLst>
                                      </p:cBhvr>
                                      <p:to>
                                        <p:strVal val="hidden"/>
                                      </p:to>
                                    </p:set>
                                  </p:childTnLst>
                                </p:cTn>
                              </p:par>
                            </p:childTnLst>
                          </p:cTn>
                        </p:par>
                        <p:par>
                          <p:cTn id="3544" fill="hold">
                            <p:stCondLst>
                              <p:cond delay="29250"/>
                            </p:stCondLst>
                            <p:childTnLst>
                              <p:par>
                                <p:cTn id="3545" presetID="1" presetClass="entr" presetSubtype="0" fill="hold" nodeType="afterEffect">
                                  <p:stCondLst>
                                    <p:cond delay="0"/>
                                  </p:stCondLst>
                                  <p:childTnLst>
                                    <p:set>
                                      <p:cBhvr>
                                        <p:cTn id="3546" dur="1" fill="hold">
                                          <p:stCondLst>
                                            <p:cond delay="0"/>
                                          </p:stCondLst>
                                        </p:cTn>
                                        <p:tgtEl>
                                          <p:spTgt spid="279"/>
                                        </p:tgtEl>
                                        <p:attrNameLst>
                                          <p:attrName>style.visibility</p:attrName>
                                        </p:attrNameLst>
                                      </p:cBhvr>
                                      <p:to>
                                        <p:strVal val="visible"/>
                                      </p:to>
                                    </p:set>
                                  </p:childTnLst>
                                </p:cTn>
                              </p:par>
                            </p:childTnLst>
                          </p:cTn>
                        </p:par>
                        <p:par>
                          <p:cTn id="3547" fill="hold">
                            <p:stCondLst>
                              <p:cond delay="29250"/>
                            </p:stCondLst>
                            <p:childTnLst>
                              <p:par>
                                <p:cTn id="3548" presetID="1" presetClass="exit" presetSubtype="0" fill="hold" nodeType="afterEffect">
                                  <p:stCondLst>
                                    <p:cond delay="50"/>
                                  </p:stCondLst>
                                  <p:childTnLst>
                                    <p:set>
                                      <p:cBhvr>
                                        <p:cTn id="3549" dur="1" fill="hold">
                                          <p:stCondLst>
                                            <p:cond delay="0"/>
                                          </p:stCondLst>
                                        </p:cTn>
                                        <p:tgtEl>
                                          <p:spTgt spid="279"/>
                                        </p:tgtEl>
                                        <p:attrNameLst>
                                          <p:attrName>style.visibility</p:attrName>
                                        </p:attrNameLst>
                                      </p:cBhvr>
                                      <p:to>
                                        <p:strVal val="hidden"/>
                                      </p:to>
                                    </p:set>
                                  </p:childTnLst>
                                </p:cTn>
                              </p:par>
                            </p:childTnLst>
                          </p:cTn>
                        </p:par>
                        <p:par>
                          <p:cTn id="3550" fill="hold">
                            <p:stCondLst>
                              <p:cond delay="29300"/>
                            </p:stCondLst>
                            <p:childTnLst>
                              <p:par>
                                <p:cTn id="3551" presetID="1" presetClass="exit" presetSubtype="0" fill="hold" nodeType="afterEffect">
                                  <p:stCondLst>
                                    <p:cond delay="50"/>
                                  </p:stCondLst>
                                  <p:childTnLst>
                                    <p:set>
                                      <p:cBhvr>
                                        <p:cTn id="3552" dur="1" fill="hold">
                                          <p:stCondLst>
                                            <p:cond delay="0"/>
                                          </p:stCondLst>
                                        </p:cTn>
                                        <p:tgtEl>
                                          <p:spTgt spid="283"/>
                                        </p:tgtEl>
                                        <p:attrNameLst>
                                          <p:attrName>style.visibility</p:attrName>
                                        </p:attrNameLst>
                                      </p:cBhvr>
                                      <p:to>
                                        <p:strVal val="hidden"/>
                                      </p:to>
                                    </p:set>
                                  </p:childTnLst>
                                </p:cTn>
                              </p:par>
                            </p:childTnLst>
                          </p:cTn>
                        </p:par>
                        <p:par>
                          <p:cTn id="3553" fill="hold">
                            <p:stCondLst>
                              <p:cond delay="29350"/>
                            </p:stCondLst>
                            <p:childTnLst>
                              <p:par>
                                <p:cTn id="3554" presetID="1" presetClass="exit" presetSubtype="0" fill="hold" nodeType="afterEffect">
                                  <p:stCondLst>
                                    <p:cond delay="50"/>
                                  </p:stCondLst>
                                  <p:childTnLst>
                                    <p:set>
                                      <p:cBhvr>
                                        <p:cTn id="3555" dur="1" fill="hold">
                                          <p:stCondLst>
                                            <p:cond delay="0"/>
                                          </p:stCondLst>
                                        </p:cTn>
                                        <p:tgtEl>
                                          <p:spTgt spid="286"/>
                                        </p:tgtEl>
                                        <p:attrNameLst>
                                          <p:attrName>style.visibility</p:attrName>
                                        </p:attrNameLst>
                                      </p:cBhvr>
                                      <p:to>
                                        <p:strVal val="hidden"/>
                                      </p:to>
                                    </p:set>
                                  </p:childTnLst>
                                </p:cTn>
                              </p:par>
                            </p:childTnLst>
                          </p:cTn>
                        </p:par>
                        <p:par>
                          <p:cTn id="3556" fill="hold">
                            <p:stCondLst>
                              <p:cond delay="29400"/>
                            </p:stCondLst>
                            <p:childTnLst>
                              <p:par>
                                <p:cTn id="3557" presetID="1" presetClass="entr" presetSubtype="0" fill="hold" nodeType="afterEffect">
                                  <p:stCondLst>
                                    <p:cond delay="0"/>
                                  </p:stCondLst>
                                  <p:childTnLst>
                                    <p:set>
                                      <p:cBhvr>
                                        <p:cTn id="3558" dur="1" fill="hold">
                                          <p:stCondLst>
                                            <p:cond delay="0"/>
                                          </p:stCondLst>
                                        </p:cTn>
                                        <p:tgtEl>
                                          <p:spTgt spid="287"/>
                                        </p:tgtEl>
                                        <p:attrNameLst>
                                          <p:attrName>style.visibility</p:attrName>
                                        </p:attrNameLst>
                                      </p:cBhvr>
                                      <p:to>
                                        <p:strVal val="visible"/>
                                      </p:to>
                                    </p:set>
                                  </p:childTnLst>
                                </p:cTn>
                              </p:par>
                            </p:childTnLst>
                          </p:cTn>
                        </p:par>
                        <p:par>
                          <p:cTn id="3559" fill="hold">
                            <p:stCondLst>
                              <p:cond delay="29400"/>
                            </p:stCondLst>
                            <p:childTnLst>
                              <p:par>
                                <p:cTn id="3560" presetID="1" presetClass="exit" presetSubtype="0" fill="hold" nodeType="afterEffect">
                                  <p:stCondLst>
                                    <p:cond delay="50"/>
                                  </p:stCondLst>
                                  <p:childTnLst>
                                    <p:set>
                                      <p:cBhvr>
                                        <p:cTn id="3561" dur="1" fill="hold">
                                          <p:stCondLst>
                                            <p:cond delay="0"/>
                                          </p:stCondLst>
                                        </p:cTn>
                                        <p:tgtEl>
                                          <p:spTgt spid="287"/>
                                        </p:tgtEl>
                                        <p:attrNameLst>
                                          <p:attrName>style.visibility</p:attrName>
                                        </p:attrNameLst>
                                      </p:cBhvr>
                                      <p:to>
                                        <p:strVal val="hidden"/>
                                      </p:to>
                                    </p:set>
                                  </p:childTnLst>
                                </p:cTn>
                              </p:par>
                            </p:childTnLst>
                          </p:cTn>
                        </p:par>
                        <p:par>
                          <p:cTn id="3562" fill="hold">
                            <p:stCondLst>
                              <p:cond delay="29450"/>
                            </p:stCondLst>
                            <p:childTnLst>
                              <p:par>
                                <p:cTn id="3563" presetID="1" presetClass="entr" presetSubtype="0" fill="hold" nodeType="afterEffect">
                                  <p:stCondLst>
                                    <p:cond delay="0"/>
                                  </p:stCondLst>
                                  <p:childTnLst>
                                    <p:set>
                                      <p:cBhvr>
                                        <p:cTn id="3564" dur="1" fill="hold">
                                          <p:stCondLst>
                                            <p:cond delay="0"/>
                                          </p:stCondLst>
                                        </p:cTn>
                                        <p:tgtEl>
                                          <p:spTgt spid="288"/>
                                        </p:tgtEl>
                                        <p:attrNameLst>
                                          <p:attrName>style.visibility</p:attrName>
                                        </p:attrNameLst>
                                      </p:cBhvr>
                                      <p:to>
                                        <p:strVal val="visible"/>
                                      </p:to>
                                    </p:set>
                                  </p:childTnLst>
                                </p:cTn>
                              </p:par>
                            </p:childTnLst>
                          </p:cTn>
                        </p:par>
                        <p:par>
                          <p:cTn id="3565" fill="hold">
                            <p:stCondLst>
                              <p:cond delay="29450"/>
                            </p:stCondLst>
                            <p:childTnLst>
                              <p:par>
                                <p:cTn id="3566" presetID="1" presetClass="exit" presetSubtype="0" fill="hold" nodeType="afterEffect">
                                  <p:stCondLst>
                                    <p:cond delay="50"/>
                                  </p:stCondLst>
                                  <p:childTnLst>
                                    <p:set>
                                      <p:cBhvr>
                                        <p:cTn id="3567" dur="1" fill="hold">
                                          <p:stCondLst>
                                            <p:cond delay="0"/>
                                          </p:stCondLst>
                                        </p:cTn>
                                        <p:tgtEl>
                                          <p:spTgt spid="288"/>
                                        </p:tgtEl>
                                        <p:attrNameLst>
                                          <p:attrName>style.visibility</p:attrName>
                                        </p:attrNameLst>
                                      </p:cBhvr>
                                      <p:to>
                                        <p:strVal val="hidden"/>
                                      </p:to>
                                    </p:set>
                                  </p:childTnLst>
                                </p:cTn>
                              </p:par>
                            </p:childTnLst>
                          </p:cTn>
                        </p:par>
                        <p:par>
                          <p:cTn id="3568" fill="hold">
                            <p:stCondLst>
                              <p:cond delay="29500"/>
                            </p:stCondLst>
                            <p:childTnLst>
                              <p:par>
                                <p:cTn id="3569" presetID="1" presetClass="entr" presetSubtype="0" fill="hold" nodeType="afterEffect">
                                  <p:stCondLst>
                                    <p:cond delay="0"/>
                                  </p:stCondLst>
                                  <p:childTnLst>
                                    <p:set>
                                      <p:cBhvr>
                                        <p:cTn id="3570" dur="1" fill="hold">
                                          <p:stCondLst>
                                            <p:cond delay="0"/>
                                          </p:stCondLst>
                                        </p:cTn>
                                        <p:tgtEl>
                                          <p:spTgt spid="305"/>
                                        </p:tgtEl>
                                        <p:attrNameLst>
                                          <p:attrName>style.visibility</p:attrName>
                                        </p:attrNameLst>
                                      </p:cBhvr>
                                      <p:to>
                                        <p:strVal val="visible"/>
                                      </p:to>
                                    </p:set>
                                  </p:childTnLst>
                                </p:cTn>
                              </p:par>
                            </p:childTnLst>
                          </p:cTn>
                        </p:par>
                        <p:par>
                          <p:cTn id="3571" fill="hold">
                            <p:stCondLst>
                              <p:cond delay="29500"/>
                            </p:stCondLst>
                            <p:childTnLst>
                              <p:par>
                                <p:cTn id="3572" presetID="1" presetClass="exit" presetSubtype="0" fill="hold" nodeType="afterEffect">
                                  <p:stCondLst>
                                    <p:cond delay="50"/>
                                  </p:stCondLst>
                                  <p:childTnLst>
                                    <p:set>
                                      <p:cBhvr>
                                        <p:cTn id="3573" dur="1" fill="hold">
                                          <p:stCondLst>
                                            <p:cond delay="0"/>
                                          </p:stCondLst>
                                        </p:cTn>
                                        <p:tgtEl>
                                          <p:spTgt spid="305"/>
                                        </p:tgtEl>
                                        <p:attrNameLst>
                                          <p:attrName>style.visibility</p:attrName>
                                        </p:attrNameLst>
                                      </p:cBhvr>
                                      <p:to>
                                        <p:strVal val="hidden"/>
                                      </p:to>
                                    </p:set>
                                  </p:childTnLst>
                                </p:cTn>
                              </p:par>
                            </p:childTnLst>
                          </p:cTn>
                        </p:par>
                        <p:par>
                          <p:cTn id="3574" fill="hold">
                            <p:stCondLst>
                              <p:cond delay="29550"/>
                            </p:stCondLst>
                            <p:childTnLst>
                              <p:par>
                                <p:cTn id="3575" presetID="1" presetClass="exit" presetSubtype="0" fill="hold" nodeType="afterEffect">
                                  <p:stCondLst>
                                    <p:cond delay="50"/>
                                  </p:stCondLst>
                                  <p:childTnLst>
                                    <p:set>
                                      <p:cBhvr>
                                        <p:cTn id="3576" dur="1" fill="hold">
                                          <p:stCondLst>
                                            <p:cond delay="0"/>
                                          </p:stCondLst>
                                        </p:cTn>
                                        <p:tgtEl>
                                          <p:spTgt spid="307"/>
                                        </p:tgtEl>
                                        <p:attrNameLst>
                                          <p:attrName>style.visibility</p:attrName>
                                        </p:attrNameLst>
                                      </p:cBhvr>
                                      <p:to>
                                        <p:strVal val="hidden"/>
                                      </p:to>
                                    </p:set>
                                  </p:childTnLst>
                                </p:cTn>
                              </p:par>
                            </p:childTnLst>
                          </p:cTn>
                        </p:par>
                        <p:par>
                          <p:cTn id="3577" fill="hold">
                            <p:stCondLst>
                              <p:cond delay="29600"/>
                            </p:stCondLst>
                            <p:childTnLst>
                              <p:par>
                                <p:cTn id="3578" presetID="1" presetClass="entr" presetSubtype="0" fill="hold" nodeType="afterEffect">
                                  <p:stCondLst>
                                    <p:cond delay="0"/>
                                  </p:stCondLst>
                                  <p:childTnLst>
                                    <p:set>
                                      <p:cBhvr>
                                        <p:cTn id="3579" dur="1" fill="hold">
                                          <p:stCondLst>
                                            <p:cond delay="0"/>
                                          </p:stCondLst>
                                        </p:cTn>
                                        <p:tgtEl>
                                          <p:spTgt spid="308"/>
                                        </p:tgtEl>
                                        <p:attrNameLst>
                                          <p:attrName>style.visibility</p:attrName>
                                        </p:attrNameLst>
                                      </p:cBhvr>
                                      <p:to>
                                        <p:strVal val="visible"/>
                                      </p:to>
                                    </p:set>
                                  </p:childTnLst>
                                </p:cTn>
                              </p:par>
                            </p:childTnLst>
                          </p:cTn>
                        </p:par>
                        <p:par>
                          <p:cTn id="3580" fill="hold">
                            <p:stCondLst>
                              <p:cond delay="29600"/>
                            </p:stCondLst>
                            <p:childTnLst>
                              <p:par>
                                <p:cTn id="3581" presetID="1" presetClass="entr" presetSubtype="0" fill="hold" nodeType="afterEffect">
                                  <p:stCondLst>
                                    <p:cond delay="0"/>
                                  </p:stCondLst>
                                  <p:childTnLst>
                                    <p:set>
                                      <p:cBhvr>
                                        <p:cTn id="3582" dur="1" fill="hold">
                                          <p:stCondLst>
                                            <p:cond delay="0"/>
                                          </p:stCondLst>
                                        </p:cTn>
                                        <p:tgtEl>
                                          <p:spTgt spid="266"/>
                                        </p:tgtEl>
                                        <p:attrNameLst>
                                          <p:attrName>style.visibility</p:attrName>
                                        </p:attrNameLst>
                                      </p:cBhvr>
                                      <p:to>
                                        <p:strVal val="visible"/>
                                      </p:to>
                                    </p:set>
                                  </p:childTnLst>
                                </p:cTn>
                              </p:par>
                            </p:childTnLst>
                          </p:cTn>
                        </p:par>
                        <p:par>
                          <p:cTn id="3583" fill="hold">
                            <p:stCondLst>
                              <p:cond delay="29600"/>
                            </p:stCondLst>
                            <p:childTnLst>
                              <p:par>
                                <p:cTn id="3584" presetID="1" presetClass="exit" presetSubtype="0" fill="hold" nodeType="afterEffect">
                                  <p:stCondLst>
                                    <p:cond delay="50"/>
                                  </p:stCondLst>
                                  <p:childTnLst>
                                    <p:set>
                                      <p:cBhvr>
                                        <p:cTn id="3585" dur="1" fill="hold">
                                          <p:stCondLst>
                                            <p:cond delay="0"/>
                                          </p:stCondLst>
                                        </p:cTn>
                                        <p:tgtEl>
                                          <p:spTgt spid="266"/>
                                        </p:tgtEl>
                                        <p:attrNameLst>
                                          <p:attrName>style.visibility</p:attrName>
                                        </p:attrNameLst>
                                      </p:cBhvr>
                                      <p:to>
                                        <p:strVal val="hidden"/>
                                      </p:to>
                                    </p:set>
                                  </p:childTnLst>
                                </p:cTn>
                              </p:par>
                            </p:childTnLst>
                          </p:cTn>
                        </p:par>
                        <p:par>
                          <p:cTn id="3586" fill="hold">
                            <p:stCondLst>
                              <p:cond delay="29650"/>
                            </p:stCondLst>
                            <p:childTnLst>
                              <p:par>
                                <p:cTn id="3587" presetID="1" presetClass="entr" presetSubtype="0" fill="hold" nodeType="afterEffect">
                                  <p:stCondLst>
                                    <p:cond delay="0"/>
                                  </p:stCondLst>
                                  <p:childTnLst>
                                    <p:set>
                                      <p:cBhvr>
                                        <p:cTn id="3588" dur="1" fill="hold">
                                          <p:stCondLst>
                                            <p:cond delay="0"/>
                                          </p:stCondLst>
                                        </p:cTn>
                                        <p:tgtEl>
                                          <p:spTgt spid="267"/>
                                        </p:tgtEl>
                                        <p:attrNameLst>
                                          <p:attrName>style.visibility</p:attrName>
                                        </p:attrNameLst>
                                      </p:cBhvr>
                                      <p:to>
                                        <p:strVal val="visible"/>
                                      </p:to>
                                    </p:set>
                                  </p:childTnLst>
                                </p:cTn>
                              </p:par>
                            </p:childTnLst>
                          </p:cTn>
                        </p:par>
                        <p:par>
                          <p:cTn id="3589" fill="hold">
                            <p:stCondLst>
                              <p:cond delay="29650"/>
                            </p:stCondLst>
                            <p:childTnLst>
                              <p:par>
                                <p:cTn id="3590" presetID="1" presetClass="exit" presetSubtype="0" fill="hold" nodeType="afterEffect">
                                  <p:stCondLst>
                                    <p:cond delay="50"/>
                                  </p:stCondLst>
                                  <p:childTnLst>
                                    <p:set>
                                      <p:cBhvr>
                                        <p:cTn id="3591" dur="1" fill="hold">
                                          <p:stCondLst>
                                            <p:cond delay="0"/>
                                          </p:stCondLst>
                                        </p:cTn>
                                        <p:tgtEl>
                                          <p:spTgt spid="267"/>
                                        </p:tgtEl>
                                        <p:attrNameLst>
                                          <p:attrName>style.visibility</p:attrName>
                                        </p:attrNameLst>
                                      </p:cBhvr>
                                      <p:to>
                                        <p:strVal val="hidden"/>
                                      </p:to>
                                    </p:set>
                                  </p:childTnLst>
                                </p:cTn>
                              </p:par>
                            </p:childTnLst>
                          </p:cTn>
                        </p:par>
                        <p:par>
                          <p:cTn id="3592" fill="hold">
                            <p:stCondLst>
                              <p:cond delay="29700"/>
                            </p:stCondLst>
                            <p:childTnLst>
                              <p:par>
                                <p:cTn id="3593" presetID="1" presetClass="entr" presetSubtype="0" fill="hold" nodeType="afterEffect">
                                  <p:stCondLst>
                                    <p:cond delay="0"/>
                                  </p:stCondLst>
                                  <p:childTnLst>
                                    <p:set>
                                      <p:cBhvr>
                                        <p:cTn id="3594" dur="1" fill="hold">
                                          <p:stCondLst>
                                            <p:cond delay="0"/>
                                          </p:stCondLst>
                                        </p:cTn>
                                        <p:tgtEl>
                                          <p:spTgt spid="284"/>
                                        </p:tgtEl>
                                        <p:attrNameLst>
                                          <p:attrName>style.visibility</p:attrName>
                                        </p:attrNameLst>
                                      </p:cBhvr>
                                      <p:to>
                                        <p:strVal val="visible"/>
                                      </p:to>
                                    </p:set>
                                  </p:childTnLst>
                                </p:cTn>
                              </p:par>
                            </p:childTnLst>
                          </p:cTn>
                        </p:par>
                        <p:par>
                          <p:cTn id="3595" fill="hold">
                            <p:stCondLst>
                              <p:cond delay="29700"/>
                            </p:stCondLst>
                            <p:childTnLst>
                              <p:par>
                                <p:cTn id="3596" presetID="1" presetClass="entr" presetSubtype="0" fill="hold" nodeType="afterEffect">
                                  <p:stCondLst>
                                    <p:cond delay="0"/>
                                  </p:stCondLst>
                                  <p:childTnLst>
                                    <p:set>
                                      <p:cBhvr>
                                        <p:cTn id="3597" dur="1" fill="hold">
                                          <p:stCondLst>
                                            <p:cond delay="0"/>
                                          </p:stCondLst>
                                        </p:cTn>
                                        <p:tgtEl>
                                          <p:spTgt spid="268"/>
                                        </p:tgtEl>
                                        <p:attrNameLst>
                                          <p:attrName>style.visibility</p:attrName>
                                        </p:attrNameLst>
                                      </p:cBhvr>
                                      <p:to>
                                        <p:strVal val="visible"/>
                                      </p:to>
                                    </p:set>
                                  </p:childTnLst>
                                </p:cTn>
                              </p:par>
                            </p:childTnLst>
                          </p:cTn>
                        </p:par>
                        <p:par>
                          <p:cTn id="3598" fill="hold">
                            <p:stCondLst>
                              <p:cond delay="29700"/>
                            </p:stCondLst>
                            <p:childTnLst>
                              <p:par>
                                <p:cTn id="3599" presetID="1" presetClass="exit" presetSubtype="0" fill="hold" nodeType="afterEffect">
                                  <p:stCondLst>
                                    <p:cond delay="50"/>
                                  </p:stCondLst>
                                  <p:childTnLst>
                                    <p:set>
                                      <p:cBhvr>
                                        <p:cTn id="3600" dur="1" fill="hold">
                                          <p:stCondLst>
                                            <p:cond delay="0"/>
                                          </p:stCondLst>
                                        </p:cTn>
                                        <p:tgtEl>
                                          <p:spTgt spid="268"/>
                                        </p:tgtEl>
                                        <p:attrNameLst>
                                          <p:attrName>style.visibility</p:attrName>
                                        </p:attrNameLst>
                                      </p:cBhvr>
                                      <p:to>
                                        <p:strVal val="hidden"/>
                                      </p:to>
                                    </p:set>
                                  </p:childTnLst>
                                </p:cTn>
                              </p:par>
                            </p:childTnLst>
                          </p:cTn>
                        </p:par>
                        <p:par>
                          <p:cTn id="3601" fill="hold">
                            <p:stCondLst>
                              <p:cond delay="29750"/>
                            </p:stCondLst>
                            <p:childTnLst>
                              <p:par>
                                <p:cTn id="3602" presetID="1" presetClass="entr" presetSubtype="0" fill="hold" nodeType="afterEffect">
                                  <p:stCondLst>
                                    <p:cond delay="0"/>
                                  </p:stCondLst>
                                  <p:childTnLst>
                                    <p:set>
                                      <p:cBhvr>
                                        <p:cTn id="3603" dur="1" fill="hold">
                                          <p:stCondLst>
                                            <p:cond delay="0"/>
                                          </p:stCondLst>
                                        </p:cTn>
                                        <p:tgtEl>
                                          <p:spTgt spid="269"/>
                                        </p:tgtEl>
                                        <p:attrNameLst>
                                          <p:attrName>style.visibility</p:attrName>
                                        </p:attrNameLst>
                                      </p:cBhvr>
                                      <p:to>
                                        <p:strVal val="visible"/>
                                      </p:to>
                                    </p:set>
                                  </p:childTnLst>
                                </p:cTn>
                              </p:par>
                            </p:childTnLst>
                          </p:cTn>
                        </p:par>
                        <p:par>
                          <p:cTn id="3604" fill="hold">
                            <p:stCondLst>
                              <p:cond delay="29750"/>
                            </p:stCondLst>
                            <p:childTnLst>
                              <p:par>
                                <p:cTn id="3605" presetID="1" presetClass="exit" presetSubtype="0" fill="hold" nodeType="afterEffect">
                                  <p:stCondLst>
                                    <p:cond delay="50"/>
                                  </p:stCondLst>
                                  <p:childTnLst>
                                    <p:set>
                                      <p:cBhvr>
                                        <p:cTn id="3606" dur="1" fill="hold">
                                          <p:stCondLst>
                                            <p:cond delay="0"/>
                                          </p:stCondLst>
                                        </p:cTn>
                                        <p:tgtEl>
                                          <p:spTgt spid="269"/>
                                        </p:tgtEl>
                                        <p:attrNameLst>
                                          <p:attrName>style.visibility</p:attrName>
                                        </p:attrNameLst>
                                      </p:cBhvr>
                                      <p:to>
                                        <p:strVal val="hidden"/>
                                      </p:to>
                                    </p:set>
                                  </p:childTnLst>
                                </p:cTn>
                              </p:par>
                            </p:childTnLst>
                          </p:cTn>
                        </p:par>
                        <p:par>
                          <p:cTn id="3607" fill="hold">
                            <p:stCondLst>
                              <p:cond delay="29800"/>
                            </p:stCondLst>
                            <p:childTnLst>
                              <p:par>
                                <p:cTn id="3608" presetID="1" presetClass="entr" presetSubtype="0" fill="hold" nodeType="afterEffect">
                                  <p:stCondLst>
                                    <p:cond delay="0"/>
                                  </p:stCondLst>
                                  <p:childTnLst>
                                    <p:set>
                                      <p:cBhvr>
                                        <p:cTn id="3609" dur="1" fill="hold">
                                          <p:stCondLst>
                                            <p:cond delay="0"/>
                                          </p:stCondLst>
                                        </p:cTn>
                                        <p:tgtEl>
                                          <p:spTgt spid="270"/>
                                        </p:tgtEl>
                                        <p:attrNameLst>
                                          <p:attrName>style.visibility</p:attrName>
                                        </p:attrNameLst>
                                      </p:cBhvr>
                                      <p:to>
                                        <p:strVal val="visible"/>
                                      </p:to>
                                    </p:set>
                                  </p:childTnLst>
                                </p:cTn>
                              </p:par>
                            </p:childTnLst>
                          </p:cTn>
                        </p:par>
                        <p:par>
                          <p:cTn id="3610" fill="hold">
                            <p:stCondLst>
                              <p:cond delay="29800"/>
                            </p:stCondLst>
                            <p:childTnLst>
                              <p:par>
                                <p:cTn id="3611" presetID="1" presetClass="exit" presetSubtype="0" fill="hold" nodeType="afterEffect">
                                  <p:stCondLst>
                                    <p:cond delay="50"/>
                                  </p:stCondLst>
                                  <p:childTnLst>
                                    <p:set>
                                      <p:cBhvr>
                                        <p:cTn id="3612" dur="1" fill="hold">
                                          <p:stCondLst>
                                            <p:cond delay="0"/>
                                          </p:stCondLst>
                                        </p:cTn>
                                        <p:tgtEl>
                                          <p:spTgt spid="270"/>
                                        </p:tgtEl>
                                        <p:attrNameLst>
                                          <p:attrName>style.visibility</p:attrName>
                                        </p:attrNameLst>
                                      </p:cBhvr>
                                      <p:to>
                                        <p:strVal val="hidden"/>
                                      </p:to>
                                    </p:set>
                                  </p:childTnLst>
                                </p:cTn>
                              </p:par>
                            </p:childTnLst>
                          </p:cTn>
                        </p:par>
                        <p:par>
                          <p:cTn id="3613" fill="hold">
                            <p:stCondLst>
                              <p:cond delay="29850"/>
                            </p:stCondLst>
                            <p:childTnLst>
                              <p:par>
                                <p:cTn id="3614" presetID="1" presetClass="entr" presetSubtype="0" fill="hold" nodeType="afterEffect">
                                  <p:stCondLst>
                                    <p:cond delay="0"/>
                                  </p:stCondLst>
                                  <p:childTnLst>
                                    <p:set>
                                      <p:cBhvr>
                                        <p:cTn id="3615" dur="1" fill="hold">
                                          <p:stCondLst>
                                            <p:cond delay="0"/>
                                          </p:stCondLst>
                                        </p:cTn>
                                        <p:tgtEl>
                                          <p:spTgt spid="271"/>
                                        </p:tgtEl>
                                        <p:attrNameLst>
                                          <p:attrName>style.visibility</p:attrName>
                                        </p:attrNameLst>
                                      </p:cBhvr>
                                      <p:to>
                                        <p:strVal val="visible"/>
                                      </p:to>
                                    </p:set>
                                  </p:childTnLst>
                                </p:cTn>
                              </p:par>
                            </p:childTnLst>
                          </p:cTn>
                        </p:par>
                        <p:par>
                          <p:cTn id="3616" fill="hold">
                            <p:stCondLst>
                              <p:cond delay="29850"/>
                            </p:stCondLst>
                            <p:childTnLst>
                              <p:par>
                                <p:cTn id="3617" presetID="1" presetClass="exit" presetSubtype="0" fill="hold" nodeType="afterEffect">
                                  <p:stCondLst>
                                    <p:cond delay="50"/>
                                  </p:stCondLst>
                                  <p:childTnLst>
                                    <p:set>
                                      <p:cBhvr>
                                        <p:cTn id="3618" dur="1" fill="hold">
                                          <p:stCondLst>
                                            <p:cond delay="0"/>
                                          </p:stCondLst>
                                        </p:cTn>
                                        <p:tgtEl>
                                          <p:spTgt spid="271"/>
                                        </p:tgtEl>
                                        <p:attrNameLst>
                                          <p:attrName>style.visibility</p:attrName>
                                        </p:attrNameLst>
                                      </p:cBhvr>
                                      <p:to>
                                        <p:strVal val="hidden"/>
                                      </p:to>
                                    </p:set>
                                  </p:childTnLst>
                                </p:cTn>
                              </p:par>
                            </p:childTnLst>
                          </p:cTn>
                        </p:par>
                        <p:par>
                          <p:cTn id="3619" fill="hold">
                            <p:stCondLst>
                              <p:cond delay="29900"/>
                            </p:stCondLst>
                            <p:childTnLst>
                              <p:par>
                                <p:cTn id="3620" presetID="1" presetClass="entr" presetSubtype="0" fill="hold" nodeType="afterEffect">
                                  <p:stCondLst>
                                    <p:cond delay="0"/>
                                  </p:stCondLst>
                                  <p:childTnLst>
                                    <p:set>
                                      <p:cBhvr>
                                        <p:cTn id="3621" dur="1" fill="hold">
                                          <p:stCondLst>
                                            <p:cond delay="0"/>
                                          </p:stCondLst>
                                        </p:cTn>
                                        <p:tgtEl>
                                          <p:spTgt spid="280"/>
                                        </p:tgtEl>
                                        <p:attrNameLst>
                                          <p:attrName>style.visibility</p:attrName>
                                        </p:attrNameLst>
                                      </p:cBhvr>
                                      <p:to>
                                        <p:strVal val="visible"/>
                                      </p:to>
                                    </p:set>
                                  </p:childTnLst>
                                </p:cTn>
                              </p:par>
                            </p:childTnLst>
                          </p:cTn>
                        </p:par>
                        <p:par>
                          <p:cTn id="3622" fill="hold">
                            <p:stCondLst>
                              <p:cond delay="29900"/>
                            </p:stCondLst>
                            <p:childTnLst>
                              <p:par>
                                <p:cTn id="3623" presetID="1" presetClass="exit" presetSubtype="0" fill="hold" nodeType="afterEffect">
                                  <p:stCondLst>
                                    <p:cond delay="50"/>
                                  </p:stCondLst>
                                  <p:childTnLst>
                                    <p:set>
                                      <p:cBhvr>
                                        <p:cTn id="3624" dur="1" fill="hold">
                                          <p:stCondLst>
                                            <p:cond delay="0"/>
                                          </p:stCondLst>
                                        </p:cTn>
                                        <p:tgtEl>
                                          <p:spTgt spid="280"/>
                                        </p:tgtEl>
                                        <p:attrNameLst>
                                          <p:attrName>style.visibility</p:attrName>
                                        </p:attrNameLst>
                                      </p:cBhvr>
                                      <p:to>
                                        <p:strVal val="hidden"/>
                                      </p:to>
                                    </p:set>
                                  </p:childTnLst>
                                </p:cTn>
                              </p:par>
                            </p:childTnLst>
                          </p:cTn>
                        </p:par>
                        <p:par>
                          <p:cTn id="3625" fill="hold">
                            <p:stCondLst>
                              <p:cond delay="29950"/>
                            </p:stCondLst>
                            <p:childTnLst>
                              <p:par>
                                <p:cTn id="3626" presetID="1" presetClass="entr" presetSubtype="0" fill="hold" nodeType="afterEffect">
                                  <p:stCondLst>
                                    <p:cond delay="0"/>
                                  </p:stCondLst>
                                  <p:childTnLst>
                                    <p:set>
                                      <p:cBhvr>
                                        <p:cTn id="3627" dur="1" fill="hold">
                                          <p:stCondLst>
                                            <p:cond delay="0"/>
                                          </p:stCondLst>
                                        </p:cTn>
                                        <p:tgtEl>
                                          <p:spTgt spid="281"/>
                                        </p:tgtEl>
                                        <p:attrNameLst>
                                          <p:attrName>style.visibility</p:attrName>
                                        </p:attrNameLst>
                                      </p:cBhvr>
                                      <p:to>
                                        <p:strVal val="visible"/>
                                      </p:to>
                                    </p:set>
                                  </p:childTnLst>
                                </p:cTn>
                              </p:par>
                            </p:childTnLst>
                          </p:cTn>
                        </p:par>
                        <p:par>
                          <p:cTn id="3628" fill="hold">
                            <p:stCondLst>
                              <p:cond delay="29950"/>
                            </p:stCondLst>
                            <p:childTnLst>
                              <p:par>
                                <p:cTn id="3629" presetID="1" presetClass="exit" presetSubtype="0" fill="hold" nodeType="afterEffect">
                                  <p:stCondLst>
                                    <p:cond delay="50"/>
                                  </p:stCondLst>
                                  <p:childTnLst>
                                    <p:set>
                                      <p:cBhvr>
                                        <p:cTn id="3630" dur="1" fill="hold">
                                          <p:stCondLst>
                                            <p:cond delay="0"/>
                                          </p:stCondLst>
                                        </p:cTn>
                                        <p:tgtEl>
                                          <p:spTgt spid="281"/>
                                        </p:tgtEl>
                                        <p:attrNameLst>
                                          <p:attrName>style.visibility</p:attrName>
                                        </p:attrNameLst>
                                      </p:cBhvr>
                                      <p:to>
                                        <p:strVal val="hidden"/>
                                      </p:to>
                                    </p:set>
                                  </p:childTnLst>
                                </p:cTn>
                              </p:par>
                            </p:childTnLst>
                          </p:cTn>
                        </p:par>
                        <p:par>
                          <p:cTn id="3631" fill="hold">
                            <p:stCondLst>
                              <p:cond delay="30000"/>
                            </p:stCondLst>
                            <p:childTnLst>
                              <p:par>
                                <p:cTn id="3632" presetID="1" presetClass="entr" presetSubtype="0" fill="hold" nodeType="afterEffect">
                                  <p:stCondLst>
                                    <p:cond delay="0"/>
                                  </p:stCondLst>
                                  <p:childTnLst>
                                    <p:set>
                                      <p:cBhvr>
                                        <p:cTn id="3633" dur="1" fill="hold">
                                          <p:stCondLst>
                                            <p:cond delay="0"/>
                                          </p:stCondLst>
                                        </p:cTn>
                                        <p:tgtEl>
                                          <p:spTgt spid="282"/>
                                        </p:tgtEl>
                                        <p:attrNameLst>
                                          <p:attrName>style.visibility</p:attrName>
                                        </p:attrNameLst>
                                      </p:cBhvr>
                                      <p:to>
                                        <p:strVal val="visible"/>
                                      </p:to>
                                    </p:set>
                                  </p:childTnLst>
                                </p:cTn>
                              </p:par>
                            </p:childTnLst>
                          </p:cTn>
                        </p:par>
                        <p:par>
                          <p:cTn id="3634" fill="hold">
                            <p:stCondLst>
                              <p:cond delay="30000"/>
                            </p:stCondLst>
                            <p:childTnLst>
                              <p:par>
                                <p:cTn id="3635" presetID="1" presetClass="exit" presetSubtype="0" fill="hold" nodeType="afterEffect">
                                  <p:stCondLst>
                                    <p:cond delay="50"/>
                                  </p:stCondLst>
                                  <p:childTnLst>
                                    <p:set>
                                      <p:cBhvr>
                                        <p:cTn id="3636" dur="1" fill="hold">
                                          <p:stCondLst>
                                            <p:cond delay="0"/>
                                          </p:stCondLst>
                                        </p:cTn>
                                        <p:tgtEl>
                                          <p:spTgt spid="282"/>
                                        </p:tgtEl>
                                        <p:attrNameLst>
                                          <p:attrName>style.visibility</p:attrName>
                                        </p:attrNameLst>
                                      </p:cBhvr>
                                      <p:to>
                                        <p:strVal val="hidden"/>
                                      </p:to>
                                    </p:set>
                                  </p:childTnLst>
                                </p:cTn>
                              </p:par>
                            </p:childTnLst>
                          </p:cTn>
                        </p:par>
                        <p:par>
                          <p:cTn id="3637" fill="hold">
                            <p:stCondLst>
                              <p:cond delay="30050"/>
                            </p:stCondLst>
                            <p:childTnLst>
                              <p:par>
                                <p:cTn id="3638" presetID="1" presetClass="entr" presetSubtype="0" fill="hold" nodeType="afterEffect">
                                  <p:stCondLst>
                                    <p:cond delay="0"/>
                                  </p:stCondLst>
                                  <p:childTnLst>
                                    <p:set>
                                      <p:cBhvr>
                                        <p:cTn id="3639" dur="1" fill="hold">
                                          <p:stCondLst>
                                            <p:cond delay="0"/>
                                          </p:stCondLst>
                                        </p:cTn>
                                        <p:tgtEl>
                                          <p:spTgt spid="283"/>
                                        </p:tgtEl>
                                        <p:attrNameLst>
                                          <p:attrName>style.visibility</p:attrName>
                                        </p:attrNameLst>
                                      </p:cBhvr>
                                      <p:to>
                                        <p:strVal val="visible"/>
                                      </p:to>
                                    </p:set>
                                  </p:childTnLst>
                                </p:cTn>
                              </p:par>
                            </p:childTnLst>
                          </p:cTn>
                        </p:par>
                        <p:par>
                          <p:cTn id="3640" fill="hold">
                            <p:stCondLst>
                              <p:cond delay="30050"/>
                            </p:stCondLst>
                            <p:childTnLst>
                              <p:par>
                                <p:cTn id="3641" presetID="1" presetClass="exit" presetSubtype="0" fill="hold" nodeType="afterEffect">
                                  <p:stCondLst>
                                    <p:cond delay="50"/>
                                  </p:stCondLst>
                                  <p:childTnLst>
                                    <p:set>
                                      <p:cBhvr>
                                        <p:cTn id="3642" dur="1" fill="hold">
                                          <p:stCondLst>
                                            <p:cond delay="0"/>
                                          </p:stCondLst>
                                        </p:cTn>
                                        <p:tgtEl>
                                          <p:spTgt spid="283"/>
                                        </p:tgtEl>
                                        <p:attrNameLst>
                                          <p:attrName>style.visibility</p:attrName>
                                        </p:attrNameLst>
                                      </p:cBhvr>
                                      <p:to>
                                        <p:strVal val="hidden"/>
                                      </p:to>
                                    </p:set>
                                  </p:childTnLst>
                                </p:cTn>
                              </p:par>
                            </p:childTnLst>
                          </p:cTn>
                        </p:par>
                        <p:par>
                          <p:cTn id="3643" fill="hold">
                            <p:stCondLst>
                              <p:cond delay="30100"/>
                            </p:stCondLst>
                            <p:childTnLst>
                              <p:par>
                                <p:cTn id="3644" presetID="1" presetClass="exit" presetSubtype="0" fill="hold" nodeType="afterEffect">
                                  <p:stCondLst>
                                    <p:cond delay="50"/>
                                  </p:stCondLst>
                                  <p:childTnLst>
                                    <p:set>
                                      <p:cBhvr>
                                        <p:cTn id="3645" dur="1" fill="hold">
                                          <p:stCondLst>
                                            <p:cond delay="0"/>
                                          </p:stCondLst>
                                        </p:cTn>
                                        <p:tgtEl>
                                          <p:spTgt spid="284"/>
                                        </p:tgtEl>
                                        <p:attrNameLst>
                                          <p:attrName>style.visibility</p:attrName>
                                        </p:attrNameLst>
                                      </p:cBhvr>
                                      <p:to>
                                        <p:strVal val="hidden"/>
                                      </p:to>
                                    </p:set>
                                  </p:childTnLst>
                                </p:cTn>
                              </p:par>
                            </p:childTnLst>
                          </p:cTn>
                        </p:par>
                        <p:par>
                          <p:cTn id="3646" fill="hold">
                            <p:stCondLst>
                              <p:cond delay="30150"/>
                            </p:stCondLst>
                            <p:childTnLst>
                              <p:par>
                                <p:cTn id="3647" presetID="1" presetClass="entr" presetSubtype="0" fill="hold" nodeType="afterEffect">
                                  <p:stCondLst>
                                    <p:cond delay="0"/>
                                  </p:stCondLst>
                                  <p:childTnLst>
                                    <p:set>
                                      <p:cBhvr>
                                        <p:cTn id="3648" dur="1" fill="hold">
                                          <p:stCondLst>
                                            <p:cond delay="0"/>
                                          </p:stCondLst>
                                        </p:cTn>
                                        <p:tgtEl>
                                          <p:spTgt spid="285"/>
                                        </p:tgtEl>
                                        <p:attrNameLst>
                                          <p:attrName>style.visibility</p:attrName>
                                        </p:attrNameLst>
                                      </p:cBhvr>
                                      <p:to>
                                        <p:strVal val="visible"/>
                                      </p:to>
                                    </p:set>
                                  </p:childTnLst>
                                </p:cTn>
                              </p:par>
                            </p:childTnLst>
                          </p:cTn>
                        </p:par>
                        <p:par>
                          <p:cTn id="3649" fill="hold">
                            <p:stCondLst>
                              <p:cond delay="30150"/>
                            </p:stCondLst>
                            <p:childTnLst>
                              <p:par>
                                <p:cTn id="3650" presetID="1" presetClass="exit" presetSubtype="0" fill="hold" nodeType="afterEffect">
                                  <p:stCondLst>
                                    <p:cond delay="50"/>
                                  </p:stCondLst>
                                  <p:childTnLst>
                                    <p:set>
                                      <p:cBhvr>
                                        <p:cTn id="3651" dur="1" fill="hold">
                                          <p:stCondLst>
                                            <p:cond delay="0"/>
                                          </p:stCondLst>
                                        </p:cTn>
                                        <p:tgtEl>
                                          <p:spTgt spid="285"/>
                                        </p:tgtEl>
                                        <p:attrNameLst>
                                          <p:attrName>style.visibility</p:attrName>
                                        </p:attrNameLst>
                                      </p:cBhvr>
                                      <p:to>
                                        <p:strVal val="hidden"/>
                                      </p:to>
                                    </p:set>
                                  </p:childTnLst>
                                </p:cTn>
                              </p:par>
                            </p:childTnLst>
                          </p:cTn>
                        </p:par>
                        <p:par>
                          <p:cTn id="3652" fill="hold">
                            <p:stCondLst>
                              <p:cond delay="30200"/>
                            </p:stCondLst>
                            <p:childTnLst>
                              <p:par>
                                <p:cTn id="3653" presetID="1" presetClass="entr" presetSubtype="0" fill="hold" nodeType="afterEffect">
                                  <p:stCondLst>
                                    <p:cond delay="0"/>
                                  </p:stCondLst>
                                  <p:childTnLst>
                                    <p:set>
                                      <p:cBhvr>
                                        <p:cTn id="3654" dur="1" fill="hold">
                                          <p:stCondLst>
                                            <p:cond delay="0"/>
                                          </p:stCondLst>
                                        </p:cTn>
                                        <p:tgtEl>
                                          <p:spTgt spid="286"/>
                                        </p:tgtEl>
                                        <p:attrNameLst>
                                          <p:attrName>style.visibility</p:attrName>
                                        </p:attrNameLst>
                                      </p:cBhvr>
                                      <p:to>
                                        <p:strVal val="visible"/>
                                      </p:to>
                                    </p:set>
                                  </p:childTnLst>
                                </p:cTn>
                              </p:par>
                            </p:childTnLst>
                          </p:cTn>
                        </p:par>
                        <p:par>
                          <p:cTn id="3655" fill="hold">
                            <p:stCondLst>
                              <p:cond delay="30200"/>
                            </p:stCondLst>
                            <p:childTnLst>
                              <p:par>
                                <p:cTn id="3656" presetID="1" presetClass="entr" presetSubtype="0" fill="hold" nodeType="afterEffect">
                                  <p:stCondLst>
                                    <p:cond delay="0"/>
                                  </p:stCondLst>
                                  <p:childTnLst>
                                    <p:set>
                                      <p:cBhvr>
                                        <p:cTn id="3657" dur="1" fill="hold">
                                          <p:stCondLst>
                                            <p:cond delay="0"/>
                                          </p:stCondLst>
                                        </p:cTn>
                                        <p:tgtEl>
                                          <p:spTgt spid="268"/>
                                        </p:tgtEl>
                                        <p:attrNameLst>
                                          <p:attrName>style.visibility</p:attrName>
                                        </p:attrNameLst>
                                      </p:cBhvr>
                                      <p:to>
                                        <p:strVal val="visible"/>
                                      </p:to>
                                    </p:set>
                                  </p:childTnLst>
                                </p:cTn>
                              </p:par>
                            </p:childTnLst>
                          </p:cTn>
                        </p:par>
                        <p:par>
                          <p:cTn id="3658" fill="hold">
                            <p:stCondLst>
                              <p:cond delay="30200"/>
                            </p:stCondLst>
                            <p:childTnLst>
                              <p:par>
                                <p:cTn id="3659" presetID="1" presetClass="exit" presetSubtype="0" fill="hold" nodeType="afterEffect">
                                  <p:stCondLst>
                                    <p:cond delay="50"/>
                                  </p:stCondLst>
                                  <p:childTnLst>
                                    <p:set>
                                      <p:cBhvr>
                                        <p:cTn id="3660" dur="1" fill="hold">
                                          <p:stCondLst>
                                            <p:cond delay="0"/>
                                          </p:stCondLst>
                                        </p:cTn>
                                        <p:tgtEl>
                                          <p:spTgt spid="268"/>
                                        </p:tgtEl>
                                        <p:attrNameLst>
                                          <p:attrName>style.visibility</p:attrName>
                                        </p:attrNameLst>
                                      </p:cBhvr>
                                      <p:to>
                                        <p:strVal val="hidden"/>
                                      </p:to>
                                    </p:set>
                                  </p:childTnLst>
                                </p:cTn>
                              </p:par>
                            </p:childTnLst>
                          </p:cTn>
                        </p:par>
                        <p:par>
                          <p:cTn id="3661" fill="hold">
                            <p:stCondLst>
                              <p:cond delay="30250"/>
                            </p:stCondLst>
                            <p:childTnLst>
                              <p:par>
                                <p:cTn id="3662" presetID="1" presetClass="entr" presetSubtype="0" fill="hold" nodeType="afterEffect">
                                  <p:stCondLst>
                                    <p:cond delay="0"/>
                                  </p:stCondLst>
                                  <p:childTnLst>
                                    <p:set>
                                      <p:cBhvr>
                                        <p:cTn id="3663" dur="1" fill="hold">
                                          <p:stCondLst>
                                            <p:cond delay="0"/>
                                          </p:stCondLst>
                                        </p:cTn>
                                        <p:tgtEl>
                                          <p:spTgt spid="269"/>
                                        </p:tgtEl>
                                        <p:attrNameLst>
                                          <p:attrName>style.visibility</p:attrName>
                                        </p:attrNameLst>
                                      </p:cBhvr>
                                      <p:to>
                                        <p:strVal val="visible"/>
                                      </p:to>
                                    </p:set>
                                  </p:childTnLst>
                                </p:cTn>
                              </p:par>
                            </p:childTnLst>
                          </p:cTn>
                        </p:par>
                        <p:par>
                          <p:cTn id="3664" fill="hold">
                            <p:stCondLst>
                              <p:cond delay="30250"/>
                            </p:stCondLst>
                            <p:childTnLst>
                              <p:par>
                                <p:cTn id="3665" presetID="1" presetClass="entr" presetSubtype="0" fill="hold" nodeType="afterEffect">
                                  <p:stCondLst>
                                    <p:cond delay="0"/>
                                  </p:stCondLst>
                                  <p:childTnLst>
                                    <p:set>
                                      <p:cBhvr>
                                        <p:cTn id="3666" dur="1" fill="hold">
                                          <p:stCondLst>
                                            <p:cond delay="0"/>
                                          </p:stCondLst>
                                        </p:cTn>
                                        <p:tgtEl>
                                          <p:spTgt spid="272"/>
                                        </p:tgtEl>
                                        <p:attrNameLst>
                                          <p:attrName>style.visibility</p:attrName>
                                        </p:attrNameLst>
                                      </p:cBhvr>
                                      <p:to>
                                        <p:strVal val="visible"/>
                                      </p:to>
                                    </p:set>
                                  </p:childTnLst>
                                </p:cTn>
                              </p:par>
                            </p:childTnLst>
                          </p:cTn>
                        </p:par>
                        <p:par>
                          <p:cTn id="3667" fill="hold">
                            <p:stCondLst>
                              <p:cond delay="30250"/>
                            </p:stCondLst>
                            <p:childTnLst>
                              <p:par>
                                <p:cTn id="3668" presetID="1" presetClass="exit" presetSubtype="0" fill="hold" nodeType="afterEffect">
                                  <p:stCondLst>
                                    <p:cond delay="50"/>
                                  </p:stCondLst>
                                  <p:childTnLst>
                                    <p:set>
                                      <p:cBhvr>
                                        <p:cTn id="3669" dur="1" fill="hold">
                                          <p:stCondLst>
                                            <p:cond delay="0"/>
                                          </p:stCondLst>
                                        </p:cTn>
                                        <p:tgtEl>
                                          <p:spTgt spid="272"/>
                                        </p:tgtEl>
                                        <p:attrNameLst>
                                          <p:attrName>style.visibility</p:attrName>
                                        </p:attrNameLst>
                                      </p:cBhvr>
                                      <p:to>
                                        <p:strVal val="hidden"/>
                                      </p:to>
                                    </p:set>
                                  </p:childTnLst>
                                </p:cTn>
                              </p:par>
                            </p:childTnLst>
                          </p:cTn>
                        </p:par>
                        <p:par>
                          <p:cTn id="3670" fill="hold">
                            <p:stCondLst>
                              <p:cond delay="30300"/>
                            </p:stCondLst>
                            <p:childTnLst>
                              <p:par>
                                <p:cTn id="3671" presetID="1" presetClass="entr" presetSubtype="0" fill="hold" nodeType="afterEffect">
                                  <p:stCondLst>
                                    <p:cond delay="0"/>
                                  </p:stCondLst>
                                  <p:childTnLst>
                                    <p:set>
                                      <p:cBhvr>
                                        <p:cTn id="3672" dur="1" fill="hold">
                                          <p:stCondLst>
                                            <p:cond delay="0"/>
                                          </p:stCondLst>
                                        </p:cTn>
                                        <p:tgtEl>
                                          <p:spTgt spid="273"/>
                                        </p:tgtEl>
                                        <p:attrNameLst>
                                          <p:attrName>style.visibility</p:attrName>
                                        </p:attrNameLst>
                                      </p:cBhvr>
                                      <p:to>
                                        <p:strVal val="visible"/>
                                      </p:to>
                                    </p:set>
                                  </p:childTnLst>
                                </p:cTn>
                              </p:par>
                            </p:childTnLst>
                          </p:cTn>
                        </p:par>
                        <p:par>
                          <p:cTn id="3673" fill="hold">
                            <p:stCondLst>
                              <p:cond delay="30300"/>
                            </p:stCondLst>
                            <p:childTnLst>
                              <p:par>
                                <p:cTn id="3674" presetID="1" presetClass="exit" presetSubtype="0" fill="hold" nodeType="afterEffect">
                                  <p:stCondLst>
                                    <p:cond delay="50"/>
                                  </p:stCondLst>
                                  <p:childTnLst>
                                    <p:set>
                                      <p:cBhvr>
                                        <p:cTn id="3675" dur="1" fill="hold">
                                          <p:stCondLst>
                                            <p:cond delay="0"/>
                                          </p:stCondLst>
                                        </p:cTn>
                                        <p:tgtEl>
                                          <p:spTgt spid="273"/>
                                        </p:tgtEl>
                                        <p:attrNameLst>
                                          <p:attrName>style.visibility</p:attrName>
                                        </p:attrNameLst>
                                      </p:cBhvr>
                                      <p:to>
                                        <p:strVal val="hidden"/>
                                      </p:to>
                                    </p:set>
                                  </p:childTnLst>
                                </p:cTn>
                              </p:par>
                            </p:childTnLst>
                          </p:cTn>
                        </p:par>
                        <p:par>
                          <p:cTn id="3676" fill="hold">
                            <p:stCondLst>
                              <p:cond delay="30350"/>
                            </p:stCondLst>
                            <p:childTnLst>
                              <p:par>
                                <p:cTn id="3677" presetID="1" presetClass="entr" presetSubtype="0" fill="hold" nodeType="afterEffect">
                                  <p:stCondLst>
                                    <p:cond delay="0"/>
                                  </p:stCondLst>
                                  <p:childTnLst>
                                    <p:set>
                                      <p:cBhvr>
                                        <p:cTn id="3678" dur="1" fill="hold">
                                          <p:stCondLst>
                                            <p:cond delay="0"/>
                                          </p:stCondLst>
                                        </p:cTn>
                                        <p:tgtEl>
                                          <p:spTgt spid="274"/>
                                        </p:tgtEl>
                                        <p:attrNameLst>
                                          <p:attrName>style.visibility</p:attrName>
                                        </p:attrNameLst>
                                      </p:cBhvr>
                                      <p:to>
                                        <p:strVal val="visible"/>
                                      </p:to>
                                    </p:set>
                                  </p:childTnLst>
                                </p:cTn>
                              </p:par>
                            </p:childTnLst>
                          </p:cTn>
                        </p:par>
                        <p:par>
                          <p:cTn id="3679" fill="hold">
                            <p:stCondLst>
                              <p:cond delay="30350"/>
                            </p:stCondLst>
                            <p:childTnLst>
                              <p:par>
                                <p:cTn id="3680" presetID="1" presetClass="exit" presetSubtype="0" fill="hold" nodeType="afterEffect">
                                  <p:stCondLst>
                                    <p:cond delay="50"/>
                                  </p:stCondLst>
                                  <p:childTnLst>
                                    <p:set>
                                      <p:cBhvr>
                                        <p:cTn id="3681" dur="1" fill="hold">
                                          <p:stCondLst>
                                            <p:cond delay="0"/>
                                          </p:stCondLst>
                                        </p:cTn>
                                        <p:tgtEl>
                                          <p:spTgt spid="274"/>
                                        </p:tgtEl>
                                        <p:attrNameLst>
                                          <p:attrName>style.visibility</p:attrName>
                                        </p:attrNameLst>
                                      </p:cBhvr>
                                      <p:to>
                                        <p:strVal val="hidden"/>
                                      </p:to>
                                    </p:set>
                                  </p:childTnLst>
                                </p:cTn>
                              </p:par>
                            </p:childTnLst>
                          </p:cTn>
                        </p:par>
                        <p:par>
                          <p:cTn id="3682" fill="hold">
                            <p:stCondLst>
                              <p:cond delay="30400"/>
                            </p:stCondLst>
                            <p:childTnLst>
                              <p:par>
                                <p:cTn id="3683" presetID="1" presetClass="entr" presetSubtype="0" fill="hold" nodeType="afterEffect">
                                  <p:stCondLst>
                                    <p:cond delay="0"/>
                                  </p:stCondLst>
                                  <p:childTnLst>
                                    <p:set>
                                      <p:cBhvr>
                                        <p:cTn id="3684" dur="1" fill="hold">
                                          <p:stCondLst>
                                            <p:cond delay="0"/>
                                          </p:stCondLst>
                                        </p:cTn>
                                        <p:tgtEl>
                                          <p:spTgt spid="275"/>
                                        </p:tgtEl>
                                        <p:attrNameLst>
                                          <p:attrName>style.visibility</p:attrName>
                                        </p:attrNameLst>
                                      </p:cBhvr>
                                      <p:to>
                                        <p:strVal val="visible"/>
                                      </p:to>
                                    </p:set>
                                  </p:childTnLst>
                                </p:cTn>
                              </p:par>
                            </p:childTnLst>
                          </p:cTn>
                        </p:par>
                        <p:par>
                          <p:cTn id="3685" fill="hold">
                            <p:stCondLst>
                              <p:cond delay="30400"/>
                            </p:stCondLst>
                            <p:childTnLst>
                              <p:par>
                                <p:cTn id="3686" presetID="1" presetClass="exit" presetSubtype="0" fill="hold" nodeType="afterEffect">
                                  <p:stCondLst>
                                    <p:cond delay="50"/>
                                  </p:stCondLst>
                                  <p:childTnLst>
                                    <p:set>
                                      <p:cBhvr>
                                        <p:cTn id="3687" dur="1" fill="hold">
                                          <p:stCondLst>
                                            <p:cond delay="0"/>
                                          </p:stCondLst>
                                        </p:cTn>
                                        <p:tgtEl>
                                          <p:spTgt spid="275"/>
                                        </p:tgtEl>
                                        <p:attrNameLst>
                                          <p:attrName>style.visibility</p:attrName>
                                        </p:attrNameLst>
                                      </p:cBhvr>
                                      <p:to>
                                        <p:strVal val="hidden"/>
                                      </p:to>
                                    </p:set>
                                  </p:childTnLst>
                                </p:cTn>
                              </p:par>
                            </p:childTnLst>
                          </p:cTn>
                        </p:par>
                        <p:par>
                          <p:cTn id="3688" fill="hold">
                            <p:stCondLst>
                              <p:cond delay="30450"/>
                            </p:stCondLst>
                            <p:childTnLst>
                              <p:par>
                                <p:cTn id="3689" presetID="1" presetClass="entr" presetSubtype="0" fill="hold" nodeType="afterEffect">
                                  <p:stCondLst>
                                    <p:cond delay="0"/>
                                  </p:stCondLst>
                                  <p:childTnLst>
                                    <p:set>
                                      <p:cBhvr>
                                        <p:cTn id="3690" dur="1" fill="hold">
                                          <p:stCondLst>
                                            <p:cond delay="0"/>
                                          </p:stCondLst>
                                        </p:cTn>
                                        <p:tgtEl>
                                          <p:spTgt spid="276"/>
                                        </p:tgtEl>
                                        <p:attrNameLst>
                                          <p:attrName>style.visibility</p:attrName>
                                        </p:attrNameLst>
                                      </p:cBhvr>
                                      <p:to>
                                        <p:strVal val="visible"/>
                                      </p:to>
                                    </p:set>
                                  </p:childTnLst>
                                </p:cTn>
                              </p:par>
                            </p:childTnLst>
                          </p:cTn>
                        </p:par>
                        <p:par>
                          <p:cTn id="3691" fill="hold">
                            <p:stCondLst>
                              <p:cond delay="30450"/>
                            </p:stCondLst>
                            <p:childTnLst>
                              <p:par>
                                <p:cTn id="3692" presetID="1" presetClass="exit" presetSubtype="0" fill="hold" nodeType="afterEffect">
                                  <p:stCondLst>
                                    <p:cond delay="50"/>
                                  </p:stCondLst>
                                  <p:childTnLst>
                                    <p:set>
                                      <p:cBhvr>
                                        <p:cTn id="3693" dur="1" fill="hold">
                                          <p:stCondLst>
                                            <p:cond delay="0"/>
                                          </p:stCondLst>
                                        </p:cTn>
                                        <p:tgtEl>
                                          <p:spTgt spid="276"/>
                                        </p:tgtEl>
                                        <p:attrNameLst>
                                          <p:attrName>style.visibility</p:attrName>
                                        </p:attrNameLst>
                                      </p:cBhvr>
                                      <p:to>
                                        <p:strVal val="hidden"/>
                                      </p:to>
                                    </p:set>
                                  </p:childTnLst>
                                </p:cTn>
                              </p:par>
                            </p:childTnLst>
                          </p:cTn>
                        </p:par>
                        <p:par>
                          <p:cTn id="3694" fill="hold">
                            <p:stCondLst>
                              <p:cond delay="30500"/>
                            </p:stCondLst>
                            <p:childTnLst>
                              <p:par>
                                <p:cTn id="3695" presetID="1" presetClass="entr" presetSubtype="0" fill="hold" nodeType="afterEffect">
                                  <p:stCondLst>
                                    <p:cond delay="0"/>
                                  </p:stCondLst>
                                  <p:childTnLst>
                                    <p:set>
                                      <p:cBhvr>
                                        <p:cTn id="3696" dur="1" fill="hold">
                                          <p:stCondLst>
                                            <p:cond delay="0"/>
                                          </p:stCondLst>
                                        </p:cTn>
                                        <p:tgtEl>
                                          <p:spTgt spid="277"/>
                                        </p:tgtEl>
                                        <p:attrNameLst>
                                          <p:attrName>style.visibility</p:attrName>
                                        </p:attrNameLst>
                                      </p:cBhvr>
                                      <p:to>
                                        <p:strVal val="visible"/>
                                      </p:to>
                                    </p:set>
                                  </p:childTnLst>
                                </p:cTn>
                              </p:par>
                            </p:childTnLst>
                          </p:cTn>
                        </p:par>
                        <p:par>
                          <p:cTn id="3697" fill="hold">
                            <p:stCondLst>
                              <p:cond delay="30500"/>
                            </p:stCondLst>
                            <p:childTnLst>
                              <p:par>
                                <p:cTn id="3698" presetID="1" presetClass="exit" presetSubtype="0" fill="hold" nodeType="afterEffect">
                                  <p:stCondLst>
                                    <p:cond delay="50"/>
                                  </p:stCondLst>
                                  <p:childTnLst>
                                    <p:set>
                                      <p:cBhvr>
                                        <p:cTn id="3699" dur="1" fill="hold">
                                          <p:stCondLst>
                                            <p:cond delay="0"/>
                                          </p:stCondLst>
                                        </p:cTn>
                                        <p:tgtEl>
                                          <p:spTgt spid="277"/>
                                        </p:tgtEl>
                                        <p:attrNameLst>
                                          <p:attrName>style.visibility</p:attrName>
                                        </p:attrNameLst>
                                      </p:cBhvr>
                                      <p:to>
                                        <p:strVal val="hidden"/>
                                      </p:to>
                                    </p:set>
                                  </p:childTnLst>
                                </p:cTn>
                              </p:par>
                            </p:childTnLst>
                          </p:cTn>
                        </p:par>
                        <p:par>
                          <p:cTn id="3700" fill="hold">
                            <p:stCondLst>
                              <p:cond delay="30550"/>
                            </p:stCondLst>
                            <p:childTnLst>
                              <p:par>
                                <p:cTn id="3701" presetID="1" presetClass="entr" presetSubtype="0" fill="hold" nodeType="afterEffect">
                                  <p:stCondLst>
                                    <p:cond delay="0"/>
                                  </p:stCondLst>
                                  <p:childTnLst>
                                    <p:set>
                                      <p:cBhvr>
                                        <p:cTn id="3702" dur="1" fill="hold">
                                          <p:stCondLst>
                                            <p:cond delay="0"/>
                                          </p:stCondLst>
                                        </p:cTn>
                                        <p:tgtEl>
                                          <p:spTgt spid="278"/>
                                        </p:tgtEl>
                                        <p:attrNameLst>
                                          <p:attrName>style.visibility</p:attrName>
                                        </p:attrNameLst>
                                      </p:cBhvr>
                                      <p:to>
                                        <p:strVal val="visible"/>
                                      </p:to>
                                    </p:set>
                                  </p:childTnLst>
                                </p:cTn>
                              </p:par>
                            </p:childTnLst>
                          </p:cTn>
                        </p:par>
                        <p:par>
                          <p:cTn id="3703" fill="hold">
                            <p:stCondLst>
                              <p:cond delay="30550"/>
                            </p:stCondLst>
                            <p:childTnLst>
                              <p:par>
                                <p:cTn id="3704" presetID="1" presetClass="exit" presetSubtype="0" fill="hold" nodeType="afterEffect">
                                  <p:stCondLst>
                                    <p:cond delay="50"/>
                                  </p:stCondLst>
                                  <p:childTnLst>
                                    <p:set>
                                      <p:cBhvr>
                                        <p:cTn id="3705" dur="1" fill="hold">
                                          <p:stCondLst>
                                            <p:cond delay="0"/>
                                          </p:stCondLst>
                                        </p:cTn>
                                        <p:tgtEl>
                                          <p:spTgt spid="278"/>
                                        </p:tgtEl>
                                        <p:attrNameLst>
                                          <p:attrName>style.visibility</p:attrName>
                                        </p:attrNameLst>
                                      </p:cBhvr>
                                      <p:to>
                                        <p:strVal val="hidden"/>
                                      </p:to>
                                    </p:set>
                                  </p:childTnLst>
                                </p:cTn>
                              </p:par>
                            </p:childTnLst>
                          </p:cTn>
                        </p:par>
                        <p:par>
                          <p:cTn id="3706" fill="hold">
                            <p:stCondLst>
                              <p:cond delay="30600"/>
                            </p:stCondLst>
                            <p:childTnLst>
                              <p:par>
                                <p:cTn id="3707" presetID="1" presetClass="entr" presetSubtype="0" fill="hold" nodeType="afterEffect">
                                  <p:stCondLst>
                                    <p:cond delay="0"/>
                                  </p:stCondLst>
                                  <p:childTnLst>
                                    <p:set>
                                      <p:cBhvr>
                                        <p:cTn id="3708" dur="1" fill="hold">
                                          <p:stCondLst>
                                            <p:cond delay="0"/>
                                          </p:stCondLst>
                                        </p:cTn>
                                        <p:tgtEl>
                                          <p:spTgt spid="279"/>
                                        </p:tgtEl>
                                        <p:attrNameLst>
                                          <p:attrName>style.visibility</p:attrName>
                                        </p:attrNameLst>
                                      </p:cBhvr>
                                      <p:to>
                                        <p:strVal val="visible"/>
                                      </p:to>
                                    </p:set>
                                  </p:childTnLst>
                                </p:cTn>
                              </p:par>
                            </p:childTnLst>
                          </p:cTn>
                        </p:par>
                        <p:par>
                          <p:cTn id="3709" fill="hold">
                            <p:stCondLst>
                              <p:cond delay="30600"/>
                            </p:stCondLst>
                            <p:childTnLst>
                              <p:par>
                                <p:cTn id="3710" presetID="1" presetClass="exit" presetSubtype="0" fill="hold" nodeType="afterEffect">
                                  <p:stCondLst>
                                    <p:cond delay="50"/>
                                  </p:stCondLst>
                                  <p:childTnLst>
                                    <p:set>
                                      <p:cBhvr>
                                        <p:cTn id="3711" dur="1" fill="hold">
                                          <p:stCondLst>
                                            <p:cond delay="0"/>
                                          </p:stCondLst>
                                        </p:cTn>
                                        <p:tgtEl>
                                          <p:spTgt spid="279"/>
                                        </p:tgtEl>
                                        <p:attrNameLst>
                                          <p:attrName>style.visibility</p:attrName>
                                        </p:attrNameLst>
                                      </p:cBhvr>
                                      <p:to>
                                        <p:strVal val="hidden"/>
                                      </p:to>
                                    </p:set>
                                  </p:childTnLst>
                                </p:cTn>
                              </p:par>
                            </p:childTnLst>
                          </p:cTn>
                        </p:par>
                        <p:par>
                          <p:cTn id="3712" fill="hold">
                            <p:stCondLst>
                              <p:cond delay="30650"/>
                            </p:stCondLst>
                            <p:childTnLst>
                              <p:par>
                                <p:cTn id="3713" presetID="1" presetClass="exit" presetSubtype="0" fill="hold" nodeType="afterEffect">
                                  <p:stCondLst>
                                    <p:cond delay="50"/>
                                  </p:stCondLst>
                                  <p:childTnLst>
                                    <p:set>
                                      <p:cBhvr>
                                        <p:cTn id="3714" dur="1" fill="hold">
                                          <p:stCondLst>
                                            <p:cond delay="0"/>
                                          </p:stCondLst>
                                        </p:cTn>
                                        <p:tgtEl>
                                          <p:spTgt spid="269"/>
                                        </p:tgtEl>
                                        <p:attrNameLst>
                                          <p:attrName>style.visibility</p:attrName>
                                        </p:attrNameLst>
                                      </p:cBhvr>
                                      <p:to>
                                        <p:strVal val="hidden"/>
                                      </p:to>
                                    </p:set>
                                  </p:childTnLst>
                                </p:cTn>
                              </p:par>
                            </p:childTnLst>
                          </p:cTn>
                        </p:par>
                        <p:par>
                          <p:cTn id="3715" fill="hold">
                            <p:stCondLst>
                              <p:cond delay="30700"/>
                            </p:stCondLst>
                            <p:childTnLst>
                              <p:par>
                                <p:cTn id="3716" presetID="1" presetClass="entr" presetSubtype="0" fill="hold" nodeType="afterEffect">
                                  <p:stCondLst>
                                    <p:cond delay="0"/>
                                  </p:stCondLst>
                                  <p:childTnLst>
                                    <p:set>
                                      <p:cBhvr>
                                        <p:cTn id="3717" dur="1" fill="hold">
                                          <p:stCondLst>
                                            <p:cond delay="0"/>
                                          </p:stCondLst>
                                        </p:cTn>
                                        <p:tgtEl>
                                          <p:spTgt spid="270"/>
                                        </p:tgtEl>
                                        <p:attrNameLst>
                                          <p:attrName>style.visibility</p:attrName>
                                        </p:attrNameLst>
                                      </p:cBhvr>
                                      <p:to>
                                        <p:strVal val="visible"/>
                                      </p:to>
                                    </p:set>
                                  </p:childTnLst>
                                </p:cTn>
                              </p:par>
                            </p:childTnLst>
                          </p:cTn>
                        </p:par>
                        <p:par>
                          <p:cTn id="3718" fill="hold">
                            <p:stCondLst>
                              <p:cond delay="30700"/>
                            </p:stCondLst>
                            <p:childTnLst>
                              <p:par>
                                <p:cTn id="3719" presetID="1" presetClass="entr" presetSubtype="0" fill="hold" nodeType="afterEffect">
                                  <p:stCondLst>
                                    <p:cond delay="0"/>
                                  </p:stCondLst>
                                  <p:childTnLst>
                                    <p:set>
                                      <p:cBhvr>
                                        <p:cTn id="3720" dur="1" fill="hold">
                                          <p:stCondLst>
                                            <p:cond delay="0"/>
                                          </p:stCondLst>
                                        </p:cTn>
                                        <p:tgtEl>
                                          <p:spTgt spid="272"/>
                                        </p:tgtEl>
                                        <p:attrNameLst>
                                          <p:attrName>style.visibility</p:attrName>
                                        </p:attrNameLst>
                                      </p:cBhvr>
                                      <p:to>
                                        <p:strVal val="visible"/>
                                      </p:to>
                                    </p:set>
                                  </p:childTnLst>
                                </p:cTn>
                              </p:par>
                            </p:childTnLst>
                          </p:cTn>
                        </p:par>
                        <p:par>
                          <p:cTn id="3721" fill="hold">
                            <p:stCondLst>
                              <p:cond delay="30700"/>
                            </p:stCondLst>
                            <p:childTnLst>
                              <p:par>
                                <p:cTn id="3722" presetID="1" presetClass="exit" presetSubtype="0" fill="hold" nodeType="afterEffect">
                                  <p:stCondLst>
                                    <p:cond delay="50"/>
                                  </p:stCondLst>
                                  <p:childTnLst>
                                    <p:set>
                                      <p:cBhvr>
                                        <p:cTn id="3723" dur="1" fill="hold">
                                          <p:stCondLst>
                                            <p:cond delay="0"/>
                                          </p:stCondLst>
                                        </p:cTn>
                                        <p:tgtEl>
                                          <p:spTgt spid="272"/>
                                        </p:tgtEl>
                                        <p:attrNameLst>
                                          <p:attrName>style.visibility</p:attrName>
                                        </p:attrNameLst>
                                      </p:cBhvr>
                                      <p:to>
                                        <p:strVal val="hidden"/>
                                      </p:to>
                                    </p:set>
                                  </p:childTnLst>
                                </p:cTn>
                              </p:par>
                            </p:childTnLst>
                          </p:cTn>
                        </p:par>
                        <p:par>
                          <p:cTn id="3724" fill="hold">
                            <p:stCondLst>
                              <p:cond delay="30750"/>
                            </p:stCondLst>
                            <p:childTnLst>
                              <p:par>
                                <p:cTn id="3725" presetID="1" presetClass="entr" presetSubtype="0" fill="hold" nodeType="afterEffect">
                                  <p:stCondLst>
                                    <p:cond delay="0"/>
                                  </p:stCondLst>
                                  <p:childTnLst>
                                    <p:set>
                                      <p:cBhvr>
                                        <p:cTn id="3726" dur="1" fill="hold">
                                          <p:stCondLst>
                                            <p:cond delay="0"/>
                                          </p:stCondLst>
                                        </p:cTn>
                                        <p:tgtEl>
                                          <p:spTgt spid="273"/>
                                        </p:tgtEl>
                                        <p:attrNameLst>
                                          <p:attrName>style.visibility</p:attrName>
                                        </p:attrNameLst>
                                      </p:cBhvr>
                                      <p:to>
                                        <p:strVal val="visible"/>
                                      </p:to>
                                    </p:set>
                                  </p:childTnLst>
                                </p:cTn>
                              </p:par>
                            </p:childTnLst>
                          </p:cTn>
                        </p:par>
                        <p:par>
                          <p:cTn id="3727" fill="hold">
                            <p:stCondLst>
                              <p:cond delay="30750"/>
                            </p:stCondLst>
                            <p:childTnLst>
                              <p:par>
                                <p:cTn id="3728" presetID="1" presetClass="exit" presetSubtype="0" fill="hold" nodeType="afterEffect">
                                  <p:stCondLst>
                                    <p:cond delay="50"/>
                                  </p:stCondLst>
                                  <p:childTnLst>
                                    <p:set>
                                      <p:cBhvr>
                                        <p:cTn id="3729" dur="1" fill="hold">
                                          <p:stCondLst>
                                            <p:cond delay="0"/>
                                          </p:stCondLst>
                                        </p:cTn>
                                        <p:tgtEl>
                                          <p:spTgt spid="273"/>
                                        </p:tgtEl>
                                        <p:attrNameLst>
                                          <p:attrName>style.visibility</p:attrName>
                                        </p:attrNameLst>
                                      </p:cBhvr>
                                      <p:to>
                                        <p:strVal val="hidden"/>
                                      </p:to>
                                    </p:set>
                                  </p:childTnLst>
                                </p:cTn>
                              </p:par>
                            </p:childTnLst>
                          </p:cTn>
                        </p:par>
                        <p:par>
                          <p:cTn id="3730" fill="hold">
                            <p:stCondLst>
                              <p:cond delay="30800"/>
                            </p:stCondLst>
                            <p:childTnLst>
                              <p:par>
                                <p:cTn id="3731" presetID="1" presetClass="entr" presetSubtype="0" fill="hold" nodeType="afterEffect">
                                  <p:stCondLst>
                                    <p:cond delay="0"/>
                                  </p:stCondLst>
                                  <p:childTnLst>
                                    <p:set>
                                      <p:cBhvr>
                                        <p:cTn id="3732" dur="1" fill="hold">
                                          <p:stCondLst>
                                            <p:cond delay="0"/>
                                          </p:stCondLst>
                                        </p:cTn>
                                        <p:tgtEl>
                                          <p:spTgt spid="274"/>
                                        </p:tgtEl>
                                        <p:attrNameLst>
                                          <p:attrName>style.visibility</p:attrName>
                                        </p:attrNameLst>
                                      </p:cBhvr>
                                      <p:to>
                                        <p:strVal val="visible"/>
                                      </p:to>
                                    </p:set>
                                  </p:childTnLst>
                                </p:cTn>
                              </p:par>
                            </p:childTnLst>
                          </p:cTn>
                        </p:par>
                        <p:par>
                          <p:cTn id="3733" fill="hold">
                            <p:stCondLst>
                              <p:cond delay="30800"/>
                            </p:stCondLst>
                            <p:childTnLst>
                              <p:par>
                                <p:cTn id="3734" presetID="1" presetClass="exit" presetSubtype="0" fill="hold" nodeType="afterEffect">
                                  <p:stCondLst>
                                    <p:cond delay="50"/>
                                  </p:stCondLst>
                                  <p:childTnLst>
                                    <p:set>
                                      <p:cBhvr>
                                        <p:cTn id="3735" dur="1" fill="hold">
                                          <p:stCondLst>
                                            <p:cond delay="0"/>
                                          </p:stCondLst>
                                        </p:cTn>
                                        <p:tgtEl>
                                          <p:spTgt spid="274"/>
                                        </p:tgtEl>
                                        <p:attrNameLst>
                                          <p:attrName>style.visibility</p:attrName>
                                        </p:attrNameLst>
                                      </p:cBhvr>
                                      <p:to>
                                        <p:strVal val="hidden"/>
                                      </p:to>
                                    </p:set>
                                  </p:childTnLst>
                                </p:cTn>
                              </p:par>
                            </p:childTnLst>
                          </p:cTn>
                        </p:par>
                        <p:par>
                          <p:cTn id="3736" fill="hold">
                            <p:stCondLst>
                              <p:cond delay="30850"/>
                            </p:stCondLst>
                            <p:childTnLst>
                              <p:par>
                                <p:cTn id="3737" presetID="1" presetClass="entr" presetSubtype="0" fill="hold" nodeType="afterEffect">
                                  <p:stCondLst>
                                    <p:cond delay="0"/>
                                  </p:stCondLst>
                                  <p:childTnLst>
                                    <p:set>
                                      <p:cBhvr>
                                        <p:cTn id="3738" dur="1" fill="hold">
                                          <p:stCondLst>
                                            <p:cond delay="0"/>
                                          </p:stCondLst>
                                        </p:cTn>
                                        <p:tgtEl>
                                          <p:spTgt spid="275"/>
                                        </p:tgtEl>
                                        <p:attrNameLst>
                                          <p:attrName>style.visibility</p:attrName>
                                        </p:attrNameLst>
                                      </p:cBhvr>
                                      <p:to>
                                        <p:strVal val="visible"/>
                                      </p:to>
                                    </p:set>
                                  </p:childTnLst>
                                </p:cTn>
                              </p:par>
                            </p:childTnLst>
                          </p:cTn>
                        </p:par>
                        <p:par>
                          <p:cTn id="3739" fill="hold">
                            <p:stCondLst>
                              <p:cond delay="30850"/>
                            </p:stCondLst>
                            <p:childTnLst>
                              <p:par>
                                <p:cTn id="3740" presetID="1" presetClass="exit" presetSubtype="0" fill="hold" nodeType="afterEffect">
                                  <p:stCondLst>
                                    <p:cond delay="50"/>
                                  </p:stCondLst>
                                  <p:childTnLst>
                                    <p:set>
                                      <p:cBhvr>
                                        <p:cTn id="3741" dur="1" fill="hold">
                                          <p:stCondLst>
                                            <p:cond delay="0"/>
                                          </p:stCondLst>
                                        </p:cTn>
                                        <p:tgtEl>
                                          <p:spTgt spid="275"/>
                                        </p:tgtEl>
                                        <p:attrNameLst>
                                          <p:attrName>style.visibility</p:attrName>
                                        </p:attrNameLst>
                                      </p:cBhvr>
                                      <p:to>
                                        <p:strVal val="hidden"/>
                                      </p:to>
                                    </p:set>
                                  </p:childTnLst>
                                </p:cTn>
                              </p:par>
                            </p:childTnLst>
                          </p:cTn>
                        </p:par>
                        <p:par>
                          <p:cTn id="3742" fill="hold">
                            <p:stCondLst>
                              <p:cond delay="30900"/>
                            </p:stCondLst>
                            <p:childTnLst>
                              <p:par>
                                <p:cTn id="3743" presetID="1" presetClass="entr" presetSubtype="0" fill="hold" nodeType="afterEffect">
                                  <p:stCondLst>
                                    <p:cond delay="0"/>
                                  </p:stCondLst>
                                  <p:childTnLst>
                                    <p:set>
                                      <p:cBhvr>
                                        <p:cTn id="3744" dur="1" fill="hold">
                                          <p:stCondLst>
                                            <p:cond delay="0"/>
                                          </p:stCondLst>
                                        </p:cTn>
                                        <p:tgtEl>
                                          <p:spTgt spid="276"/>
                                        </p:tgtEl>
                                        <p:attrNameLst>
                                          <p:attrName>style.visibility</p:attrName>
                                        </p:attrNameLst>
                                      </p:cBhvr>
                                      <p:to>
                                        <p:strVal val="visible"/>
                                      </p:to>
                                    </p:set>
                                  </p:childTnLst>
                                </p:cTn>
                              </p:par>
                            </p:childTnLst>
                          </p:cTn>
                        </p:par>
                        <p:par>
                          <p:cTn id="3745" fill="hold">
                            <p:stCondLst>
                              <p:cond delay="30900"/>
                            </p:stCondLst>
                            <p:childTnLst>
                              <p:par>
                                <p:cTn id="3746" presetID="1" presetClass="exit" presetSubtype="0" fill="hold" nodeType="afterEffect">
                                  <p:stCondLst>
                                    <p:cond delay="50"/>
                                  </p:stCondLst>
                                  <p:childTnLst>
                                    <p:set>
                                      <p:cBhvr>
                                        <p:cTn id="3747" dur="1" fill="hold">
                                          <p:stCondLst>
                                            <p:cond delay="0"/>
                                          </p:stCondLst>
                                        </p:cTn>
                                        <p:tgtEl>
                                          <p:spTgt spid="276"/>
                                        </p:tgtEl>
                                        <p:attrNameLst>
                                          <p:attrName>style.visibility</p:attrName>
                                        </p:attrNameLst>
                                      </p:cBhvr>
                                      <p:to>
                                        <p:strVal val="hidden"/>
                                      </p:to>
                                    </p:set>
                                  </p:childTnLst>
                                </p:cTn>
                              </p:par>
                            </p:childTnLst>
                          </p:cTn>
                        </p:par>
                        <p:par>
                          <p:cTn id="3748" fill="hold">
                            <p:stCondLst>
                              <p:cond delay="30950"/>
                            </p:stCondLst>
                            <p:childTnLst>
                              <p:par>
                                <p:cTn id="3749" presetID="1" presetClass="entr" presetSubtype="0" fill="hold" nodeType="afterEffect">
                                  <p:stCondLst>
                                    <p:cond delay="0"/>
                                  </p:stCondLst>
                                  <p:childTnLst>
                                    <p:set>
                                      <p:cBhvr>
                                        <p:cTn id="3750" dur="1" fill="hold">
                                          <p:stCondLst>
                                            <p:cond delay="0"/>
                                          </p:stCondLst>
                                        </p:cTn>
                                        <p:tgtEl>
                                          <p:spTgt spid="277"/>
                                        </p:tgtEl>
                                        <p:attrNameLst>
                                          <p:attrName>style.visibility</p:attrName>
                                        </p:attrNameLst>
                                      </p:cBhvr>
                                      <p:to>
                                        <p:strVal val="visible"/>
                                      </p:to>
                                    </p:set>
                                  </p:childTnLst>
                                </p:cTn>
                              </p:par>
                            </p:childTnLst>
                          </p:cTn>
                        </p:par>
                        <p:par>
                          <p:cTn id="3751" fill="hold">
                            <p:stCondLst>
                              <p:cond delay="30950"/>
                            </p:stCondLst>
                            <p:childTnLst>
                              <p:par>
                                <p:cTn id="3752" presetID="1" presetClass="exit" presetSubtype="0" fill="hold" nodeType="afterEffect">
                                  <p:stCondLst>
                                    <p:cond delay="50"/>
                                  </p:stCondLst>
                                  <p:childTnLst>
                                    <p:set>
                                      <p:cBhvr>
                                        <p:cTn id="3753" dur="1" fill="hold">
                                          <p:stCondLst>
                                            <p:cond delay="0"/>
                                          </p:stCondLst>
                                        </p:cTn>
                                        <p:tgtEl>
                                          <p:spTgt spid="277"/>
                                        </p:tgtEl>
                                        <p:attrNameLst>
                                          <p:attrName>style.visibility</p:attrName>
                                        </p:attrNameLst>
                                      </p:cBhvr>
                                      <p:to>
                                        <p:strVal val="hidden"/>
                                      </p:to>
                                    </p:set>
                                  </p:childTnLst>
                                </p:cTn>
                              </p:par>
                            </p:childTnLst>
                          </p:cTn>
                        </p:par>
                        <p:par>
                          <p:cTn id="3754" fill="hold">
                            <p:stCondLst>
                              <p:cond delay="31000"/>
                            </p:stCondLst>
                            <p:childTnLst>
                              <p:par>
                                <p:cTn id="3755" presetID="1" presetClass="entr" presetSubtype="0" fill="hold" nodeType="afterEffect">
                                  <p:stCondLst>
                                    <p:cond delay="0"/>
                                  </p:stCondLst>
                                  <p:childTnLst>
                                    <p:set>
                                      <p:cBhvr>
                                        <p:cTn id="3756" dur="1" fill="hold">
                                          <p:stCondLst>
                                            <p:cond delay="0"/>
                                          </p:stCondLst>
                                        </p:cTn>
                                        <p:tgtEl>
                                          <p:spTgt spid="278"/>
                                        </p:tgtEl>
                                        <p:attrNameLst>
                                          <p:attrName>style.visibility</p:attrName>
                                        </p:attrNameLst>
                                      </p:cBhvr>
                                      <p:to>
                                        <p:strVal val="visible"/>
                                      </p:to>
                                    </p:set>
                                  </p:childTnLst>
                                </p:cTn>
                              </p:par>
                            </p:childTnLst>
                          </p:cTn>
                        </p:par>
                        <p:par>
                          <p:cTn id="3757" fill="hold">
                            <p:stCondLst>
                              <p:cond delay="31000"/>
                            </p:stCondLst>
                            <p:childTnLst>
                              <p:par>
                                <p:cTn id="3758" presetID="1" presetClass="exit" presetSubtype="0" fill="hold" nodeType="afterEffect">
                                  <p:stCondLst>
                                    <p:cond delay="50"/>
                                  </p:stCondLst>
                                  <p:childTnLst>
                                    <p:set>
                                      <p:cBhvr>
                                        <p:cTn id="3759" dur="1" fill="hold">
                                          <p:stCondLst>
                                            <p:cond delay="0"/>
                                          </p:stCondLst>
                                        </p:cTn>
                                        <p:tgtEl>
                                          <p:spTgt spid="278"/>
                                        </p:tgtEl>
                                        <p:attrNameLst>
                                          <p:attrName>style.visibility</p:attrName>
                                        </p:attrNameLst>
                                      </p:cBhvr>
                                      <p:to>
                                        <p:strVal val="hidden"/>
                                      </p:to>
                                    </p:set>
                                  </p:childTnLst>
                                </p:cTn>
                              </p:par>
                            </p:childTnLst>
                          </p:cTn>
                        </p:par>
                        <p:par>
                          <p:cTn id="3760" fill="hold">
                            <p:stCondLst>
                              <p:cond delay="31050"/>
                            </p:stCondLst>
                            <p:childTnLst>
                              <p:par>
                                <p:cTn id="3761" presetID="1" presetClass="entr" presetSubtype="0" fill="hold" nodeType="afterEffect">
                                  <p:stCondLst>
                                    <p:cond delay="0"/>
                                  </p:stCondLst>
                                  <p:childTnLst>
                                    <p:set>
                                      <p:cBhvr>
                                        <p:cTn id="3762" dur="1" fill="hold">
                                          <p:stCondLst>
                                            <p:cond delay="0"/>
                                          </p:stCondLst>
                                        </p:cTn>
                                        <p:tgtEl>
                                          <p:spTgt spid="279"/>
                                        </p:tgtEl>
                                        <p:attrNameLst>
                                          <p:attrName>style.visibility</p:attrName>
                                        </p:attrNameLst>
                                      </p:cBhvr>
                                      <p:to>
                                        <p:strVal val="visible"/>
                                      </p:to>
                                    </p:set>
                                  </p:childTnLst>
                                </p:cTn>
                              </p:par>
                            </p:childTnLst>
                          </p:cTn>
                        </p:par>
                        <p:par>
                          <p:cTn id="3763" fill="hold">
                            <p:stCondLst>
                              <p:cond delay="31050"/>
                            </p:stCondLst>
                            <p:childTnLst>
                              <p:par>
                                <p:cTn id="3764" presetID="1" presetClass="exit" presetSubtype="0" fill="hold" nodeType="afterEffect">
                                  <p:stCondLst>
                                    <p:cond delay="50"/>
                                  </p:stCondLst>
                                  <p:childTnLst>
                                    <p:set>
                                      <p:cBhvr>
                                        <p:cTn id="3765" dur="1" fill="hold">
                                          <p:stCondLst>
                                            <p:cond delay="0"/>
                                          </p:stCondLst>
                                        </p:cTn>
                                        <p:tgtEl>
                                          <p:spTgt spid="279"/>
                                        </p:tgtEl>
                                        <p:attrNameLst>
                                          <p:attrName>style.visibility</p:attrName>
                                        </p:attrNameLst>
                                      </p:cBhvr>
                                      <p:to>
                                        <p:strVal val="hidden"/>
                                      </p:to>
                                    </p:set>
                                  </p:childTnLst>
                                </p:cTn>
                              </p:par>
                            </p:childTnLst>
                          </p:cTn>
                        </p:par>
                        <p:par>
                          <p:cTn id="3766" fill="hold">
                            <p:stCondLst>
                              <p:cond delay="31100"/>
                            </p:stCondLst>
                            <p:childTnLst>
                              <p:par>
                                <p:cTn id="3767" presetID="1" presetClass="exit" presetSubtype="0" fill="hold" nodeType="afterEffect">
                                  <p:stCondLst>
                                    <p:cond delay="50"/>
                                  </p:stCondLst>
                                  <p:childTnLst>
                                    <p:set>
                                      <p:cBhvr>
                                        <p:cTn id="3768" dur="1" fill="hold">
                                          <p:stCondLst>
                                            <p:cond delay="0"/>
                                          </p:stCondLst>
                                        </p:cTn>
                                        <p:tgtEl>
                                          <p:spTgt spid="270"/>
                                        </p:tgtEl>
                                        <p:attrNameLst>
                                          <p:attrName>style.visibility</p:attrName>
                                        </p:attrNameLst>
                                      </p:cBhvr>
                                      <p:to>
                                        <p:strVal val="hidden"/>
                                      </p:to>
                                    </p:set>
                                  </p:childTnLst>
                                </p:cTn>
                              </p:par>
                            </p:childTnLst>
                          </p:cTn>
                        </p:par>
                        <p:par>
                          <p:cTn id="3769" fill="hold">
                            <p:stCondLst>
                              <p:cond delay="31150"/>
                            </p:stCondLst>
                            <p:childTnLst>
                              <p:par>
                                <p:cTn id="3770" presetID="1" presetClass="entr" presetSubtype="0" fill="hold" nodeType="afterEffect">
                                  <p:stCondLst>
                                    <p:cond delay="0"/>
                                  </p:stCondLst>
                                  <p:childTnLst>
                                    <p:set>
                                      <p:cBhvr>
                                        <p:cTn id="3771" dur="1" fill="hold">
                                          <p:stCondLst>
                                            <p:cond delay="0"/>
                                          </p:stCondLst>
                                        </p:cTn>
                                        <p:tgtEl>
                                          <p:spTgt spid="271"/>
                                        </p:tgtEl>
                                        <p:attrNameLst>
                                          <p:attrName>style.visibility</p:attrName>
                                        </p:attrNameLst>
                                      </p:cBhvr>
                                      <p:to>
                                        <p:strVal val="visible"/>
                                      </p:to>
                                    </p:set>
                                  </p:childTnLst>
                                </p:cTn>
                              </p:par>
                            </p:childTnLst>
                          </p:cTn>
                        </p:par>
                        <p:par>
                          <p:cTn id="3772" fill="hold">
                            <p:stCondLst>
                              <p:cond delay="31150"/>
                            </p:stCondLst>
                            <p:childTnLst>
                              <p:par>
                                <p:cTn id="3773" presetID="1" presetClass="exit" presetSubtype="0" fill="hold" nodeType="afterEffect">
                                  <p:stCondLst>
                                    <p:cond delay="50"/>
                                  </p:stCondLst>
                                  <p:childTnLst>
                                    <p:set>
                                      <p:cBhvr>
                                        <p:cTn id="3774" dur="1" fill="hold">
                                          <p:stCondLst>
                                            <p:cond delay="0"/>
                                          </p:stCondLst>
                                        </p:cTn>
                                        <p:tgtEl>
                                          <p:spTgt spid="271"/>
                                        </p:tgtEl>
                                        <p:attrNameLst>
                                          <p:attrName>style.visibility</p:attrName>
                                        </p:attrNameLst>
                                      </p:cBhvr>
                                      <p:to>
                                        <p:strVal val="hidden"/>
                                      </p:to>
                                    </p:set>
                                  </p:childTnLst>
                                </p:cTn>
                              </p:par>
                            </p:childTnLst>
                          </p:cTn>
                        </p:par>
                        <p:par>
                          <p:cTn id="3775" fill="hold">
                            <p:stCondLst>
                              <p:cond delay="31200"/>
                            </p:stCondLst>
                            <p:childTnLst>
                              <p:par>
                                <p:cTn id="3776" presetID="1" presetClass="entr" presetSubtype="0" fill="hold" nodeType="afterEffect">
                                  <p:stCondLst>
                                    <p:cond delay="0"/>
                                  </p:stCondLst>
                                  <p:childTnLst>
                                    <p:set>
                                      <p:cBhvr>
                                        <p:cTn id="3777" dur="1" fill="hold">
                                          <p:stCondLst>
                                            <p:cond delay="0"/>
                                          </p:stCondLst>
                                        </p:cTn>
                                        <p:tgtEl>
                                          <p:spTgt spid="280"/>
                                        </p:tgtEl>
                                        <p:attrNameLst>
                                          <p:attrName>style.visibility</p:attrName>
                                        </p:attrNameLst>
                                      </p:cBhvr>
                                      <p:to>
                                        <p:strVal val="visible"/>
                                      </p:to>
                                    </p:set>
                                  </p:childTnLst>
                                </p:cTn>
                              </p:par>
                            </p:childTnLst>
                          </p:cTn>
                        </p:par>
                        <p:par>
                          <p:cTn id="3778" fill="hold">
                            <p:stCondLst>
                              <p:cond delay="31200"/>
                            </p:stCondLst>
                            <p:childTnLst>
                              <p:par>
                                <p:cTn id="3779" presetID="1" presetClass="exit" presetSubtype="0" fill="hold" nodeType="afterEffect">
                                  <p:stCondLst>
                                    <p:cond delay="50"/>
                                  </p:stCondLst>
                                  <p:childTnLst>
                                    <p:set>
                                      <p:cBhvr>
                                        <p:cTn id="3780" dur="1" fill="hold">
                                          <p:stCondLst>
                                            <p:cond delay="0"/>
                                          </p:stCondLst>
                                        </p:cTn>
                                        <p:tgtEl>
                                          <p:spTgt spid="280"/>
                                        </p:tgtEl>
                                        <p:attrNameLst>
                                          <p:attrName>style.visibility</p:attrName>
                                        </p:attrNameLst>
                                      </p:cBhvr>
                                      <p:to>
                                        <p:strVal val="hidden"/>
                                      </p:to>
                                    </p:set>
                                  </p:childTnLst>
                                </p:cTn>
                              </p:par>
                            </p:childTnLst>
                          </p:cTn>
                        </p:par>
                        <p:par>
                          <p:cTn id="3781" fill="hold">
                            <p:stCondLst>
                              <p:cond delay="31250"/>
                            </p:stCondLst>
                            <p:childTnLst>
                              <p:par>
                                <p:cTn id="3782" presetID="1" presetClass="entr" presetSubtype="0" fill="hold" nodeType="afterEffect">
                                  <p:stCondLst>
                                    <p:cond delay="0"/>
                                  </p:stCondLst>
                                  <p:childTnLst>
                                    <p:set>
                                      <p:cBhvr>
                                        <p:cTn id="3783" dur="1" fill="hold">
                                          <p:stCondLst>
                                            <p:cond delay="0"/>
                                          </p:stCondLst>
                                        </p:cTn>
                                        <p:tgtEl>
                                          <p:spTgt spid="281"/>
                                        </p:tgtEl>
                                        <p:attrNameLst>
                                          <p:attrName>style.visibility</p:attrName>
                                        </p:attrNameLst>
                                      </p:cBhvr>
                                      <p:to>
                                        <p:strVal val="visible"/>
                                      </p:to>
                                    </p:set>
                                  </p:childTnLst>
                                </p:cTn>
                              </p:par>
                            </p:childTnLst>
                          </p:cTn>
                        </p:par>
                        <p:par>
                          <p:cTn id="3784" fill="hold">
                            <p:stCondLst>
                              <p:cond delay="31250"/>
                            </p:stCondLst>
                            <p:childTnLst>
                              <p:par>
                                <p:cTn id="3785" presetID="1" presetClass="exit" presetSubtype="0" fill="hold" nodeType="afterEffect">
                                  <p:stCondLst>
                                    <p:cond delay="50"/>
                                  </p:stCondLst>
                                  <p:childTnLst>
                                    <p:set>
                                      <p:cBhvr>
                                        <p:cTn id="3786" dur="1" fill="hold">
                                          <p:stCondLst>
                                            <p:cond delay="0"/>
                                          </p:stCondLst>
                                        </p:cTn>
                                        <p:tgtEl>
                                          <p:spTgt spid="281"/>
                                        </p:tgtEl>
                                        <p:attrNameLst>
                                          <p:attrName>style.visibility</p:attrName>
                                        </p:attrNameLst>
                                      </p:cBhvr>
                                      <p:to>
                                        <p:strVal val="hidden"/>
                                      </p:to>
                                    </p:set>
                                  </p:childTnLst>
                                </p:cTn>
                              </p:par>
                            </p:childTnLst>
                          </p:cTn>
                        </p:par>
                        <p:par>
                          <p:cTn id="3787" fill="hold">
                            <p:stCondLst>
                              <p:cond delay="31300"/>
                            </p:stCondLst>
                            <p:childTnLst>
                              <p:par>
                                <p:cTn id="3788" presetID="1" presetClass="entr" presetSubtype="0" fill="hold" nodeType="afterEffect">
                                  <p:stCondLst>
                                    <p:cond delay="0"/>
                                  </p:stCondLst>
                                  <p:childTnLst>
                                    <p:set>
                                      <p:cBhvr>
                                        <p:cTn id="3789" dur="1" fill="hold">
                                          <p:stCondLst>
                                            <p:cond delay="0"/>
                                          </p:stCondLst>
                                        </p:cTn>
                                        <p:tgtEl>
                                          <p:spTgt spid="282"/>
                                        </p:tgtEl>
                                        <p:attrNameLst>
                                          <p:attrName>style.visibility</p:attrName>
                                        </p:attrNameLst>
                                      </p:cBhvr>
                                      <p:to>
                                        <p:strVal val="visible"/>
                                      </p:to>
                                    </p:set>
                                  </p:childTnLst>
                                </p:cTn>
                              </p:par>
                            </p:childTnLst>
                          </p:cTn>
                        </p:par>
                        <p:par>
                          <p:cTn id="3790" fill="hold">
                            <p:stCondLst>
                              <p:cond delay="31300"/>
                            </p:stCondLst>
                            <p:childTnLst>
                              <p:par>
                                <p:cTn id="3791" presetID="1" presetClass="exit" presetSubtype="0" fill="hold" nodeType="afterEffect">
                                  <p:stCondLst>
                                    <p:cond delay="50"/>
                                  </p:stCondLst>
                                  <p:childTnLst>
                                    <p:set>
                                      <p:cBhvr>
                                        <p:cTn id="3792" dur="1" fill="hold">
                                          <p:stCondLst>
                                            <p:cond delay="0"/>
                                          </p:stCondLst>
                                        </p:cTn>
                                        <p:tgtEl>
                                          <p:spTgt spid="282"/>
                                        </p:tgtEl>
                                        <p:attrNameLst>
                                          <p:attrName>style.visibility</p:attrName>
                                        </p:attrNameLst>
                                      </p:cBhvr>
                                      <p:to>
                                        <p:strVal val="hidden"/>
                                      </p:to>
                                    </p:set>
                                  </p:childTnLst>
                                </p:cTn>
                              </p:par>
                            </p:childTnLst>
                          </p:cTn>
                        </p:par>
                        <p:par>
                          <p:cTn id="3793" fill="hold">
                            <p:stCondLst>
                              <p:cond delay="31350"/>
                            </p:stCondLst>
                            <p:childTnLst>
                              <p:par>
                                <p:cTn id="3794" presetID="1" presetClass="entr" presetSubtype="0" fill="hold" nodeType="afterEffect">
                                  <p:stCondLst>
                                    <p:cond delay="0"/>
                                  </p:stCondLst>
                                  <p:childTnLst>
                                    <p:set>
                                      <p:cBhvr>
                                        <p:cTn id="3795" dur="1" fill="hold">
                                          <p:stCondLst>
                                            <p:cond delay="0"/>
                                          </p:stCondLst>
                                        </p:cTn>
                                        <p:tgtEl>
                                          <p:spTgt spid="283"/>
                                        </p:tgtEl>
                                        <p:attrNameLst>
                                          <p:attrName>style.visibility</p:attrName>
                                        </p:attrNameLst>
                                      </p:cBhvr>
                                      <p:to>
                                        <p:strVal val="visible"/>
                                      </p:to>
                                    </p:set>
                                  </p:childTnLst>
                                </p:cTn>
                              </p:par>
                            </p:childTnLst>
                          </p:cTn>
                        </p:par>
                        <p:par>
                          <p:cTn id="3796" fill="hold">
                            <p:stCondLst>
                              <p:cond delay="31350"/>
                            </p:stCondLst>
                            <p:childTnLst>
                              <p:par>
                                <p:cTn id="3797" presetID="1" presetClass="exit" presetSubtype="0" fill="hold" nodeType="afterEffect">
                                  <p:stCondLst>
                                    <p:cond delay="50"/>
                                  </p:stCondLst>
                                  <p:childTnLst>
                                    <p:set>
                                      <p:cBhvr>
                                        <p:cTn id="3798" dur="1" fill="hold">
                                          <p:stCondLst>
                                            <p:cond delay="0"/>
                                          </p:stCondLst>
                                        </p:cTn>
                                        <p:tgtEl>
                                          <p:spTgt spid="283"/>
                                        </p:tgtEl>
                                        <p:attrNameLst>
                                          <p:attrName>style.visibility</p:attrName>
                                        </p:attrNameLst>
                                      </p:cBhvr>
                                      <p:to>
                                        <p:strVal val="hidden"/>
                                      </p:to>
                                    </p:set>
                                  </p:childTnLst>
                                </p:cTn>
                              </p:par>
                            </p:childTnLst>
                          </p:cTn>
                        </p:par>
                        <p:par>
                          <p:cTn id="3799" fill="hold">
                            <p:stCondLst>
                              <p:cond delay="31400"/>
                            </p:stCondLst>
                            <p:childTnLst>
                              <p:par>
                                <p:cTn id="3800" presetID="1" presetClass="exit" presetSubtype="0" fill="hold" nodeType="afterEffect">
                                  <p:stCondLst>
                                    <p:cond delay="50"/>
                                  </p:stCondLst>
                                  <p:childTnLst>
                                    <p:set>
                                      <p:cBhvr>
                                        <p:cTn id="3801" dur="1" fill="hold">
                                          <p:stCondLst>
                                            <p:cond delay="0"/>
                                          </p:stCondLst>
                                        </p:cTn>
                                        <p:tgtEl>
                                          <p:spTgt spid="286"/>
                                        </p:tgtEl>
                                        <p:attrNameLst>
                                          <p:attrName>style.visibility</p:attrName>
                                        </p:attrNameLst>
                                      </p:cBhvr>
                                      <p:to>
                                        <p:strVal val="hidden"/>
                                      </p:to>
                                    </p:set>
                                  </p:childTnLst>
                                </p:cTn>
                              </p:par>
                            </p:childTnLst>
                          </p:cTn>
                        </p:par>
                        <p:par>
                          <p:cTn id="3802" fill="hold">
                            <p:stCondLst>
                              <p:cond delay="31450"/>
                            </p:stCondLst>
                            <p:childTnLst>
                              <p:par>
                                <p:cTn id="3803" presetID="1" presetClass="entr" presetSubtype="0" fill="hold" nodeType="afterEffect">
                                  <p:stCondLst>
                                    <p:cond delay="0"/>
                                  </p:stCondLst>
                                  <p:childTnLst>
                                    <p:set>
                                      <p:cBhvr>
                                        <p:cTn id="3804" dur="1" fill="hold">
                                          <p:stCondLst>
                                            <p:cond delay="0"/>
                                          </p:stCondLst>
                                        </p:cTn>
                                        <p:tgtEl>
                                          <p:spTgt spid="287"/>
                                        </p:tgtEl>
                                        <p:attrNameLst>
                                          <p:attrName>style.visibility</p:attrName>
                                        </p:attrNameLst>
                                      </p:cBhvr>
                                      <p:to>
                                        <p:strVal val="visible"/>
                                      </p:to>
                                    </p:set>
                                  </p:childTnLst>
                                </p:cTn>
                              </p:par>
                            </p:childTnLst>
                          </p:cTn>
                        </p:par>
                        <p:par>
                          <p:cTn id="3805" fill="hold">
                            <p:stCondLst>
                              <p:cond delay="31450"/>
                            </p:stCondLst>
                            <p:childTnLst>
                              <p:par>
                                <p:cTn id="3806" presetID="1" presetClass="exit" presetSubtype="0" fill="hold" nodeType="afterEffect">
                                  <p:stCondLst>
                                    <p:cond delay="50"/>
                                  </p:stCondLst>
                                  <p:childTnLst>
                                    <p:set>
                                      <p:cBhvr>
                                        <p:cTn id="3807" dur="1" fill="hold">
                                          <p:stCondLst>
                                            <p:cond delay="0"/>
                                          </p:stCondLst>
                                        </p:cTn>
                                        <p:tgtEl>
                                          <p:spTgt spid="287"/>
                                        </p:tgtEl>
                                        <p:attrNameLst>
                                          <p:attrName>style.visibility</p:attrName>
                                        </p:attrNameLst>
                                      </p:cBhvr>
                                      <p:to>
                                        <p:strVal val="hidden"/>
                                      </p:to>
                                    </p:set>
                                  </p:childTnLst>
                                </p:cTn>
                              </p:par>
                            </p:childTnLst>
                          </p:cTn>
                        </p:par>
                        <p:par>
                          <p:cTn id="3808" fill="hold">
                            <p:stCondLst>
                              <p:cond delay="31500"/>
                            </p:stCondLst>
                            <p:childTnLst>
                              <p:par>
                                <p:cTn id="3809" presetID="1" presetClass="entr" presetSubtype="0" fill="hold" nodeType="afterEffect">
                                  <p:stCondLst>
                                    <p:cond delay="0"/>
                                  </p:stCondLst>
                                  <p:childTnLst>
                                    <p:set>
                                      <p:cBhvr>
                                        <p:cTn id="3810" dur="1" fill="hold">
                                          <p:stCondLst>
                                            <p:cond delay="0"/>
                                          </p:stCondLst>
                                        </p:cTn>
                                        <p:tgtEl>
                                          <p:spTgt spid="288"/>
                                        </p:tgtEl>
                                        <p:attrNameLst>
                                          <p:attrName>style.visibility</p:attrName>
                                        </p:attrNameLst>
                                      </p:cBhvr>
                                      <p:to>
                                        <p:strVal val="visible"/>
                                      </p:to>
                                    </p:set>
                                  </p:childTnLst>
                                </p:cTn>
                              </p:par>
                            </p:childTnLst>
                          </p:cTn>
                        </p:par>
                        <p:par>
                          <p:cTn id="3811" fill="hold">
                            <p:stCondLst>
                              <p:cond delay="31500"/>
                            </p:stCondLst>
                            <p:childTnLst>
                              <p:par>
                                <p:cTn id="3812" presetID="1" presetClass="exit" presetSubtype="0" fill="hold" nodeType="afterEffect">
                                  <p:stCondLst>
                                    <p:cond delay="50"/>
                                  </p:stCondLst>
                                  <p:childTnLst>
                                    <p:set>
                                      <p:cBhvr>
                                        <p:cTn id="3813" dur="1" fill="hold">
                                          <p:stCondLst>
                                            <p:cond delay="0"/>
                                          </p:stCondLst>
                                        </p:cTn>
                                        <p:tgtEl>
                                          <p:spTgt spid="288"/>
                                        </p:tgtEl>
                                        <p:attrNameLst>
                                          <p:attrName>style.visibility</p:attrName>
                                        </p:attrNameLst>
                                      </p:cBhvr>
                                      <p:to>
                                        <p:strVal val="hidden"/>
                                      </p:to>
                                    </p:set>
                                  </p:childTnLst>
                                </p:cTn>
                              </p:par>
                            </p:childTnLst>
                          </p:cTn>
                        </p:par>
                        <p:par>
                          <p:cTn id="3814" fill="hold">
                            <p:stCondLst>
                              <p:cond delay="31550"/>
                            </p:stCondLst>
                            <p:childTnLst>
                              <p:par>
                                <p:cTn id="3815" presetID="1" presetClass="entr" presetSubtype="0" fill="hold" nodeType="afterEffect">
                                  <p:stCondLst>
                                    <p:cond delay="0"/>
                                  </p:stCondLst>
                                  <p:childTnLst>
                                    <p:set>
                                      <p:cBhvr>
                                        <p:cTn id="3816" dur="1" fill="hold">
                                          <p:stCondLst>
                                            <p:cond delay="0"/>
                                          </p:stCondLst>
                                        </p:cTn>
                                        <p:tgtEl>
                                          <p:spTgt spid="305"/>
                                        </p:tgtEl>
                                        <p:attrNameLst>
                                          <p:attrName>style.visibility</p:attrName>
                                        </p:attrNameLst>
                                      </p:cBhvr>
                                      <p:to>
                                        <p:strVal val="visible"/>
                                      </p:to>
                                    </p:set>
                                  </p:childTnLst>
                                </p:cTn>
                              </p:par>
                            </p:childTnLst>
                          </p:cTn>
                        </p:par>
                        <p:par>
                          <p:cTn id="3817" fill="hold">
                            <p:stCondLst>
                              <p:cond delay="31550"/>
                            </p:stCondLst>
                            <p:childTnLst>
                              <p:par>
                                <p:cTn id="3818" presetID="1" presetClass="exit" presetSubtype="0" fill="hold" nodeType="afterEffect">
                                  <p:stCondLst>
                                    <p:cond delay="50"/>
                                  </p:stCondLst>
                                  <p:childTnLst>
                                    <p:set>
                                      <p:cBhvr>
                                        <p:cTn id="3819" dur="1" fill="hold">
                                          <p:stCondLst>
                                            <p:cond delay="0"/>
                                          </p:stCondLst>
                                        </p:cTn>
                                        <p:tgtEl>
                                          <p:spTgt spid="305"/>
                                        </p:tgtEl>
                                        <p:attrNameLst>
                                          <p:attrName>style.visibility</p:attrName>
                                        </p:attrNameLst>
                                      </p:cBhvr>
                                      <p:to>
                                        <p:strVal val="hidden"/>
                                      </p:to>
                                    </p:set>
                                  </p:childTnLst>
                                </p:cTn>
                              </p:par>
                            </p:childTnLst>
                          </p:cTn>
                        </p:par>
                        <p:par>
                          <p:cTn id="3820" fill="hold">
                            <p:stCondLst>
                              <p:cond delay="31600"/>
                            </p:stCondLst>
                            <p:childTnLst>
                              <p:par>
                                <p:cTn id="3821" presetID="1" presetClass="exit" presetSubtype="0" fill="hold" nodeType="afterEffect">
                                  <p:stCondLst>
                                    <p:cond delay="50"/>
                                  </p:stCondLst>
                                  <p:childTnLst>
                                    <p:set>
                                      <p:cBhvr>
                                        <p:cTn id="3822" dur="1" fill="hold">
                                          <p:stCondLst>
                                            <p:cond delay="0"/>
                                          </p:stCondLst>
                                        </p:cTn>
                                        <p:tgtEl>
                                          <p:spTgt spid="308"/>
                                        </p:tgtEl>
                                        <p:attrNameLst>
                                          <p:attrName>style.visibility</p:attrName>
                                        </p:attrNameLst>
                                      </p:cBhvr>
                                      <p:to>
                                        <p:strVal val="hidden"/>
                                      </p:to>
                                    </p:set>
                                  </p:childTnLst>
                                </p:cTn>
                              </p:par>
                            </p:childTnLst>
                          </p:cTn>
                        </p:par>
                        <p:par>
                          <p:cTn id="3823" fill="hold">
                            <p:stCondLst>
                              <p:cond delay="31650"/>
                            </p:stCondLst>
                            <p:childTnLst>
                              <p:par>
                                <p:cTn id="3824" presetID="1" presetClass="exit" presetSubtype="0" fill="hold" nodeType="afterEffect">
                                  <p:stCondLst>
                                    <p:cond delay="50"/>
                                  </p:stCondLst>
                                  <p:childTnLst>
                                    <p:set>
                                      <p:cBhvr>
                                        <p:cTn id="3825" dur="1" fill="hold">
                                          <p:stCondLst>
                                            <p:cond delay="0"/>
                                          </p:stCondLst>
                                        </p:cTn>
                                        <p:tgtEl>
                                          <p:spTgt spid="309"/>
                                        </p:tgtEl>
                                        <p:attrNameLst>
                                          <p:attrName>style.visibility</p:attrName>
                                        </p:attrNameLst>
                                      </p:cBhvr>
                                      <p:to>
                                        <p:strVal val="hidden"/>
                                      </p:to>
                                    </p:set>
                                  </p:childTnLst>
                                </p:cTn>
                              </p:par>
                            </p:childTnLst>
                          </p:cTn>
                        </p:par>
                        <p:par>
                          <p:cTn id="3826" fill="hold">
                            <p:stCondLst>
                              <p:cond delay="31700"/>
                            </p:stCondLst>
                            <p:childTnLst>
                              <p:par>
                                <p:cTn id="3827" presetID="1" presetClass="entr" presetSubtype="0" fill="hold" nodeType="afterEffect">
                                  <p:stCondLst>
                                    <p:cond delay="0"/>
                                  </p:stCondLst>
                                  <p:childTnLst>
                                    <p:set>
                                      <p:cBhvr>
                                        <p:cTn id="3828" dur="1" fill="hold">
                                          <p:stCondLst>
                                            <p:cond delay="0"/>
                                          </p:stCondLst>
                                        </p:cTn>
                                        <p:tgtEl>
                                          <p:spTgt spid="310"/>
                                        </p:tgtEl>
                                        <p:attrNameLst>
                                          <p:attrName>style.visibility</p:attrName>
                                        </p:attrNameLst>
                                      </p:cBhvr>
                                      <p:to>
                                        <p:strVal val="visible"/>
                                      </p:to>
                                    </p:set>
                                  </p:childTnLst>
                                </p:cTn>
                              </p:par>
                            </p:childTnLst>
                          </p:cTn>
                        </p:par>
                        <p:par>
                          <p:cTn id="3829" fill="hold">
                            <p:stCondLst>
                              <p:cond delay="31700"/>
                            </p:stCondLst>
                            <p:childTnLst>
                              <p:par>
                                <p:cTn id="3830" presetID="1" presetClass="entr" presetSubtype="0" fill="hold" nodeType="afterEffect">
                                  <p:stCondLst>
                                    <p:cond delay="0"/>
                                  </p:stCondLst>
                                  <p:childTnLst>
                                    <p:set>
                                      <p:cBhvr>
                                        <p:cTn id="3831" dur="1" fill="hold">
                                          <p:stCondLst>
                                            <p:cond delay="0"/>
                                          </p:stCondLst>
                                        </p:cTn>
                                        <p:tgtEl>
                                          <p:spTgt spid="261"/>
                                        </p:tgtEl>
                                        <p:attrNameLst>
                                          <p:attrName>style.visibility</p:attrName>
                                        </p:attrNameLst>
                                      </p:cBhvr>
                                      <p:to>
                                        <p:strVal val="visible"/>
                                      </p:to>
                                    </p:set>
                                  </p:childTnLst>
                                </p:cTn>
                              </p:par>
                            </p:childTnLst>
                          </p:cTn>
                        </p:par>
                        <p:par>
                          <p:cTn id="3832" fill="hold">
                            <p:stCondLst>
                              <p:cond delay="31700"/>
                            </p:stCondLst>
                            <p:childTnLst>
                              <p:par>
                                <p:cTn id="3833" presetID="1" presetClass="exit" presetSubtype="0" fill="hold" nodeType="afterEffect">
                                  <p:stCondLst>
                                    <p:cond delay="50"/>
                                  </p:stCondLst>
                                  <p:childTnLst>
                                    <p:set>
                                      <p:cBhvr>
                                        <p:cTn id="3834" dur="1" fill="hold">
                                          <p:stCondLst>
                                            <p:cond delay="0"/>
                                          </p:stCondLst>
                                        </p:cTn>
                                        <p:tgtEl>
                                          <p:spTgt spid="261"/>
                                        </p:tgtEl>
                                        <p:attrNameLst>
                                          <p:attrName>style.visibility</p:attrName>
                                        </p:attrNameLst>
                                      </p:cBhvr>
                                      <p:to>
                                        <p:strVal val="hidden"/>
                                      </p:to>
                                    </p:set>
                                  </p:childTnLst>
                                </p:cTn>
                              </p:par>
                            </p:childTnLst>
                          </p:cTn>
                        </p:par>
                        <p:par>
                          <p:cTn id="3835" fill="hold">
                            <p:stCondLst>
                              <p:cond delay="31750"/>
                            </p:stCondLst>
                            <p:childTnLst>
                              <p:par>
                                <p:cTn id="3836" presetID="1" presetClass="entr" presetSubtype="0" fill="hold" nodeType="afterEffect">
                                  <p:stCondLst>
                                    <p:cond delay="0"/>
                                  </p:stCondLst>
                                  <p:childTnLst>
                                    <p:set>
                                      <p:cBhvr>
                                        <p:cTn id="3837" dur="1" fill="hold">
                                          <p:stCondLst>
                                            <p:cond delay="0"/>
                                          </p:stCondLst>
                                        </p:cTn>
                                        <p:tgtEl>
                                          <p:spTgt spid="262"/>
                                        </p:tgtEl>
                                        <p:attrNameLst>
                                          <p:attrName>style.visibility</p:attrName>
                                        </p:attrNameLst>
                                      </p:cBhvr>
                                      <p:to>
                                        <p:strVal val="visible"/>
                                      </p:to>
                                    </p:set>
                                  </p:childTnLst>
                                </p:cTn>
                              </p:par>
                            </p:childTnLst>
                          </p:cTn>
                        </p:par>
                        <p:par>
                          <p:cTn id="3838" fill="hold">
                            <p:stCondLst>
                              <p:cond delay="31750"/>
                            </p:stCondLst>
                            <p:childTnLst>
                              <p:par>
                                <p:cTn id="3839" presetID="1" presetClass="entr" presetSubtype="0" fill="hold" nodeType="afterEffect">
                                  <p:stCondLst>
                                    <p:cond delay="0"/>
                                  </p:stCondLst>
                                  <p:childTnLst>
                                    <p:set>
                                      <p:cBhvr>
                                        <p:cTn id="3840" dur="1" fill="hold">
                                          <p:stCondLst>
                                            <p:cond delay="0"/>
                                          </p:stCondLst>
                                        </p:cTn>
                                        <p:tgtEl>
                                          <p:spTgt spid="266"/>
                                        </p:tgtEl>
                                        <p:attrNameLst>
                                          <p:attrName>style.visibility</p:attrName>
                                        </p:attrNameLst>
                                      </p:cBhvr>
                                      <p:to>
                                        <p:strVal val="visible"/>
                                      </p:to>
                                    </p:set>
                                  </p:childTnLst>
                                </p:cTn>
                              </p:par>
                            </p:childTnLst>
                          </p:cTn>
                        </p:par>
                        <p:par>
                          <p:cTn id="3841" fill="hold">
                            <p:stCondLst>
                              <p:cond delay="31750"/>
                            </p:stCondLst>
                            <p:childTnLst>
                              <p:par>
                                <p:cTn id="3842" presetID="1" presetClass="exit" presetSubtype="0" fill="hold" nodeType="afterEffect">
                                  <p:stCondLst>
                                    <p:cond delay="50"/>
                                  </p:stCondLst>
                                  <p:childTnLst>
                                    <p:set>
                                      <p:cBhvr>
                                        <p:cTn id="3843" dur="1" fill="hold">
                                          <p:stCondLst>
                                            <p:cond delay="0"/>
                                          </p:stCondLst>
                                        </p:cTn>
                                        <p:tgtEl>
                                          <p:spTgt spid="266"/>
                                        </p:tgtEl>
                                        <p:attrNameLst>
                                          <p:attrName>style.visibility</p:attrName>
                                        </p:attrNameLst>
                                      </p:cBhvr>
                                      <p:to>
                                        <p:strVal val="hidden"/>
                                      </p:to>
                                    </p:set>
                                  </p:childTnLst>
                                </p:cTn>
                              </p:par>
                            </p:childTnLst>
                          </p:cTn>
                        </p:par>
                        <p:par>
                          <p:cTn id="3844" fill="hold">
                            <p:stCondLst>
                              <p:cond delay="31800"/>
                            </p:stCondLst>
                            <p:childTnLst>
                              <p:par>
                                <p:cTn id="3845" presetID="1" presetClass="entr" presetSubtype="0" fill="hold" nodeType="afterEffect">
                                  <p:stCondLst>
                                    <p:cond delay="0"/>
                                  </p:stCondLst>
                                  <p:childTnLst>
                                    <p:set>
                                      <p:cBhvr>
                                        <p:cTn id="3846" dur="1" fill="hold">
                                          <p:stCondLst>
                                            <p:cond delay="0"/>
                                          </p:stCondLst>
                                        </p:cTn>
                                        <p:tgtEl>
                                          <p:spTgt spid="267"/>
                                        </p:tgtEl>
                                        <p:attrNameLst>
                                          <p:attrName>style.visibility</p:attrName>
                                        </p:attrNameLst>
                                      </p:cBhvr>
                                      <p:to>
                                        <p:strVal val="visible"/>
                                      </p:to>
                                    </p:set>
                                  </p:childTnLst>
                                </p:cTn>
                              </p:par>
                            </p:childTnLst>
                          </p:cTn>
                        </p:par>
                        <p:par>
                          <p:cTn id="3847" fill="hold">
                            <p:stCondLst>
                              <p:cond delay="31800"/>
                            </p:stCondLst>
                            <p:childTnLst>
                              <p:par>
                                <p:cTn id="3848" presetID="1" presetClass="exit" presetSubtype="0" fill="hold" nodeType="afterEffect">
                                  <p:stCondLst>
                                    <p:cond delay="50"/>
                                  </p:stCondLst>
                                  <p:childTnLst>
                                    <p:set>
                                      <p:cBhvr>
                                        <p:cTn id="3849" dur="1" fill="hold">
                                          <p:stCondLst>
                                            <p:cond delay="0"/>
                                          </p:stCondLst>
                                        </p:cTn>
                                        <p:tgtEl>
                                          <p:spTgt spid="267"/>
                                        </p:tgtEl>
                                        <p:attrNameLst>
                                          <p:attrName>style.visibility</p:attrName>
                                        </p:attrNameLst>
                                      </p:cBhvr>
                                      <p:to>
                                        <p:strVal val="hidden"/>
                                      </p:to>
                                    </p:set>
                                  </p:childTnLst>
                                </p:cTn>
                              </p:par>
                            </p:childTnLst>
                          </p:cTn>
                        </p:par>
                        <p:par>
                          <p:cTn id="3850" fill="hold">
                            <p:stCondLst>
                              <p:cond delay="31850"/>
                            </p:stCondLst>
                            <p:childTnLst>
                              <p:par>
                                <p:cTn id="3851" presetID="1" presetClass="entr" presetSubtype="0" fill="hold" nodeType="afterEffect">
                                  <p:stCondLst>
                                    <p:cond delay="0"/>
                                  </p:stCondLst>
                                  <p:childTnLst>
                                    <p:set>
                                      <p:cBhvr>
                                        <p:cTn id="3852" dur="1" fill="hold">
                                          <p:stCondLst>
                                            <p:cond delay="0"/>
                                          </p:stCondLst>
                                        </p:cTn>
                                        <p:tgtEl>
                                          <p:spTgt spid="284"/>
                                        </p:tgtEl>
                                        <p:attrNameLst>
                                          <p:attrName>style.visibility</p:attrName>
                                        </p:attrNameLst>
                                      </p:cBhvr>
                                      <p:to>
                                        <p:strVal val="visible"/>
                                      </p:to>
                                    </p:set>
                                  </p:childTnLst>
                                </p:cTn>
                              </p:par>
                            </p:childTnLst>
                          </p:cTn>
                        </p:par>
                        <p:par>
                          <p:cTn id="3853" fill="hold">
                            <p:stCondLst>
                              <p:cond delay="31850"/>
                            </p:stCondLst>
                            <p:childTnLst>
                              <p:par>
                                <p:cTn id="3854" presetID="1" presetClass="exit" presetSubtype="0" fill="hold" nodeType="afterEffect">
                                  <p:stCondLst>
                                    <p:cond delay="50"/>
                                  </p:stCondLst>
                                  <p:childTnLst>
                                    <p:set>
                                      <p:cBhvr>
                                        <p:cTn id="3855" dur="1" fill="hold">
                                          <p:stCondLst>
                                            <p:cond delay="0"/>
                                          </p:stCondLst>
                                        </p:cTn>
                                        <p:tgtEl>
                                          <p:spTgt spid="284"/>
                                        </p:tgtEl>
                                        <p:attrNameLst>
                                          <p:attrName>style.visibility</p:attrName>
                                        </p:attrNameLst>
                                      </p:cBhvr>
                                      <p:to>
                                        <p:strVal val="hidden"/>
                                      </p:to>
                                    </p:set>
                                  </p:childTnLst>
                                </p:cTn>
                              </p:par>
                            </p:childTnLst>
                          </p:cTn>
                        </p:par>
                        <p:par>
                          <p:cTn id="3856" fill="hold">
                            <p:stCondLst>
                              <p:cond delay="31900"/>
                            </p:stCondLst>
                            <p:childTnLst>
                              <p:par>
                                <p:cTn id="3857" presetID="1" presetClass="entr" presetSubtype="0" fill="hold" nodeType="afterEffect">
                                  <p:stCondLst>
                                    <p:cond delay="0"/>
                                  </p:stCondLst>
                                  <p:childTnLst>
                                    <p:set>
                                      <p:cBhvr>
                                        <p:cTn id="3858" dur="1" fill="hold">
                                          <p:stCondLst>
                                            <p:cond delay="0"/>
                                          </p:stCondLst>
                                        </p:cTn>
                                        <p:tgtEl>
                                          <p:spTgt spid="285"/>
                                        </p:tgtEl>
                                        <p:attrNameLst>
                                          <p:attrName>style.visibility</p:attrName>
                                        </p:attrNameLst>
                                      </p:cBhvr>
                                      <p:to>
                                        <p:strVal val="visible"/>
                                      </p:to>
                                    </p:set>
                                  </p:childTnLst>
                                </p:cTn>
                              </p:par>
                            </p:childTnLst>
                          </p:cTn>
                        </p:par>
                        <p:par>
                          <p:cTn id="3859" fill="hold">
                            <p:stCondLst>
                              <p:cond delay="31900"/>
                            </p:stCondLst>
                            <p:childTnLst>
                              <p:par>
                                <p:cTn id="3860" presetID="1" presetClass="exit" presetSubtype="0" fill="hold" nodeType="afterEffect">
                                  <p:stCondLst>
                                    <p:cond delay="50"/>
                                  </p:stCondLst>
                                  <p:childTnLst>
                                    <p:set>
                                      <p:cBhvr>
                                        <p:cTn id="3861" dur="1" fill="hold">
                                          <p:stCondLst>
                                            <p:cond delay="0"/>
                                          </p:stCondLst>
                                        </p:cTn>
                                        <p:tgtEl>
                                          <p:spTgt spid="285"/>
                                        </p:tgtEl>
                                        <p:attrNameLst>
                                          <p:attrName>style.visibility</p:attrName>
                                        </p:attrNameLst>
                                      </p:cBhvr>
                                      <p:to>
                                        <p:strVal val="hidden"/>
                                      </p:to>
                                    </p:set>
                                  </p:childTnLst>
                                </p:cTn>
                              </p:par>
                            </p:childTnLst>
                          </p:cTn>
                        </p:par>
                        <p:par>
                          <p:cTn id="3862" fill="hold">
                            <p:stCondLst>
                              <p:cond delay="31950"/>
                            </p:stCondLst>
                            <p:childTnLst>
                              <p:par>
                                <p:cTn id="3863" presetID="1" presetClass="entr" presetSubtype="0" fill="hold" nodeType="afterEffect">
                                  <p:stCondLst>
                                    <p:cond delay="0"/>
                                  </p:stCondLst>
                                  <p:childTnLst>
                                    <p:set>
                                      <p:cBhvr>
                                        <p:cTn id="3864" dur="1" fill="hold">
                                          <p:stCondLst>
                                            <p:cond delay="0"/>
                                          </p:stCondLst>
                                        </p:cTn>
                                        <p:tgtEl>
                                          <p:spTgt spid="286"/>
                                        </p:tgtEl>
                                        <p:attrNameLst>
                                          <p:attrName>style.visibility</p:attrName>
                                        </p:attrNameLst>
                                      </p:cBhvr>
                                      <p:to>
                                        <p:strVal val="visible"/>
                                      </p:to>
                                    </p:set>
                                  </p:childTnLst>
                                </p:cTn>
                              </p:par>
                            </p:childTnLst>
                          </p:cTn>
                        </p:par>
                        <p:par>
                          <p:cTn id="3865" fill="hold">
                            <p:stCondLst>
                              <p:cond delay="31950"/>
                            </p:stCondLst>
                            <p:childTnLst>
                              <p:par>
                                <p:cTn id="3866" presetID="1" presetClass="exit" presetSubtype="0" fill="hold" nodeType="afterEffect">
                                  <p:stCondLst>
                                    <p:cond delay="50"/>
                                  </p:stCondLst>
                                  <p:childTnLst>
                                    <p:set>
                                      <p:cBhvr>
                                        <p:cTn id="3867" dur="1" fill="hold">
                                          <p:stCondLst>
                                            <p:cond delay="0"/>
                                          </p:stCondLst>
                                        </p:cTn>
                                        <p:tgtEl>
                                          <p:spTgt spid="286"/>
                                        </p:tgtEl>
                                        <p:attrNameLst>
                                          <p:attrName>style.visibility</p:attrName>
                                        </p:attrNameLst>
                                      </p:cBhvr>
                                      <p:to>
                                        <p:strVal val="hidden"/>
                                      </p:to>
                                    </p:set>
                                  </p:childTnLst>
                                </p:cTn>
                              </p:par>
                            </p:childTnLst>
                          </p:cTn>
                        </p:par>
                        <p:par>
                          <p:cTn id="3868" fill="hold">
                            <p:stCondLst>
                              <p:cond delay="32000"/>
                            </p:stCondLst>
                            <p:childTnLst>
                              <p:par>
                                <p:cTn id="3869" presetID="1" presetClass="entr" presetSubtype="0" fill="hold" nodeType="afterEffect">
                                  <p:stCondLst>
                                    <p:cond delay="0"/>
                                  </p:stCondLst>
                                  <p:childTnLst>
                                    <p:set>
                                      <p:cBhvr>
                                        <p:cTn id="3870" dur="1" fill="hold">
                                          <p:stCondLst>
                                            <p:cond delay="0"/>
                                          </p:stCondLst>
                                        </p:cTn>
                                        <p:tgtEl>
                                          <p:spTgt spid="287"/>
                                        </p:tgtEl>
                                        <p:attrNameLst>
                                          <p:attrName>style.visibility</p:attrName>
                                        </p:attrNameLst>
                                      </p:cBhvr>
                                      <p:to>
                                        <p:strVal val="visible"/>
                                      </p:to>
                                    </p:set>
                                  </p:childTnLst>
                                </p:cTn>
                              </p:par>
                            </p:childTnLst>
                          </p:cTn>
                        </p:par>
                        <p:par>
                          <p:cTn id="3871" fill="hold">
                            <p:stCondLst>
                              <p:cond delay="32000"/>
                            </p:stCondLst>
                            <p:childTnLst>
                              <p:par>
                                <p:cTn id="3872" presetID="1" presetClass="entr" presetSubtype="0" fill="hold" nodeType="afterEffect">
                                  <p:stCondLst>
                                    <p:cond delay="0"/>
                                  </p:stCondLst>
                                  <p:childTnLst>
                                    <p:set>
                                      <p:cBhvr>
                                        <p:cTn id="3873" dur="1" fill="hold">
                                          <p:stCondLst>
                                            <p:cond delay="0"/>
                                          </p:stCondLst>
                                        </p:cTn>
                                        <p:tgtEl>
                                          <p:spTgt spid="268"/>
                                        </p:tgtEl>
                                        <p:attrNameLst>
                                          <p:attrName>style.visibility</p:attrName>
                                        </p:attrNameLst>
                                      </p:cBhvr>
                                      <p:to>
                                        <p:strVal val="visible"/>
                                      </p:to>
                                    </p:set>
                                  </p:childTnLst>
                                </p:cTn>
                              </p:par>
                            </p:childTnLst>
                          </p:cTn>
                        </p:par>
                        <p:par>
                          <p:cTn id="3874" fill="hold">
                            <p:stCondLst>
                              <p:cond delay="32000"/>
                            </p:stCondLst>
                            <p:childTnLst>
                              <p:par>
                                <p:cTn id="3875" presetID="1" presetClass="exit" presetSubtype="0" fill="hold" nodeType="afterEffect">
                                  <p:stCondLst>
                                    <p:cond delay="50"/>
                                  </p:stCondLst>
                                  <p:childTnLst>
                                    <p:set>
                                      <p:cBhvr>
                                        <p:cTn id="3876" dur="1" fill="hold">
                                          <p:stCondLst>
                                            <p:cond delay="0"/>
                                          </p:stCondLst>
                                        </p:cTn>
                                        <p:tgtEl>
                                          <p:spTgt spid="268"/>
                                        </p:tgtEl>
                                        <p:attrNameLst>
                                          <p:attrName>style.visibility</p:attrName>
                                        </p:attrNameLst>
                                      </p:cBhvr>
                                      <p:to>
                                        <p:strVal val="hidden"/>
                                      </p:to>
                                    </p:set>
                                  </p:childTnLst>
                                </p:cTn>
                              </p:par>
                            </p:childTnLst>
                          </p:cTn>
                        </p:par>
                        <p:par>
                          <p:cTn id="3877" fill="hold">
                            <p:stCondLst>
                              <p:cond delay="32050"/>
                            </p:stCondLst>
                            <p:childTnLst>
                              <p:par>
                                <p:cTn id="3878" presetID="1" presetClass="entr" presetSubtype="0" fill="hold" nodeType="afterEffect">
                                  <p:stCondLst>
                                    <p:cond delay="0"/>
                                  </p:stCondLst>
                                  <p:childTnLst>
                                    <p:set>
                                      <p:cBhvr>
                                        <p:cTn id="3879" dur="1" fill="hold">
                                          <p:stCondLst>
                                            <p:cond delay="0"/>
                                          </p:stCondLst>
                                        </p:cTn>
                                        <p:tgtEl>
                                          <p:spTgt spid="269"/>
                                        </p:tgtEl>
                                        <p:attrNameLst>
                                          <p:attrName>style.visibility</p:attrName>
                                        </p:attrNameLst>
                                      </p:cBhvr>
                                      <p:to>
                                        <p:strVal val="visible"/>
                                      </p:to>
                                    </p:set>
                                  </p:childTnLst>
                                </p:cTn>
                              </p:par>
                            </p:childTnLst>
                          </p:cTn>
                        </p:par>
                        <p:par>
                          <p:cTn id="3880" fill="hold">
                            <p:stCondLst>
                              <p:cond delay="32050"/>
                            </p:stCondLst>
                            <p:childTnLst>
                              <p:par>
                                <p:cTn id="3881" presetID="1" presetClass="exit" presetSubtype="0" fill="hold" nodeType="afterEffect">
                                  <p:stCondLst>
                                    <p:cond delay="50"/>
                                  </p:stCondLst>
                                  <p:childTnLst>
                                    <p:set>
                                      <p:cBhvr>
                                        <p:cTn id="3882" dur="1" fill="hold">
                                          <p:stCondLst>
                                            <p:cond delay="0"/>
                                          </p:stCondLst>
                                        </p:cTn>
                                        <p:tgtEl>
                                          <p:spTgt spid="269"/>
                                        </p:tgtEl>
                                        <p:attrNameLst>
                                          <p:attrName>style.visibility</p:attrName>
                                        </p:attrNameLst>
                                      </p:cBhvr>
                                      <p:to>
                                        <p:strVal val="hidden"/>
                                      </p:to>
                                    </p:set>
                                  </p:childTnLst>
                                </p:cTn>
                              </p:par>
                            </p:childTnLst>
                          </p:cTn>
                        </p:par>
                        <p:par>
                          <p:cTn id="3883" fill="hold">
                            <p:stCondLst>
                              <p:cond delay="32100"/>
                            </p:stCondLst>
                            <p:childTnLst>
                              <p:par>
                                <p:cTn id="3884" presetID="1" presetClass="entr" presetSubtype="0" fill="hold" nodeType="afterEffect">
                                  <p:stCondLst>
                                    <p:cond delay="0"/>
                                  </p:stCondLst>
                                  <p:childTnLst>
                                    <p:set>
                                      <p:cBhvr>
                                        <p:cTn id="3885" dur="1" fill="hold">
                                          <p:stCondLst>
                                            <p:cond delay="0"/>
                                          </p:stCondLst>
                                        </p:cTn>
                                        <p:tgtEl>
                                          <p:spTgt spid="270"/>
                                        </p:tgtEl>
                                        <p:attrNameLst>
                                          <p:attrName>style.visibility</p:attrName>
                                        </p:attrNameLst>
                                      </p:cBhvr>
                                      <p:to>
                                        <p:strVal val="visible"/>
                                      </p:to>
                                    </p:set>
                                  </p:childTnLst>
                                </p:cTn>
                              </p:par>
                            </p:childTnLst>
                          </p:cTn>
                        </p:par>
                        <p:par>
                          <p:cTn id="3886" fill="hold">
                            <p:stCondLst>
                              <p:cond delay="32100"/>
                            </p:stCondLst>
                            <p:childTnLst>
                              <p:par>
                                <p:cTn id="3887" presetID="1" presetClass="entr" presetSubtype="0" fill="hold" nodeType="afterEffect">
                                  <p:stCondLst>
                                    <p:cond delay="0"/>
                                  </p:stCondLst>
                                  <p:childTnLst>
                                    <p:set>
                                      <p:cBhvr>
                                        <p:cTn id="3888" dur="1" fill="hold">
                                          <p:stCondLst>
                                            <p:cond delay="0"/>
                                          </p:stCondLst>
                                        </p:cTn>
                                        <p:tgtEl>
                                          <p:spTgt spid="272"/>
                                        </p:tgtEl>
                                        <p:attrNameLst>
                                          <p:attrName>style.visibility</p:attrName>
                                        </p:attrNameLst>
                                      </p:cBhvr>
                                      <p:to>
                                        <p:strVal val="visible"/>
                                      </p:to>
                                    </p:set>
                                  </p:childTnLst>
                                </p:cTn>
                              </p:par>
                            </p:childTnLst>
                          </p:cTn>
                        </p:par>
                        <p:par>
                          <p:cTn id="3889" fill="hold">
                            <p:stCondLst>
                              <p:cond delay="32100"/>
                            </p:stCondLst>
                            <p:childTnLst>
                              <p:par>
                                <p:cTn id="3890" presetID="1" presetClass="exit" presetSubtype="0" fill="hold" nodeType="afterEffect">
                                  <p:stCondLst>
                                    <p:cond delay="50"/>
                                  </p:stCondLst>
                                  <p:childTnLst>
                                    <p:set>
                                      <p:cBhvr>
                                        <p:cTn id="3891" dur="1" fill="hold">
                                          <p:stCondLst>
                                            <p:cond delay="0"/>
                                          </p:stCondLst>
                                        </p:cTn>
                                        <p:tgtEl>
                                          <p:spTgt spid="272"/>
                                        </p:tgtEl>
                                        <p:attrNameLst>
                                          <p:attrName>style.visibility</p:attrName>
                                        </p:attrNameLst>
                                      </p:cBhvr>
                                      <p:to>
                                        <p:strVal val="hidden"/>
                                      </p:to>
                                    </p:set>
                                  </p:childTnLst>
                                </p:cTn>
                              </p:par>
                            </p:childTnLst>
                          </p:cTn>
                        </p:par>
                        <p:par>
                          <p:cTn id="3892" fill="hold">
                            <p:stCondLst>
                              <p:cond delay="32150"/>
                            </p:stCondLst>
                            <p:childTnLst>
                              <p:par>
                                <p:cTn id="3893" presetID="1" presetClass="entr" presetSubtype="0" fill="hold" nodeType="afterEffect">
                                  <p:stCondLst>
                                    <p:cond delay="0"/>
                                  </p:stCondLst>
                                  <p:childTnLst>
                                    <p:set>
                                      <p:cBhvr>
                                        <p:cTn id="3894" dur="1" fill="hold">
                                          <p:stCondLst>
                                            <p:cond delay="0"/>
                                          </p:stCondLst>
                                        </p:cTn>
                                        <p:tgtEl>
                                          <p:spTgt spid="273"/>
                                        </p:tgtEl>
                                        <p:attrNameLst>
                                          <p:attrName>style.visibility</p:attrName>
                                        </p:attrNameLst>
                                      </p:cBhvr>
                                      <p:to>
                                        <p:strVal val="visible"/>
                                      </p:to>
                                    </p:set>
                                  </p:childTnLst>
                                </p:cTn>
                              </p:par>
                            </p:childTnLst>
                          </p:cTn>
                        </p:par>
                        <p:par>
                          <p:cTn id="3895" fill="hold">
                            <p:stCondLst>
                              <p:cond delay="32150"/>
                            </p:stCondLst>
                            <p:childTnLst>
                              <p:par>
                                <p:cTn id="3896" presetID="1" presetClass="exit" presetSubtype="0" fill="hold" nodeType="afterEffect">
                                  <p:stCondLst>
                                    <p:cond delay="50"/>
                                  </p:stCondLst>
                                  <p:childTnLst>
                                    <p:set>
                                      <p:cBhvr>
                                        <p:cTn id="3897" dur="1" fill="hold">
                                          <p:stCondLst>
                                            <p:cond delay="0"/>
                                          </p:stCondLst>
                                        </p:cTn>
                                        <p:tgtEl>
                                          <p:spTgt spid="273"/>
                                        </p:tgtEl>
                                        <p:attrNameLst>
                                          <p:attrName>style.visibility</p:attrName>
                                        </p:attrNameLst>
                                      </p:cBhvr>
                                      <p:to>
                                        <p:strVal val="hidden"/>
                                      </p:to>
                                    </p:set>
                                  </p:childTnLst>
                                </p:cTn>
                              </p:par>
                            </p:childTnLst>
                          </p:cTn>
                        </p:par>
                        <p:par>
                          <p:cTn id="3898" fill="hold">
                            <p:stCondLst>
                              <p:cond delay="32200"/>
                            </p:stCondLst>
                            <p:childTnLst>
                              <p:par>
                                <p:cTn id="3899" presetID="1" presetClass="entr" presetSubtype="0" fill="hold" nodeType="afterEffect">
                                  <p:stCondLst>
                                    <p:cond delay="0"/>
                                  </p:stCondLst>
                                  <p:childTnLst>
                                    <p:set>
                                      <p:cBhvr>
                                        <p:cTn id="3900" dur="1" fill="hold">
                                          <p:stCondLst>
                                            <p:cond delay="0"/>
                                          </p:stCondLst>
                                        </p:cTn>
                                        <p:tgtEl>
                                          <p:spTgt spid="274"/>
                                        </p:tgtEl>
                                        <p:attrNameLst>
                                          <p:attrName>style.visibility</p:attrName>
                                        </p:attrNameLst>
                                      </p:cBhvr>
                                      <p:to>
                                        <p:strVal val="visible"/>
                                      </p:to>
                                    </p:set>
                                  </p:childTnLst>
                                </p:cTn>
                              </p:par>
                            </p:childTnLst>
                          </p:cTn>
                        </p:par>
                        <p:par>
                          <p:cTn id="3901" fill="hold">
                            <p:stCondLst>
                              <p:cond delay="32200"/>
                            </p:stCondLst>
                            <p:childTnLst>
                              <p:par>
                                <p:cTn id="3902" presetID="1" presetClass="exit" presetSubtype="0" fill="hold" nodeType="afterEffect">
                                  <p:stCondLst>
                                    <p:cond delay="50"/>
                                  </p:stCondLst>
                                  <p:childTnLst>
                                    <p:set>
                                      <p:cBhvr>
                                        <p:cTn id="3903" dur="1" fill="hold">
                                          <p:stCondLst>
                                            <p:cond delay="0"/>
                                          </p:stCondLst>
                                        </p:cTn>
                                        <p:tgtEl>
                                          <p:spTgt spid="274"/>
                                        </p:tgtEl>
                                        <p:attrNameLst>
                                          <p:attrName>style.visibility</p:attrName>
                                        </p:attrNameLst>
                                      </p:cBhvr>
                                      <p:to>
                                        <p:strVal val="hidden"/>
                                      </p:to>
                                    </p:set>
                                  </p:childTnLst>
                                </p:cTn>
                              </p:par>
                            </p:childTnLst>
                          </p:cTn>
                        </p:par>
                        <p:par>
                          <p:cTn id="3904" fill="hold">
                            <p:stCondLst>
                              <p:cond delay="32250"/>
                            </p:stCondLst>
                            <p:childTnLst>
                              <p:par>
                                <p:cTn id="3905" presetID="1" presetClass="entr" presetSubtype="0" fill="hold" nodeType="afterEffect">
                                  <p:stCondLst>
                                    <p:cond delay="0"/>
                                  </p:stCondLst>
                                  <p:childTnLst>
                                    <p:set>
                                      <p:cBhvr>
                                        <p:cTn id="3906" dur="1" fill="hold">
                                          <p:stCondLst>
                                            <p:cond delay="0"/>
                                          </p:stCondLst>
                                        </p:cTn>
                                        <p:tgtEl>
                                          <p:spTgt spid="275"/>
                                        </p:tgtEl>
                                        <p:attrNameLst>
                                          <p:attrName>style.visibility</p:attrName>
                                        </p:attrNameLst>
                                      </p:cBhvr>
                                      <p:to>
                                        <p:strVal val="visible"/>
                                      </p:to>
                                    </p:set>
                                  </p:childTnLst>
                                </p:cTn>
                              </p:par>
                            </p:childTnLst>
                          </p:cTn>
                        </p:par>
                        <p:par>
                          <p:cTn id="3907" fill="hold">
                            <p:stCondLst>
                              <p:cond delay="32250"/>
                            </p:stCondLst>
                            <p:childTnLst>
                              <p:par>
                                <p:cTn id="3908" presetID="1" presetClass="exit" presetSubtype="0" fill="hold" nodeType="afterEffect">
                                  <p:stCondLst>
                                    <p:cond delay="50"/>
                                  </p:stCondLst>
                                  <p:childTnLst>
                                    <p:set>
                                      <p:cBhvr>
                                        <p:cTn id="3909" dur="1" fill="hold">
                                          <p:stCondLst>
                                            <p:cond delay="0"/>
                                          </p:stCondLst>
                                        </p:cTn>
                                        <p:tgtEl>
                                          <p:spTgt spid="275"/>
                                        </p:tgtEl>
                                        <p:attrNameLst>
                                          <p:attrName>style.visibility</p:attrName>
                                        </p:attrNameLst>
                                      </p:cBhvr>
                                      <p:to>
                                        <p:strVal val="hidden"/>
                                      </p:to>
                                    </p:set>
                                  </p:childTnLst>
                                </p:cTn>
                              </p:par>
                            </p:childTnLst>
                          </p:cTn>
                        </p:par>
                        <p:par>
                          <p:cTn id="3910" fill="hold">
                            <p:stCondLst>
                              <p:cond delay="32300"/>
                            </p:stCondLst>
                            <p:childTnLst>
                              <p:par>
                                <p:cTn id="3911" presetID="1" presetClass="entr" presetSubtype="0" fill="hold" nodeType="afterEffect">
                                  <p:stCondLst>
                                    <p:cond delay="0"/>
                                  </p:stCondLst>
                                  <p:childTnLst>
                                    <p:set>
                                      <p:cBhvr>
                                        <p:cTn id="3912" dur="1" fill="hold">
                                          <p:stCondLst>
                                            <p:cond delay="0"/>
                                          </p:stCondLst>
                                        </p:cTn>
                                        <p:tgtEl>
                                          <p:spTgt spid="276"/>
                                        </p:tgtEl>
                                        <p:attrNameLst>
                                          <p:attrName>style.visibility</p:attrName>
                                        </p:attrNameLst>
                                      </p:cBhvr>
                                      <p:to>
                                        <p:strVal val="visible"/>
                                      </p:to>
                                    </p:set>
                                  </p:childTnLst>
                                </p:cTn>
                              </p:par>
                            </p:childTnLst>
                          </p:cTn>
                        </p:par>
                        <p:par>
                          <p:cTn id="3913" fill="hold">
                            <p:stCondLst>
                              <p:cond delay="32300"/>
                            </p:stCondLst>
                            <p:childTnLst>
                              <p:par>
                                <p:cTn id="3914" presetID="1" presetClass="exit" presetSubtype="0" fill="hold" nodeType="afterEffect">
                                  <p:stCondLst>
                                    <p:cond delay="50"/>
                                  </p:stCondLst>
                                  <p:childTnLst>
                                    <p:set>
                                      <p:cBhvr>
                                        <p:cTn id="3915" dur="1" fill="hold">
                                          <p:stCondLst>
                                            <p:cond delay="0"/>
                                          </p:stCondLst>
                                        </p:cTn>
                                        <p:tgtEl>
                                          <p:spTgt spid="276"/>
                                        </p:tgtEl>
                                        <p:attrNameLst>
                                          <p:attrName>style.visibility</p:attrName>
                                        </p:attrNameLst>
                                      </p:cBhvr>
                                      <p:to>
                                        <p:strVal val="hidden"/>
                                      </p:to>
                                    </p:set>
                                  </p:childTnLst>
                                </p:cTn>
                              </p:par>
                            </p:childTnLst>
                          </p:cTn>
                        </p:par>
                        <p:par>
                          <p:cTn id="3916" fill="hold">
                            <p:stCondLst>
                              <p:cond delay="32350"/>
                            </p:stCondLst>
                            <p:childTnLst>
                              <p:par>
                                <p:cTn id="3917" presetID="1" presetClass="entr" presetSubtype="0" fill="hold" nodeType="afterEffect">
                                  <p:stCondLst>
                                    <p:cond delay="0"/>
                                  </p:stCondLst>
                                  <p:childTnLst>
                                    <p:set>
                                      <p:cBhvr>
                                        <p:cTn id="3918" dur="1" fill="hold">
                                          <p:stCondLst>
                                            <p:cond delay="0"/>
                                          </p:stCondLst>
                                        </p:cTn>
                                        <p:tgtEl>
                                          <p:spTgt spid="277"/>
                                        </p:tgtEl>
                                        <p:attrNameLst>
                                          <p:attrName>style.visibility</p:attrName>
                                        </p:attrNameLst>
                                      </p:cBhvr>
                                      <p:to>
                                        <p:strVal val="visible"/>
                                      </p:to>
                                    </p:set>
                                  </p:childTnLst>
                                </p:cTn>
                              </p:par>
                            </p:childTnLst>
                          </p:cTn>
                        </p:par>
                        <p:par>
                          <p:cTn id="3919" fill="hold">
                            <p:stCondLst>
                              <p:cond delay="32350"/>
                            </p:stCondLst>
                            <p:childTnLst>
                              <p:par>
                                <p:cTn id="3920" presetID="1" presetClass="exit" presetSubtype="0" fill="hold" nodeType="afterEffect">
                                  <p:stCondLst>
                                    <p:cond delay="50"/>
                                  </p:stCondLst>
                                  <p:childTnLst>
                                    <p:set>
                                      <p:cBhvr>
                                        <p:cTn id="3921" dur="1" fill="hold">
                                          <p:stCondLst>
                                            <p:cond delay="0"/>
                                          </p:stCondLst>
                                        </p:cTn>
                                        <p:tgtEl>
                                          <p:spTgt spid="277"/>
                                        </p:tgtEl>
                                        <p:attrNameLst>
                                          <p:attrName>style.visibility</p:attrName>
                                        </p:attrNameLst>
                                      </p:cBhvr>
                                      <p:to>
                                        <p:strVal val="hidden"/>
                                      </p:to>
                                    </p:set>
                                  </p:childTnLst>
                                </p:cTn>
                              </p:par>
                            </p:childTnLst>
                          </p:cTn>
                        </p:par>
                        <p:par>
                          <p:cTn id="3922" fill="hold">
                            <p:stCondLst>
                              <p:cond delay="32400"/>
                            </p:stCondLst>
                            <p:childTnLst>
                              <p:par>
                                <p:cTn id="3923" presetID="1" presetClass="entr" presetSubtype="0" fill="hold" nodeType="afterEffect">
                                  <p:stCondLst>
                                    <p:cond delay="0"/>
                                  </p:stCondLst>
                                  <p:childTnLst>
                                    <p:set>
                                      <p:cBhvr>
                                        <p:cTn id="3924" dur="1" fill="hold">
                                          <p:stCondLst>
                                            <p:cond delay="0"/>
                                          </p:stCondLst>
                                        </p:cTn>
                                        <p:tgtEl>
                                          <p:spTgt spid="278"/>
                                        </p:tgtEl>
                                        <p:attrNameLst>
                                          <p:attrName>style.visibility</p:attrName>
                                        </p:attrNameLst>
                                      </p:cBhvr>
                                      <p:to>
                                        <p:strVal val="visible"/>
                                      </p:to>
                                    </p:set>
                                  </p:childTnLst>
                                </p:cTn>
                              </p:par>
                            </p:childTnLst>
                          </p:cTn>
                        </p:par>
                        <p:par>
                          <p:cTn id="3925" fill="hold">
                            <p:stCondLst>
                              <p:cond delay="32400"/>
                            </p:stCondLst>
                            <p:childTnLst>
                              <p:par>
                                <p:cTn id="3926" presetID="1" presetClass="entr" presetSubtype="0" fill="hold" nodeType="afterEffect">
                                  <p:stCondLst>
                                    <p:cond delay="0"/>
                                  </p:stCondLst>
                                  <p:childTnLst>
                                    <p:set>
                                      <p:cBhvr>
                                        <p:cTn id="3927" dur="1" fill="hold">
                                          <p:stCondLst>
                                            <p:cond delay="0"/>
                                          </p:stCondLst>
                                        </p:cTn>
                                        <p:tgtEl>
                                          <p:spTgt spid="289"/>
                                        </p:tgtEl>
                                        <p:attrNameLst>
                                          <p:attrName>style.visibility</p:attrName>
                                        </p:attrNameLst>
                                      </p:cBhvr>
                                      <p:to>
                                        <p:strVal val="visible"/>
                                      </p:to>
                                    </p:set>
                                  </p:childTnLst>
                                </p:cTn>
                              </p:par>
                            </p:childTnLst>
                          </p:cTn>
                        </p:par>
                        <p:par>
                          <p:cTn id="3928" fill="hold">
                            <p:stCondLst>
                              <p:cond delay="32400"/>
                            </p:stCondLst>
                            <p:childTnLst>
                              <p:par>
                                <p:cTn id="3929" presetID="1" presetClass="exit" presetSubtype="0" fill="hold" nodeType="afterEffect">
                                  <p:stCondLst>
                                    <p:cond delay="50"/>
                                  </p:stCondLst>
                                  <p:childTnLst>
                                    <p:set>
                                      <p:cBhvr>
                                        <p:cTn id="3930" dur="1" fill="hold">
                                          <p:stCondLst>
                                            <p:cond delay="0"/>
                                          </p:stCondLst>
                                        </p:cTn>
                                        <p:tgtEl>
                                          <p:spTgt spid="289"/>
                                        </p:tgtEl>
                                        <p:attrNameLst>
                                          <p:attrName>style.visibility</p:attrName>
                                        </p:attrNameLst>
                                      </p:cBhvr>
                                      <p:to>
                                        <p:strVal val="hidden"/>
                                      </p:to>
                                    </p:set>
                                  </p:childTnLst>
                                </p:cTn>
                              </p:par>
                            </p:childTnLst>
                          </p:cTn>
                        </p:par>
                        <p:par>
                          <p:cTn id="3931" fill="hold">
                            <p:stCondLst>
                              <p:cond delay="32450"/>
                            </p:stCondLst>
                            <p:childTnLst>
                              <p:par>
                                <p:cTn id="3932" presetID="1" presetClass="entr" presetSubtype="0" fill="hold" nodeType="afterEffect">
                                  <p:stCondLst>
                                    <p:cond delay="0"/>
                                  </p:stCondLst>
                                  <p:childTnLst>
                                    <p:set>
                                      <p:cBhvr>
                                        <p:cTn id="3933" dur="1" fill="hold">
                                          <p:stCondLst>
                                            <p:cond delay="0"/>
                                          </p:stCondLst>
                                        </p:cTn>
                                        <p:tgtEl>
                                          <p:spTgt spid="290"/>
                                        </p:tgtEl>
                                        <p:attrNameLst>
                                          <p:attrName>style.visibility</p:attrName>
                                        </p:attrNameLst>
                                      </p:cBhvr>
                                      <p:to>
                                        <p:strVal val="visible"/>
                                      </p:to>
                                    </p:set>
                                  </p:childTnLst>
                                </p:cTn>
                              </p:par>
                            </p:childTnLst>
                          </p:cTn>
                        </p:par>
                        <p:par>
                          <p:cTn id="3934" fill="hold">
                            <p:stCondLst>
                              <p:cond delay="32450"/>
                            </p:stCondLst>
                            <p:childTnLst>
                              <p:par>
                                <p:cTn id="3935" presetID="1" presetClass="exit" presetSubtype="0" fill="hold" nodeType="afterEffect">
                                  <p:stCondLst>
                                    <p:cond delay="50"/>
                                  </p:stCondLst>
                                  <p:childTnLst>
                                    <p:set>
                                      <p:cBhvr>
                                        <p:cTn id="3936" dur="1" fill="hold">
                                          <p:stCondLst>
                                            <p:cond delay="0"/>
                                          </p:stCondLst>
                                        </p:cTn>
                                        <p:tgtEl>
                                          <p:spTgt spid="290"/>
                                        </p:tgtEl>
                                        <p:attrNameLst>
                                          <p:attrName>style.visibility</p:attrName>
                                        </p:attrNameLst>
                                      </p:cBhvr>
                                      <p:to>
                                        <p:strVal val="hidden"/>
                                      </p:to>
                                    </p:set>
                                  </p:childTnLst>
                                </p:cTn>
                              </p:par>
                            </p:childTnLst>
                          </p:cTn>
                        </p:par>
                        <p:par>
                          <p:cTn id="3937" fill="hold">
                            <p:stCondLst>
                              <p:cond delay="32500"/>
                            </p:stCondLst>
                            <p:childTnLst>
                              <p:par>
                                <p:cTn id="3938" presetID="1" presetClass="entr" presetSubtype="0" fill="hold" nodeType="afterEffect">
                                  <p:stCondLst>
                                    <p:cond delay="0"/>
                                  </p:stCondLst>
                                  <p:childTnLst>
                                    <p:set>
                                      <p:cBhvr>
                                        <p:cTn id="3939" dur="1" fill="hold">
                                          <p:stCondLst>
                                            <p:cond delay="0"/>
                                          </p:stCondLst>
                                        </p:cTn>
                                        <p:tgtEl>
                                          <p:spTgt spid="291"/>
                                        </p:tgtEl>
                                        <p:attrNameLst>
                                          <p:attrName>style.visibility</p:attrName>
                                        </p:attrNameLst>
                                      </p:cBhvr>
                                      <p:to>
                                        <p:strVal val="visible"/>
                                      </p:to>
                                    </p:set>
                                  </p:childTnLst>
                                </p:cTn>
                              </p:par>
                            </p:childTnLst>
                          </p:cTn>
                        </p:par>
                        <p:par>
                          <p:cTn id="3940" fill="hold">
                            <p:stCondLst>
                              <p:cond delay="32500"/>
                            </p:stCondLst>
                            <p:childTnLst>
                              <p:par>
                                <p:cTn id="3941" presetID="1" presetClass="exit" presetSubtype="0" fill="hold" nodeType="afterEffect">
                                  <p:stCondLst>
                                    <p:cond delay="50"/>
                                  </p:stCondLst>
                                  <p:childTnLst>
                                    <p:set>
                                      <p:cBhvr>
                                        <p:cTn id="3942" dur="1" fill="hold">
                                          <p:stCondLst>
                                            <p:cond delay="0"/>
                                          </p:stCondLst>
                                        </p:cTn>
                                        <p:tgtEl>
                                          <p:spTgt spid="291"/>
                                        </p:tgtEl>
                                        <p:attrNameLst>
                                          <p:attrName>style.visibility</p:attrName>
                                        </p:attrNameLst>
                                      </p:cBhvr>
                                      <p:to>
                                        <p:strVal val="hidden"/>
                                      </p:to>
                                    </p:set>
                                  </p:childTnLst>
                                </p:cTn>
                              </p:par>
                            </p:childTnLst>
                          </p:cTn>
                        </p:par>
                        <p:par>
                          <p:cTn id="3943" fill="hold">
                            <p:stCondLst>
                              <p:cond delay="32550"/>
                            </p:stCondLst>
                            <p:childTnLst>
                              <p:par>
                                <p:cTn id="3944" presetID="1" presetClass="entr" presetSubtype="0" fill="hold" nodeType="afterEffect">
                                  <p:stCondLst>
                                    <p:cond delay="0"/>
                                  </p:stCondLst>
                                  <p:childTnLst>
                                    <p:set>
                                      <p:cBhvr>
                                        <p:cTn id="3945" dur="1" fill="hold">
                                          <p:stCondLst>
                                            <p:cond delay="0"/>
                                          </p:stCondLst>
                                        </p:cTn>
                                        <p:tgtEl>
                                          <p:spTgt spid="292"/>
                                        </p:tgtEl>
                                        <p:attrNameLst>
                                          <p:attrName>style.visibility</p:attrName>
                                        </p:attrNameLst>
                                      </p:cBhvr>
                                      <p:to>
                                        <p:strVal val="visible"/>
                                      </p:to>
                                    </p:set>
                                  </p:childTnLst>
                                </p:cTn>
                              </p:par>
                            </p:childTnLst>
                          </p:cTn>
                        </p:par>
                        <p:par>
                          <p:cTn id="3946" fill="hold">
                            <p:stCondLst>
                              <p:cond delay="32550"/>
                            </p:stCondLst>
                            <p:childTnLst>
                              <p:par>
                                <p:cTn id="3947" presetID="1" presetClass="entr" presetSubtype="0" fill="hold" nodeType="afterEffect">
                                  <p:stCondLst>
                                    <p:cond delay="0"/>
                                  </p:stCondLst>
                                  <p:childTnLst>
                                    <p:set>
                                      <p:cBhvr>
                                        <p:cTn id="3948" dur="1" fill="hold">
                                          <p:stCondLst>
                                            <p:cond delay="0"/>
                                          </p:stCondLst>
                                        </p:cTn>
                                        <p:tgtEl>
                                          <p:spTgt spid="295"/>
                                        </p:tgtEl>
                                        <p:attrNameLst>
                                          <p:attrName>style.visibility</p:attrName>
                                        </p:attrNameLst>
                                      </p:cBhvr>
                                      <p:to>
                                        <p:strVal val="visible"/>
                                      </p:to>
                                    </p:set>
                                  </p:childTnLst>
                                </p:cTn>
                              </p:par>
                            </p:childTnLst>
                          </p:cTn>
                        </p:par>
                        <p:par>
                          <p:cTn id="3949" fill="hold">
                            <p:stCondLst>
                              <p:cond delay="32550"/>
                            </p:stCondLst>
                            <p:childTnLst>
                              <p:par>
                                <p:cTn id="3950" presetID="1" presetClass="exit" presetSubtype="0" fill="hold" nodeType="afterEffect">
                                  <p:stCondLst>
                                    <p:cond delay="50"/>
                                  </p:stCondLst>
                                  <p:childTnLst>
                                    <p:set>
                                      <p:cBhvr>
                                        <p:cTn id="3951" dur="1" fill="hold">
                                          <p:stCondLst>
                                            <p:cond delay="0"/>
                                          </p:stCondLst>
                                        </p:cTn>
                                        <p:tgtEl>
                                          <p:spTgt spid="295"/>
                                        </p:tgtEl>
                                        <p:attrNameLst>
                                          <p:attrName>style.visibility</p:attrName>
                                        </p:attrNameLst>
                                      </p:cBhvr>
                                      <p:to>
                                        <p:strVal val="hidden"/>
                                      </p:to>
                                    </p:set>
                                  </p:childTnLst>
                                </p:cTn>
                              </p:par>
                            </p:childTnLst>
                          </p:cTn>
                        </p:par>
                        <p:par>
                          <p:cTn id="3952" fill="hold">
                            <p:stCondLst>
                              <p:cond delay="32600"/>
                            </p:stCondLst>
                            <p:childTnLst>
                              <p:par>
                                <p:cTn id="3953" presetID="1" presetClass="entr" presetSubtype="0" fill="hold" nodeType="afterEffect">
                                  <p:stCondLst>
                                    <p:cond delay="0"/>
                                  </p:stCondLst>
                                  <p:childTnLst>
                                    <p:set>
                                      <p:cBhvr>
                                        <p:cTn id="3954" dur="1" fill="hold">
                                          <p:stCondLst>
                                            <p:cond delay="0"/>
                                          </p:stCondLst>
                                        </p:cTn>
                                        <p:tgtEl>
                                          <p:spTgt spid="296"/>
                                        </p:tgtEl>
                                        <p:attrNameLst>
                                          <p:attrName>style.visibility</p:attrName>
                                        </p:attrNameLst>
                                      </p:cBhvr>
                                      <p:to>
                                        <p:strVal val="visible"/>
                                      </p:to>
                                    </p:set>
                                  </p:childTnLst>
                                </p:cTn>
                              </p:par>
                            </p:childTnLst>
                          </p:cTn>
                        </p:par>
                        <p:par>
                          <p:cTn id="3955" fill="hold">
                            <p:stCondLst>
                              <p:cond delay="32600"/>
                            </p:stCondLst>
                            <p:childTnLst>
                              <p:par>
                                <p:cTn id="3956" presetID="1" presetClass="exit" presetSubtype="0" fill="hold" nodeType="afterEffect">
                                  <p:stCondLst>
                                    <p:cond delay="50"/>
                                  </p:stCondLst>
                                  <p:childTnLst>
                                    <p:set>
                                      <p:cBhvr>
                                        <p:cTn id="3957" dur="1" fill="hold">
                                          <p:stCondLst>
                                            <p:cond delay="0"/>
                                          </p:stCondLst>
                                        </p:cTn>
                                        <p:tgtEl>
                                          <p:spTgt spid="296"/>
                                        </p:tgtEl>
                                        <p:attrNameLst>
                                          <p:attrName>style.visibility</p:attrName>
                                        </p:attrNameLst>
                                      </p:cBhvr>
                                      <p:to>
                                        <p:strVal val="hidden"/>
                                      </p:to>
                                    </p:set>
                                  </p:childTnLst>
                                </p:cTn>
                              </p:par>
                            </p:childTnLst>
                          </p:cTn>
                        </p:par>
                        <p:par>
                          <p:cTn id="3958" fill="hold">
                            <p:stCondLst>
                              <p:cond delay="32650"/>
                            </p:stCondLst>
                            <p:childTnLst>
                              <p:par>
                                <p:cTn id="3959" presetID="1" presetClass="entr" presetSubtype="0" fill="hold" nodeType="afterEffect">
                                  <p:stCondLst>
                                    <p:cond delay="0"/>
                                  </p:stCondLst>
                                  <p:childTnLst>
                                    <p:set>
                                      <p:cBhvr>
                                        <p:cTn id="3960" dur="1" fill="hold">
                                          <p:stCondLst>
                                            <p:cond delay="0"/>
                                          </p:stCondLst>
                                        </p:cTn>
                                        <p:tgtEl>
                                          <p:spTgt spid="297"/>
                                        </p:tgtEl>
                                        <p:attrNameLst>
                                          <p:attrName>style.visibility</p:attrName>
                                        </p:attrNameLst>
                                      </p:cBhvr>
                                      <p:to>
                                        <p:strVal val="visible"/>
                                      </p:to>
                                    </p:set>
                                  </p:childTnLst>
                                </p:cTn>
                              </p:par>
                            </p:childTnLst>
                          </p:cTn>
                        </p:par>
                        <p:par>
                          <p:cTn id="3961" fill="hold">
                            <p:stCondLst>
                              <p:cond delay="32650"/>
                            </p:stCondLst>
                            <p:childTnLst>
                              <p:par>
                                <p:cTn id="3962" presetID="1" presetClass="exit" presetSubtype="0" fill="hold" nodeType="afterEffect">
                                  <p:stCondLst>
                                    <p:cond delay="50"/>
                                  </p:stCondLst>
                                  <p:childTnLst>
                                    <p:set>
                                      <p:cBhvr>
                                        <p:cTn id="3963" dur="1" fill="hold">
                                          <p:stCondLst>
                                            <p:cond delay="0"/>
                                          </p:stCondLst>
                                        </p:cTn>
                                        <p:tgtEl>
                                          <p:spTgt spid="297"/>
                                        </p:tgtEl>
                                        <p:attrNameLst>
                                          <p:attrName>style.visibility</p:attrName>
                                        </p:attrNameLst>
                                      </p:cBhvr>
                                      <p:to>
                                        <p:strVal val="hidden"/>
                                      </p:to>
                                    </p:set>
                                  </p:childTnLst>
                                </p:cTn>
                              </p:par>
                            </p:childTnLst>
                          </p:cTn>
                        </p:par>
                        <p:par>
                          <p:cTn id="3964" fill="hold">
                            <p:stCondLst>
                              <p:cond delay="32700"/>
                            </p:stCondLst>
                            <p:childTnLst>
                              <p:par>
                                <p:cTn id="3965" presetID="1" presetClass="entr" presetSubtype="0" fill="hold" nodeType="afterEffect">
                                  <p:stCondLst>
                                    <p:cond delay="0"/>
                                  </p:stCondLst>
                                  <p:childTnLst>
                                    <p:set>
                                      <p:cBhvr>
                                        <p:cTn id="3966" dur="1" fill="hold">
                                          <p:stCondLst>
                                            <p:cond delay="0"/>
                                          </p:stCondLst>
                                        </p:cTn>
                                        <p:tgtEl>
                                          <p:spTgt spid="298"/>
                                        </p:tgtEl>
                                        <p:attrNameLst>
                                          <p:attrName>style.visibility</p:attrName>
                                        </p:attrNameLst>
                                      </p:cBhvr>
                                      <p:to>
                                        <p:strVal val="visible"/>
                                      </p:to>
                                    </p:set>
                                  </p:childTnLst>
                                </p:cTn>
                              </p:par>
                            </p:childTnLst>
                          </p:cTn>
                        </p:par>
                        <p:par>
                          <p:cTn id="3967" fill="hold">
                            <p:stCondLst>
                              <p:cond delay="32700"/>
                            </p:stCondLst>
                            <p:childTnLst>
                              <p:par>
                                <p:cTn id="3968" presetID="1" presetClass="exit" presetSubtype="0" fill="hold" nodeType="afterEffect">
                                  <p:stCondLst>
                                    <p:cond delay="50"/>
                                  </p:stCondLst>
                                  <p:childTnLst>
                                    <p:set>
                                      <p:cBhvr>
                                        <p:cTn id="3969" dur="1" fill="hold">
                                          <p:stCondLst>
                                            <p:cond delay="0"/>
                                          </p:stCondLst>
                                        </p:cTn>
                                        <p:tgtEl>
                                          <p:spTgt spid="298"/>
                                        </p:tgtEl>
                                        <p:attrNameLst>
                                          <p:attrName>style.visibility</p:attrName>
                                        </p:attrNameLst>
                                      </p:cBhvr>
                                      <p:to>
                                        <p:strVal val="hidden"/>
                                      </p:to>
                                    </p:set>
                                  </p:childTnLst>
                                </p:cTn>
                              </p:par>
                            </p:childTnLst>
                          </p:cTn>
                        </p:par>
                        <p:par>
                          <p:cTn id="3970" fill="hold">
                            <p:stCondLst>
                              <p:cond delay="32750"/>
                            </p:stCondLst>
                            <p:childTnLst>
                              <p:par>
                                <p:cTn id="3971" presetID="1" presetClass="entr" presetSubtype="0" fill="hold" nodeType="afterEffect">
                                  <p:stCondLst>
                                    <p:cond delay="0"/>
                                  </p:stCondLst>
                                  <p:childTnLst>
                                    <p:set>
                                      <p:cBhvr>
                                        <p:cTn id="3972" dur="1" fill="hold">
                                          <p:stCondLst>
                                            <p:cond delay="0"/>
                                          </p:stCondLst>
                                        </p:cTn>
                                        <p:tgtEl>
                                          <p:spTgt spid="299"/>
                                        </p:tgtEl>
                                        <p:attrNameLst>
                                          <p:attrName>style.visibility</p:attrName>
                                        </p:attrNameLst>
                                      </p:cBhvr>
                                      <p:to>
                                        <p:strVal val="visible"/>
                                      </p:to>
                                    </p:set>
                                  </p:childTnLst>
                                </p:cTn>
                              </p:par>
                            </p:childTnLst>
                          </p:cTn>
                        </p:par>
                        <p:par>
                          <p:cTn id="3973" fill="hold">
                            <p:stCondLst>
                              <p:cond delay="32750"/>
                            </p:stCondLst>
                            <p:childTnLst>
                              <p:par>
                                <p:cTn id="3974" presetID="1" presetClass="exit" presetSubtype="0" fill="hold" nodeType="afterEffect">
                                  <p:stCondLst>
                                    <p:cond delay="50"/>
                                  </p:stCondLst>
                                  <p:childTnLst>
                                    <p:set>
                                      <p:cBhvr>
                                        <p:cTn id="3975" dur="1" fill="hold">
                                          <p:stCondLst>
                                            <p:cond delay="0"/>
                                          </p:stCondLst>
                                        </p:cTn>
                                        <p:tgtEl>
                                          <p:spTgt spid="299"/>
                                        </p:tgtEl>
                                        <p:attrNameLst>
                                          <p:attrName>style.visibility</p:attrName>
                                        </p:attrNameLst>
                                      </p:cBhvr>
                                      <p:to>
                                        <p:strVal val="hidden"/>
                                      </p:to>
                                    </p:set>
                                  </p:childTnLst>
                                </p:cTn>
                              </p:par>
                            </p:childTnLst>
                          </p:cTn>
                        </p:par>
                        <p:par>
                          <p:cTn id="3976" fill="hold">
                            <p:stCondLst>
                              <p:cond delay="32800"/>
                            </p:stCondLst>
                            <p:childTnLst>
                              <p:par>
                                <p:cTn id="3977" presetID="1" presetClass="entr" presetSubtype="0" fill="hold" nodeType="afterEffect">
                                  <p:stCondLst>
                                    <p:cond delay="0"/>
                                  </p:stCondLst>
                                  <p:childTnLst>
                                    <p:set>
                                      <p:cBhvr>
                                        <p:cTn id="3978" dur="1" fill="hold">
                                          <p:stCondLst>
                                            <p:cond delay="0"/>
                                          </p:stCondLst>
                                        </p:cTn>
                                        <p:tgtEl>
                                          <p:spTgt spid="300"/>
                                        </p:tgtEl>
                                        <p:attrNameLst>
                                          <p:attrName>style.visibility</p:attrName>
                                        </p:attrNameLst>
                                      </p:cBhvr>
                                      <p:to>
                                        <p:strVal val="visible"/>
                                      </p:to>
                                    </p:set>
                                  </p:childTnLst>
                                </p:cTn>
                              </p:par>
                            </p:childTnLst>
                          </p:cTn>
                        </p:par>
                        <p:par>
                          <p:cTn id="3979" fill="hold">
                            <p:stCondLst>
                              <p:cond delay="32800"/>
                            </p:stCondLst>
                            <p:childTnLst>
                              <p:par>
                                <p:cTn id="3980" presetID="1" presetClass="exit" presetSubtype="0" fill="hold" nodeType="afterEffect">
                                  <p:stCondLst>
                                    <p:cond delay="50"/>
                                  </p:stCondLst>
                                  <p:childTnLst>
                                    <p:set>
                                      <p:cBhvr>
                                        <p:cTn id="3981" dur="1" fill="hold">
                                          <p:stCondLst>
                                            <p:cond delay="0"/>
                                          </p:stCondLst>
                                        </p:cTn>
                                        <p:tgtEl>
                                          <p:spTgt spid="300"/>
                                        </p:tgtEl>
                                        <p:attrNameLst>
                                          <p:attrName>style.visibility</p:attrName>
                                        </p:attrNameLst>
                                      </p:cBhvr>
                                      <p:to>
                                        <p:strVal val="hidden"/>
                                      </p:to>
                                    </p:set>
                                  </p:childTnLst>
                                </p:cTn>
                              </p:par>
                            </p:childTnLst>
                          </p:cTn>
                        </p:par>
                        <p:par>
                          <p:cTn id="3982" fill="hold">
                            <p:stCondLst>
                              <p:cond delay="32850"/>
                            </p:stCondLst>
                            <p:childTnLst>
                              <p:par>
                                <p:cTn id="3983" presetID="1" presetClass="entr" presetSubtype="0" fill="hold" nodeType="afterEffect">
                                  <p:stCondLst>
                                    <p:cond delay="0"/>
                                  </p:stCondLst>
                                  <p:childTnLst>
                                    <p:set>
                                      <p:cBhvr>
                                        <p:cTn id="3984" dur="1" fill="hold">
                                          <p:stCondLst>
                                            <p:cond delay="0"/>
                                          </p:stCondLst>
                                        </p:cTn>
                                        <p:tgtEl>
                                          <p:spTgt spid="301"/>
                                        </p:tgtEl>
                                        <p:attrNameLst>
                                          <p:attrName>style.visibility</p:attrName>
                                        </p:attrNameLst>
                                      </p:cBhvr>
                                      <p:to>
                                        <p:strVal val="visible"/>
                                      </p:to>
                                    </p:set>
                                  </p:childTnLst>
                                </p:cTn>
                              </p:par>
                            </p:childTnLst>
                          </p:cTn>
                        </p:par>
                        <p:par>
                          <p:cTn id="3985" fill="hold">
                            <p:stCondLst>
                              <p:cond delay="32850"/>
                            </p:stCondLst>
                            <p:childTnLst>
                              <p:par>
                                <p:cTn id="3986" presetID="1" presetClass="exit" presetSubtype="0" fill="hold" nodeType="afterEffect">
                                  <p:stCondLst>
                                    <p:cond delay="50"/>
                                  </p:stCondLst>
                                  <p:childTnLst>
                                    <p:set>
                                      <p:cBhvr>
                                        <p:cTn id="3987" dur="1" fill="hold">
                                          <p:stCondLst>
                                            <p:cond delay="0"/>
                                          </p:stCondLst>
                                        </p:cTn>
                                        <p:tgtEl>
                                          <p:spTgt spid="301"/>
                                        </p:tgtEl>
                                        <p:attrNameLst>
                                          <p:attrName>style.visibility</p:attrName>
                                        </p:attrNameLst>
                                      </p:cBhvr>
                                      <p:to>
                                        <p:strVal val="hidden"/>
                                      </p:to>
                                    </p:set>
                                  </p:childTnLst>
                                </p:cTn>
                              </p:par>
                            </p:childTnLst>
                          </p:cTn>
                        </p:par>
                        <p:par>
                          <p:cTn id="3988" fill="hold">
                            <p:stCondLst>
                              <p:cond delay="32900"/>
                            </p:stCondLst>
                            <p:childTnLst>
                              <p:par>
                                <p:cTn id="3989" presetID="1" presetClass="entr" presetSubtype="0" fill="hold" nodeType="afterEffect">
                                  <p:stCondLst>
                                    <p:cond delay="0"/>
                                  </p:stCondLst>
                                  <p:childTnLst>
                                    <p:set>
                                      <p:cBhvr>
                                        <p:cTn id="3990" dur="1" fill="hold">
                                          <p:stCondLst>
                                            <p:cond delay="0"/>
                                          </p:stCondLst>
                                        </p:cTn>
                                        <p:tgtEl>
                                          <p:spTgt spid="302"/>
                                        </p:tgtEl>
                                        <p:attrNameLst>
                                          <p:attrName>style.visibility</p:attrName>
                                        </p:attrNameLst>
                                      </p:cBhvr>
                                      <p:to>
                                        <p:strVal val="visible"/>
                                      </p:to>
                                    </p:set>
                                  </p:childTnLst>
                                </p:cTn>
                              </p:par>
                            </p:childTnLst>
                          </p:cTn>
                        </p:par>
                        <p:par>
                          <p:cTn id="3991" fill="hold">
                            <p:stCondLst>
                              <p:cond delay="32900"/>
                            </p:stCondLst>
                            <p:childTnLst>
                              <p:par>
                                <p:cTn id="3992" presetID="1" presetClass="exit" presetSubtype="0" fill="hold" nodeType="afterEffect">
                                  <p:stCondLst>
                                    <p:cond delay="50"/>
                                  </p:stCondLst>
                                  <p:childTnLst>
                                    <p:set>
                                      <p:cBhvr>
                                        <p:cTn id="3993" dur="1" fill="hold">
                                          <p:stCondLst>
                                            <p:cond delay="0"/>
                                          </p:stCondLst>
                                        </p:cTn>
                                        <p:tgtEl>
                                          <p:spTgt spid="302"/>
                                        </p:tgtEl>
                                        <p:attrNameLst>
                                          <p:attrName>style.visibility</p:attrName>
                                        </p:attrNameLst>
                                      </p:cBhvr>
                                      <p:to>
                                        <p:strVal val="hidden"/>
                                      </p:to>
                                    </p:set>
                                  </p:childTnLst>
                                </p:cTn>
                              </p:par>
                            </p:childTnLst>
                          </p:cTn>
                        </p:par>
                        <p:par>
                          <p:cTn id="3994" fill="hold">
                            <p:stCondLst>
                              <p:cond delay="32950"/>
                            </p:stCondLst>
                            <p:childTnLst>
                              <p:par>
                                <p:cTn id="3995" presetID="1" presetClass="exit" presetSubtype="0" fill="hold" nodeType="afterEffect">
                                  <p:stCondLst>
                                    <p:cond delay="50"/>
                                  </p:stCondLst>
                                  <p:childTnLst>
                                    <p:set>
                                      <p:cBhvr>
                                        <p:cTn id="3996" dur="1" fill="hold">
                                          <p:stCondLst>
                                            <p:cond delay="0"/>
                                          </p:stCondLst>
                                        </p:cTn>
                                        <p:tgtEl>
                                          <p:spTgt spid="292"/>
                                        </p:tgtEl>
                                        <p:attrNameLst>
                                          <p:attrName>style.visibility</p:attrName>
                                        </p:attrNameLst>
                                      </p:cBhvr>
                                      <p:to>
                                        <p:strVal val="hidden"/>
                                      </p:to>
                                    </p:set>
                                  </p:childTnLst>
                                </p:cTn>
                              </p:par>
                            </p:childTnLst>
                          </p:cTn>
                        </p:par>
                        <p:par>
                          <p:cTn id="3997" fill="hold">
                            <p:stCondLst>
                              <p:cond delay="33000"/>
                            </p:stCondLst>
                            <p:childTnLst>
                              <p:par>
                                <p:cTn id="3998" presetID="1" presetClass="entr" presetSubtype="0" fill="hold" nodeType="afterEffect">
                                  <p:stCondLst>
                                    <p:cond delay="0"/>
                                  </p:stCondLst>
                                  <p:childTnLst>
                                    <p:set>
                                      <p:cBhvr>
                                        <p:cTn id="3999" dur="1" fill="hold">
                                          <p:stCondLst>
                                            <p:cond delay="0"/>
                                          </p:stCondLst>
                                        </p:cTn>
                                        <p:tgtEl>
                                          <p:spTgt spid="293"/>
                                        </p:tgtEl>
                                        <p:attrNameLst>
                                          <p:attrName>style.visibility</p:attrName>
                                        </p:attrNameLst>
                                      </p:cBhvr>
                                      <p:to>
                                        <p:strVal val="visible"/>
                                      </p:to>
                                    </p:set>
                                  </p:childTnLst>
                                </p:cTn>
                              </p:par>
                            </p:childTnLst>
                          </p:cTn>
                        </p:par>
                        <p:par>
                          <p:cTn id="4000" fill="hold">
                            <p:stCondLst>
                              <p:cond delay="33000"/>
                            </p:stCondLst>
                            <p:childTnLst>
                              <p:par>
                                <p:cTn id="4001" presetID="1" presetClass="exit" presetSubtype="0" fill="hold" nodeType="afterEffect">
                                  <p:stCondLst>
                                    <p:cond delay="50"/>
                                  </p:stCondLst>
                                  <p:childTnLst>
                                    <p:set>
                                      <p:cBhvr>
                                        <p:cTn id="4002" dur="1" fill="hold">
                                          <p:stCondLst>
                                            <p:cond delay="0"/>
                                          </p:stCondLst>
                                        </p:cTn>
                                        <p:tgtEl>
                                          <p:spTgt spid="293"/>
                                        </p:tgtEl>
                                        <p:attrNameLst>
                                          <p:attrName>style.visibility</p:attrName>
                                        </p:attrNameLst>
                                      </p:cBhvr>
                                      <p:to>
                                        <p:strVal val="hidden"/>
                                      </p:to>
                                    </p:set>
                                  </p:childTnLst>
                                </p:cTn>
                              </p:par>
                            </p:childTnLst>
                          </p:cTn>
                        </p:par>
                        <p:par>
                          <p:cTn id="4003" fill="hold">
                            <p:stCondLst>
                              <p:cond delay="33050"/>
                            </p:stCondLst>
                            <p:childTnLst>
                              <p:par>
                                <p:cTn id="4004" presetID="1" presetClass="entr" presetSubtype="0" fill="hold" nodeType="afterEffect">
                                  <p:stCondLst>
                                    <p:cond delay="0"/>
                                  </p:stCondLst>
                                  <p:childTnLst>
                                    <p:set>
                                      <p:cBhvr>
                                        <p:cTn id="4005" dur="1" fill="hold">
                                          <p:stCondLst>
                                            <p:cond delay="0"/>
                                          </p:stCondLst>
                                        </p:cTn>
                                        <p:tgtEl>
                                          <p:spTgt spid="294"/>
                                        </p:tgtEl>
                                        <p:attrNameLst>
                                          <p:attrName>style.visibility</p:attrName>
                                        </p:attrNameLst>
                                      </p:cBhvr>
                                      <p:to>
                                        <p:strVal val="visible"/>
                                      </p:to>
                                    </p:set>
                                  </p:childTnLst>
                                </p:cTn>
                              </p:par>
                            </p:childTnLst>
                          </p:cTn>
                        </p:par>
                        <p:par>
                          <p:cTn id="4006" fill="hold">
                            <p:stCondLst>
                              <p:cond delay="33050"/>
                            </p:stCondLst>
                            <p:childTnLst>
                              <p:par>
                                <p:cTn id="4007" presetID="1" presetClass="exit" presetSubtype="0" fill="hold" nodeType="afterEffect">
                                  <p:stCondLst>
                                    <p:cond delay="50"/>
                                  </p:stCondLst>
                                  <p:childTnLst>
                                    <p:set>
                                      <p:cBhvr>
                                        <p:cTn id="4008" dur="1" fill="hold">
                                          <p:stCondLst>
                                            <p:cond delay="0"/>
                                          </p:stCondLst>
                                        </p:cTn>
                                        <p:tgtEl>
                                          <p:spTgt spid="294"/>
                                        </p:tgtEl>
                                        <p:attrNameLst>
                                          <p:attrName>style.visibility</p:attrName>
                                        </p:attrNameLst>
                                      </p:cBhvr>
                                      <p:to>
                                        <p:strVal val="hidden"/>
                                      </p:to>
                                    </p:set>
                                  </p:childTnLst>
                                </p:cTn>
                              </p:par>
                            </p:childTnLst>
                          </p:cTn>
                        </p:par>
                        <p:par>
                          <p:cTn id="4009" fill="hold">
                            <p:stCondLst>
                              <p:cond delay="33100"/>
                            </p:stCondLst>
                            <p:childTnLst>
                              <p:par>
                                <p:cTn id="4010" presetID="1" presetClass="entr" presetSubtype="0" fill="hold" nodeType="afterEffect">
                                  <p:stCondLst>
                                    <p:cond delay="0"/>
                                  </p:stCondLst>
                                  <p:childTnLst>
                                    <p:set>
                                      <p:cBhvr>
                                        <p:cTn id="4011" dur="1" fill="hold">
                                          <p:stCondLst>
                                            <p:cond delay="0"/>
                                          </p:stCondLst>
                                        </p:cTn>
                                        <p:tgtEl>
                                          <p:spTgt spid="303"/>
                                        </p:tgtEl>
                                        <p:attrNameLst>
                                          <p:attrName>style.visibility</p:attrName>
                                        </p:attrNameLst>
                                      </p:cBhvr>
                                      <p:to>
                                        <p:strVal val="visible"/>
                                      </p:to>
                                    </p:set>
                                  </p:childTnLst>
                                </p:cTn>
                              </p:par>
                            </p:childTnLst>
                          </p:cTn>
                        </p:par>
                        <p:par>
                          <p:cTn id="4012" fill="hold">
                            <p:stCondLst>
                              <p:cond delay="33100"/>
                            </p:stCondLst>
                            <p:childTnLst>
                              <p:par>
                                <p:cTn id="4013" presetID="1" presetClass="exit" presetSubtype="0" fill="hold" nodeType="afterEffect">
                                  <p:stCondLst>
                                    <p:cond delay="50"/>
                                  </p:stCondLst>
                                  <p:childTnLst>
                                    <p:set>
                                      <p:cBhvr>
                                        <p:cTn id="4014" dur="1" fill="hold">
                                          <p:stCondLst>
                                            <p:cond delay="0"/>
                                          </p:stCondLst>
                                        </p:cTn>
                                        <p:tgtEl>
                                          <p:spTgt spid="303"/>
                                        </p:tgtEl>
                                        <p:attrNameLst>
                                          <p:attrName>style.visibility</p:attrName>
                                        </p:attrNameLst>
                                      </p:cBhvr>
                                      <p:to>
                                        <p:strVal val="hidden"/>
                                      </p:to>
                                    </p:set>
                                  </p:childTnLst>
                                </p:cTn>
                              </p:par>
                            </p:childTnLst>
                          </p:cTn>
                        </p:par>
                        <p:par>
                          <p:cTn id="4015" fill="hold">
                            <p:stCondLst>
                              <p:cond delay="33150"/>
                            </p:stCondLst>
                            <p:childTnLst>
                              <p:par>
                                <p:cTn id="4016" presetID="1" presetClass="entr" presetSubtype="0" fill="hold" nodeType="afterEffect">
                                  <p:stCondLst>
                                    <p:cond delay="0"/>
                                  </p:stCondLst>
                                  <p:childTnLst>
                                    <p:set>
                                      <p:cBhvr>
                                        <p:cTn id="4017" dur="1" fill="hold">
                                          <p:stCondLst>
                                            <p:cond delay="0"/>
                                          </p:stCondLst>
                                        </p:cTn>
                                        <p:tgtEl>
                                          <p:spTgt spid="304"/>
                                        </p:tgtEl>
                                        <p:attrNameLst>
                                          <p:attrName>style.visibility</p:attrName>
                                        </p:attrNameLst>
                                      </p:cBhvr>
                                      <p:to>
                                        <p:strVal val="visible"/>
                                      </p:to>
                                    </p:set>
                                  </p:childTnLst>
                                </p:cTn>
                              </p:par>
                            </p:childTnLst>
                          </p:cTn>
                        </p:par>
                        <p:par>
                          <p:cTn id="4018" fill="hold">
                            <p:stCondLst>
                              <p:cond delay="33150"/>
                            </p:stCondLst>
                            <p:childTnLst>
                              <p:par>
                                <p:cTn id="4019" presetID="1" presetClass="exit" presetSubtype="0" fill="hold" nodeType="afterEffect">
                                  <p:stCondLst>
                                    <p:cond delay="50"/>
                                  </p:stCondLst>
                                  <p:childTnLst>
                                    <p:set>
                                      <p:cBhvr>
                                        <p:cTn id="4020" dur="1" fill="hold">
                                          <p:stCondLst>
                                            <p:cond delay="0"/>
                                          </p:stCondLst>
                                        </p:cTn>
                                        <p:tgtEl>
                                          <p:spTgt spid="304"/>
                                        </p:tgtEl>
                                        <p:attrNameLst>
                                          <p:attrName>style.visibility</p:attrName>
                                        </p:attrNameLst>
                                      </p:cBhvr>
                                      <p:to>
                                        <p:strVal val="hidden"/>
                                      </p:to>
                                    </p:set>
                                  </p:childTnLst>
                                </p:cTn>
                              </p:par>
                            </p:childTnLst>
                          </p:cTn>
                        </p:par>
                        <p:par>
                          <p:cTn id="4021" fill="hold">
                            <p:stCondLst>
                              <p:cond delay="33200"/>
                            </p:stCondLst>
                            <p:childTnLst>
                              <p:par>
                                <p:cTn id="4022" presetID="1" presetClass="exit" presetSubtype="0" fill="hold" nodeType="afterEffect">
                                  <p:stCondLst>
                                    <p:cond delay="50"/>
                                  </p:stCondLst>
                                  <p:childTnLst>
                                    <p:set>
                                      <p:cBhvr>
                                        <p:cTn id="4023" dur="1" fill="hold">
                                          <p:stCondLst>
                                            <p:cond delay="0"/>
                                          </p:stCondLst>
                                        </p:cTn>
                                        <p:tgtEl>
                                          <p:spTgt spid="278"/>
                                        </p:tgtEl>
                                        <p:attrNameLst>
                                          <p:attrName>style.visibility</p:attrName>
                                        </p:attrNameLst>
                                      </p:cBhvr>
                                      <p:to>
                                        <p:strVal val="hidden"/>
                                      </p:to>
                                    </p:set>
                                  </p:childTnLst>
                                </p:cTn>
                              </p:par>
                            </p:childTnLst>
                          </p:cTn>
                        </p:par>
                        <p:par>
                          <p:cTn id="4024" fill="hold">
                            <p:stCondLst>
                              <p:cond delay="33250"/>
                            </p:stCondLst>
                            <p:childTnLst>
                              <p:par>
                                <p:cTn id="4025" presetID="1" presetClass="entr" presetSubtype="0" fill="hold" nodeType="afterEffect">
                                  <p:stCondLst>
                                    <p:cond delay="0"/>
                                  </p:stCondLst>
                                  <p:childTnLst>
                                    <p:set>
                                      <p:cBhvr>
                                        <p:cTn id="4026" dur="1" fill="hold">
                                          <p:stCondLst>
                                            <p:cond delay="0"/>
                                          </p:stCondLst>
                                        </p:cTn>
                                        <p:tgtEl>
                                          <p:spTgt spid="279"/>
                                        </p:tgtEl>
                                        <p:attrNameLst>
                                          <p:attrName>style.visibility</p:attrName>
                                        </p:attrNameLst>
                                      </p:cBhvr>
                                      <p:to>
                                        <p:strVal val="visible"/>
                                      </p:to>
                                    </p:set>
                                  </p:childTnLst>
                                </p:cTn>
                              </p:par>
                            </p:childTnLst>
                          </p:cTn>
                        </p:par>
                        <p:par>
                          <p:cTn id="4027" fill="hold">
                            <p:stCondLst>
                              <p:cond delay="33250"/>
                            </p:stCondLst>
                            <p:childTnLst>
                              <p:par>
                                <p:cTn id="4028" presetID="1" presetClass="exit" presetSubtype="0" fill="hold" nodeType="afterEffect">
                                  <p:stCondLst>
                                    <p:cond delay="50"/>
                                  </p:stCondLst>
                                  <p:childTnLst>
                                    <p:set>
                                      <p:cBhvr>
                                        <p:cTn id="4029" dur="1" fill="hold">
                                          <p:stCondLst>
                                            <p:cond delay="0"/>
                                          </p:stCondLst>
                                        </p:cTn>
                                        <p:tgtEl>
                                          <p:spTgt spid="279"/>
                                        </p:tgtEl>
                                        <p:attrNameLst>
                                          <p:attrName>style.visibility</p:attrName>
                                        </p:attrNameLst>
                                      </p:cBhvr>
                                      <p:to>
                                        <p:strVal val="hidden"/>
                                      </p:to>
                                    </p:set>
                                  </p:childTnLst>
                                </p:cTn>
                              </p:par>
                            </p:childTnLst>
                          </p:cTn>
                        </p:par>
                        <p:par>
                          <p:cTn id="4030" fill="hold">
                            <p:stCondLst>
                              <p:cond delay="33300"/>
                            </p:stCondLst>
                            <p:childTnLst>
                              <p:par>
                                <p:cTn id="4031" presetID="1" presetClass="exit" presetSubtype="0" fill="hold" nodeType="afterEffect">
                                  <p:stCondLst>
                                    <p:cond delay="50"/>
                                  </p:stCondLst>
                                  <p:childTnLst>
                                    <p:set>
                                      <p:cBhvr>
                                        <p:cTn id="4032" dur="1" fill="hold">
                                          <p:stCondLst>
                                            <p:cond delay="0"/>
                                          </p:stCondLst>
                                        </p:cTn>
                                        <p:tgtEl>
                                          <p:spTgt spid="270"/>
                                        </p:tgtEl>
                                        <p:attrNameLst>
                                          <p:attrName>style.visibility</p:attrName>
                                        </p:attrNameLst>
                                      </p:cBhvr>
                                      <p:to>
                                        <p:strVal val="hidden"/>
                                      </p:to>
                                    </p:set>
                                  </p:childTnLst>
                                </p:cTn>
                              </p:par>
                            </p:childTnLst>
                          </p:cTn>
                        </p:par>
                        <p:par>
                          <p:cTn id="4033" fill="hold">
                            <p:stCondLst>
                              <p:cond delay="33350"/>
                            </p:stCondLst>
                            <p:childTnLst>
                              <p:par>
                                <p:cTn id="4034" presetID="1" presetClass="entr" presetSubtype="0" fill="hold" nodeType="afterEffect">
                                  <p:stCondLst>
                                    <p:cond delay="0"/>
                                  </p:stCondLst>
                                  <p:childTnLst>
                                    <p:set>
                                      <p:cBhvr>
                                        <p:cTn id="4035" dur="1" fill="hold">
                                          <p:stCondLst>
                                            <p:cond delay="0"/>
                                          </p:stCondLst>
                                        </p:cTn>
                                        <p:tgtEl>
                                          <p:spTgt spid="271"/>
                                        </p:tgtEl>
                                        <p:attrNameLst>
                                          <p:attrName>style.visibility</p:attrName>
                                        </p:attrNameLst>
                                      </p:cBhvr>
                                      <p:to>
                                        <p:strVal val="visible"/>
                                      </p:to>
                                    </p:set>
                                  </p:childTnLst>
                                </p:cTn>
                              </p:par>
                            </p:childTnLst>
                          </p:cTn>
                        </p:par>
                        <p:par>
                          <p:cTn id="4036" fill="hold">
                            <p:stCondLst>
                              <p:cond delay="33350"/>
                            </p:stCondLst>
                            <p:childTnLst>
                              <p:par>
                                <p:cTn id="4037" presetID="1" presetClass="exit" presetSubtype="0" fill="hold" nodeType="afterEffect">
                                  <p:stCondLst>
                                    <p:cond delay="50"/>
                                  </p:stCondLst>
                                  <p:childTnLst>
                                    <p:set>
                                      <p:cBhvr>
                                        <p:cTn id="4038" dur="1" fill="hold">
                                          <p:stCondLst>
                                            <p:cond delay="0"/>
                                          </p:stCondLst>
                                        </p:cTn>
                                        <p:tgtEl>
                                          <p:spTgt spid="271"/>
                                        </p:tgtEl>
                                        <p:attrNameLst>
                                          <p:attrName>style.visibility</p:attrName>
                                        </p:attrNameLst>
                                      </p:cBhvr>
                                      <p:to>
                                        <p:strVal val="hidden"/>
                                      </p:to>
                                    </p:set>
                                  </p:childTnLst>
                                </p:cTn>
                              </p:par>
                            </p:childTnLst>
                          </p:cTn>
                        </p:par>
                        <p:par>
                          <p:cTn id="4039" fill="hold">
                            <p:stCondLst>
                              <p:cond delay="33400"/>
                            </p:stCondLst>
                            <p:childTnLst>
                              <p:par>
                                <p:cTn id="4040" presetID="1" presetClass="entr" presetSubtype="0" fill="hold" nodeType="afterEffect">
                                  <p:stCondLst>
                                    <p:cond delay="0"/>
                                  </p:stCondLst>
                                  <p:childTnLst>
                                    <p:set>
                                      <p:cBhvr>
                                        <p:cTn id="4041" dur="1" fill="hold">
                                          <p:stCondLst>
                                            <p:cond delay="0"/>
                                          </p:stCondLst>
                                        </p:cTn>
                                        <p:tgtEl>
                                          <p:spTgt spid="280"/>
                                        </p:tgtEl>
                                        <p:attrNameLst>
                                          <p:attrName>style.visibility</p:attrName>
                                        </p:attrNameLst>
                                      </p:cBhvr>
                                      <p:to>
                                        <p:strVal val="visible"/>
                                      </p:to>
                                    </p:set>
                                  </p:childTnLst>
                                </p:cTn>
                              </p:par>
                            </p:childTnLst>
                          </p:cTn>
                        </p:par>
                        <p:par>
                          <p:cTn id="4042" fill="hold">
                            <p:stCondLst>
                              <p:cond delay="33400"/>
                            </p:stCondLst>
                            <p:childTnLst>
                              <p:par>
                                <p:cTn id="4043" presetID="1" presetClass="exit" presetSubtype="0" fill="hold" nodeType="afterEffect">
                                  <p:stCondLst>
                                    <p:cond delay="50"/>
                                  </p:stCondLst>
                                  <p:childTnLst>
                                    <p:set>
                                      <p:cBhvr>
                                        <p:cTn id="4044" dur="1" fill="hold">
                                          <p:stCondLst>
                                            <p:cond delay="0"/>
                                          </p:stCondLst>
                                        </p:cTn>
                                        <p:tgtEl>
                                          <p:spTgt spid="280"/>
                                        </p:tgtEl>
                                        <p:attrNameLst>
                                          <p:attrName>style.visibility</p:attrName>
                                        </p:attrNameLst>
                                      </p:cBhvr>
                                      <p:to>
                                        <p:strVal val="hidden"/>
                                      </p:to>
                                    </p:set>
                                  </p:childTnLst>
                                </p:cTn>
                              </p:par>
                            </p:childTnLst>
                          </p:cTn>
                        </p:par>
                        <p:par>
                          <p:cTn id="4045" fill="hold">
                            <p:stCondLst>
                              <p:cond delay="33450"/>
                            </p:stCondLst>
                            <p:childTnLst>
                              <p:par>
                                <p:cTn id="4046" presetID="1" presetClass="entr" presetSubtype="0" fill="hold" nodeType="afterEffect">
                                  <p:stCondLst>
                                    <p:cond delay="0"/>
                                  </p:stCondLst>
                                  <p:childTnLst>
                                    <p:set>
                                      <p:cBhvr>
                                        <p:cTn id="4047" dur="1" fill="hold">
                                          <p:stCondLst>
                                            <p:cond delay="0"/>
                                          </p:stCondLst>
                                        </p:cTn>
                                        <p:tgtEl>
                                          <p:spTgt spid="281"/>
                                        </p:tgtEl>
                                        <p:attrNameLst>
                                          <p:attrName>style.visibility</p:attrName>
                                        </p:attrNameLst>
                                      </p:cBhvr>
                                      <p:to>
                                        <p:strVal val="visible"/>
                                      </p:to>
                                    </p:set>
                                  </p:childTnLst>
                                </p:cTn>
                              </p:par>
                            </p:childTnLst>
                          </p:cTn>
                        </p:par>
                        <p:par>
                          <p:cTn id="4048" fill="hold">
                            <p:stCondLst>
                              <p:cond delay="33450"/>
                            </p:stCondLst>
                            <p:childTnLst>
                              <p:par>
                                <p:cTn id="4049" presetID="1" presetClass="exit" presetSubtype="0" fill="hold" nodeType="afterEffect">
                                  <p:stCondLst>
                                    <p:cond delay="50"/>
                                  </p:stCondLst>
                                  <p:childTnLst>
                                    <p:set>
                                      <p:cBhvr>
                                        <p:cTn id="4050" dur="1" fill="hold">
                                          <p:stCondLst>
                                            <p:cond delay="0"/>
                                          </p:stCondLst>
                                        </p:cTn>
                                        <p:tgtEl>
                                          <p:spTgt spid="281"/>
                                        </p:tgtEl>
                                        <p:attrNameLst>
                                          <p:attrName>style.visibility</p:attrName>
                                        </p:attrNameLst>
                                      </p:cBhvr>
                                      <p:to>
                                        <p:strVal val="hidden"/>
                                      </p:to>
                                    </p:set>
                                  </p:childTnLst>
                                </p:cTn>
                              </p:par>
                            </p:childTnLst>
                          </p:cTn>
                        </p:par>
                        <p:par>
                          <p:cTn id="4051" fill="hold">
                            <p:stCondLst>
                              <p:cond delay="33500"/>
                            </p:stCondLst>
                            <p:childTnLst>
                              <p:par>
                                <p:cTn id="4052" presetID="1" presetClass="entr" presetSubtype="0" fill="hold" nodeType="afterEffect">
                                  <p:stCondLst>
                                    <p:cond delay="0"/>
                                  </p:stCondLst>
                                  <p:childTnLst>
                                    <p:set>
                                      <p:cBhvr>
                                        <p:cTn id="4053" dur="1" fill="hold">
                                          <p:stCondLst>
                                            <p:cond delay="0"/>
                                          </p:stCondLst>
                                        </p:cTn>
                                        <p:tgtEl>
                                          <p:spTgt spid="282"/>
                                        </p:tgtEl>
                                        <p:attrNameLst>
                                          <p:attrName>style.visibility</p:attrName>
                                        </p:attrNameLst>
                                      </p:cBhvr>
                                      <p:to>
                                        <p:strVal val="visible"/>
                                      </p:to>
                                    </p:set>
                                  </p:childTnLst>
                                </p:cTn>
                              </p:par>
                            </p:childTnLst>
                          </p:cTn>
                        </p:par>
                        <p:par>
                          <p:cTn id="4054" fill="hold">
                            <p:stCondLst>
                              <p:cond delay="33500"/>
                            </p:stCondLst>
                            <p:childTnLst>
                              <p:par>
                                <p:cTn id="4055" presetID="1" presetClass="exit" presetSubtype="0" fill="hold" nodeType="afterEffect">
                                  <p:stCondLst>
                                    <p:cond delay="50"/>
                                  </p:stCondLst>
                                  <p:childTnLst>
                                    <p:set>
                                      <p:cBhvr>
                                        <p:cTn id="4056" dur="1" fill="hold">
                                          <p:stCondLst>
                                            <p:cond delay="0"/>
                                          </p:stCondLst>
                                        </p:cTn>
                                        <p:tgtEl>
                                          <p:spTgt spid="282"/>
                                        </p:tgtEl>
                                        <p:attrNameLst>
                                          <p:attrName>style.visibility</p:attrName>
                                        </p:attrNameLst>
                                      </p:cBhvr>
                                      <p:to>
                                        <p:strVal val="hidden"/>
                                      </p:to>
                                    </p:set>
                                  </p:childTnLst>
                                </p:cTn>
                              </p:par>
                            </p:childTnLst>
                          </p:cTn>
                        </p:par>
                        <p:par>
                          <p:cTn id="4057" fill="hold">
                            <p:stCondLst>
                              <p:cond delay="33550"/>
                            </p:stCondLst>
                            <p:childTnLst>
                              <p:par>
                                <p:cTn id="4058" presetID="1" presetClass="entr" presetSubtype="0" fill="hold" nodeType="afterEffect">
                                  <p:stCondLst>
                                    <p:cond delay="0"/>
                                  </p:stCondLst>
                                  <p:childTnLst>
                                    <p:set>
                                      <p:cBhvr>
                                        <p:cTn id="4059" dur="1" fill="hold">
                                          <p:stCondLst>
                                            <p:cond delay="0"/>
                                          </p:stCondLst>
                                        </p:cTn>
                                        <p:tgtEl>
                                          <p:spTgt spid="283"/>
                                        </p:tgtEl>
                                        <p:attrNameLst>
                                          <p:attrName>style.visibility</p:attrName>
                                        </p:attrNameLst>
                                      </p:cBhvr>
                                      <p:to>
                                        <p:strVal val="visible"/>
                                      </p:to>
                                    </p:set>
                                  </p:childTnLst>
                                </p:cTn>
                              </p:par>
                            </p:childTnLst>
                          </p:cTn>
                        </p:par>
                        <p:par>
                          <p:cTn id="4060" fill="hold">
                            <p:stCondLst>
                              <p:cond delay="33550"/>
                            </p:stCondLst>
                            <p:childTnLst>
                              <p:par>
                                <p:cTn id="4061" presetID="1" presetClass="exit" presetSubtype="0" fill="hold" nodeType="afterEffect">
                                  <p:stCondLst>
                                    <p:cond delay="50"/>
                                  </p:stCondLst>
                                  <p:childTnLst>
                                    <p:set>
                                      <p:cBhvr>
                                        <p:cTn id="4062" dur="1" fill="hold">
                                          <p:stCondLst>
                                            <p:cond delay="0"/>
                                          </p:stCondLst>
                                        </p:cTn>
                                        <p:tgtEl>
                                          <p:spTgt spid="283"/>
                                        </p:tgtEl>
                                        <p:attrNameLst>
                                          <p:attrName>style.visibility</p:attrName>
                                        </p:attrNameLst>
                                      </p:cBhvr>
                                      <p:to>
                                        <p:strVal val="hidden"/>
                                      </p:to>
                                    </p:set>
                                  </p:childTnLst>
                                </p:cTn>
                              </p:par>
                            </p:childTnLst>
                          </p:cTn>
                        </p:par>
                        <p:par>
                          <p:cTn id="4063" fill="hold">
                            <p:stCondLst>
                              <p:cond delay="33600"/>
                            </p:stCondLst>
                            <p:childTnLst>
                              <p:par>
                                <p:cTn id="4064" presetID="1" presetClass="exit" presetSubtype="0" fill="hold" nodeType="afterEffect">
                                  <p:stCondLst>
                                    <p:cond delay="50"/>
                                  </p:stCondLst>
                                  <p:childTnLst>
                                    <p:set>
                                      <p:cBhvr>
                                        <p:cTn id="4065" dur="1" fill="hold">
                                          <p:stCondLst>
                                            <p:cond delay="0"/>
                                          </p:stCondLst>
                                        </p:cTn>
                                        <p:tgtEl>
                                          <p:spTgt spid="287"/>
                                        </p:tgtEl>
                                        <p:attrNameLst>
                                          <p:attrName>style.visibility</p:attrName>
                                        </p:attrNameLst>
                                      </p:cBhvr>
                                      <p:to>
                                        <p:strVal val="hidden"/>
                                      </p:to>
                                    </p:set>
                                  </p:childTnLst>
                                </p:cTn>
                              </p:par>
                            </p:childTnLst>
                          </p:cTn>
                        </p:par>
                        <p:par>
                          <p:cTn id="4066" fill="hold">
                            <p:stCondLst>
                              <p:cond delay="33650"/>
                            </p:stCondLst>
                            <p:childTnLst>
                              <p:par>
                                <p:cTn id="4067" presetID="1" presetClass="entr" presetSubtype="0" fill="hold" nodeType="afterEffect">
                                  <p:stCondLst>
                                    <p:cond delay="0"/>
                                  </p:stCondLst>
                                  <p:childTnLst>
                                    <p:set>
                                      <p:cBhvr>
                                        <p:cTn id="4068" dur="1" fill="hold">
                                          <p:stCondLst>
                                            <p:cond delay="0"/>
                                          </p:stCondLst>
                                        </p:cTn>
                                        <p:tgtEl>
                                          <p:spTgt spid="288"/>
                                        </p:tgtEl>
                                        <p:attrNameLst>
                                          <p:attrName>style.visibility</p:attrName>
                                        </p:attrNameLst>
                                      </p:cBhvr>
                                      <p:to>
                                        <p:strVal val="visible"/>
                                      </p:to>
                                    </p:set>
                                  </p:childTnLst>
                                </p:cTn>
                              </p:par>
                            </p:childTnLst>
                          </p:cTn>
                        </p:par>
                        <p:par>
                          <p:cTn id="4069" fill="hold">
                            <p:stCondLst>
                              <p:cond delay="33650"/>
                            </p:stCondLst>
                            <p:childTnLst>
                              <p:par>
                                <p:cTn id="4070" presetID="1" presetClass="exit" presetSubtype="0" fill="hold" nodeType="afterEffect">
                                  <p:stCondLst>
                                    <p:cond delay="50"/>
                                  </p:stCondLst>
                                  <p:childTnLst>
                                    <p:set>
                                      <p:cBhvr>
                                        <p:cTn id="4071" dur="1" fill="hold">
                                          <p:stCondLst>
                                            <p:cond delay="0"/>
                                          </p:stCondLst>
                                        </p:cTn>
                                        <p:tgtEl>
                                          <p:spTgt spid="288"/>
                                        </p:tgtEl>
                                        <p:attrNameLst>
                                          <p:attrName>style.visibility</p:attrName>
                                        </p:attrNameLst>
                                      </p:cBhvr>
                                      <p:to>
                                        <p:strVal val="hidden"/>
                                      </p:to>
                                    </p:set>
                                  </p:childTnLst>
                                </p:cTn>
                              </p:par>
                            </p:childTnLst>
                          </p:cTn>
                        </p:par>
                        <p:par>
                          <p:cTn id="4072" fill="hold">
                            <p:stCondLst>
                              <p:cond delay="33700"/>
                            </p:stCondLst>
                            <p:childTnLst>
                              <p:par>
                                <p:cTn id="4073" presetID="1" presetClass="entr" presetSubtype="0" fill="hold" nodeType="afterEffect">
                                  <p:stCondLst>
                                    <p:cond delay="0"/>
                                  </p:stCondLst>
                                  <p:childTnLst>
                                    <p:set>
                                      <p:cBhvr>
                                        <p:cTn id="4074" dur="1" fill="hold">
                                          <p:stCondLst>
                                            <p:cond delay="0"/>
                                          </p:stCondLst>
                                        </p:cTn>
                                        <p:tgtEl>
                                          <p:spTgt spid="305"/>
                                        </p:tgtEl>
                                        <p:attrNameLst>
                                          <p:attrName>style.visibility</p:attrName>
                                        </p:attrNameLst>
                                      </p:cBhvr>
                                      <p:to>
                                        <p:strVal val="visible"/>
                                      </p:to>
                                    </p:set>
                                  </p:childTnLst>
                                </p:cTn>
                              </p:par>
                            </p:childTnLst>
                          </p:cTn>
                        </p:par>
                        <p:par>
                          <p:cTn id="4075" fill="hold">
                            <p:stCondLst>
                              <p:cond delay="33700"/>
                            </p:stCondLst>
                            <p:childTnLst>
                              <p:par>
                                <p:cTn id="4076" presetID="1" presetClass="entr" presetSubtype="0" fill="hold" nodeType="afterEffect">
                                  <p:stCondLst>
                                    <p:cond delay="0"/>
                                  </p:stCondLst>
                                  <p:childTnLst>
                                    <p:set>
                                      <p:cBhvr>
                                        <p:cTn id="4077" dur="1" fill="hold">
                                          <p:stCondLst>
                                            <p:cond delay="0"/>
                                          </p:stCondLst>
                                        </p:cTn>
                                        <p:tgtEl>
                                          <p:spTgt spid="268"/>
                                        </p:tgtEl>
                                        <p:attrNameLst>
                                          <p:attrName>style.visibility</p:attrName>
                                        </p:attrNameLst>
                                      </p:cBhvr>
                                      <p:to>
                                        <p:strVal val="visible"/>
                                      </p:to>
                                    </p:set>
                                  </p:childTnLst>
                                </p:cTn>
                              </p:par>
                            </p:childTnLst>
                          </p:cTn>
                        </p:par>
                        <p:par>
                          <p:cTn id="4078" fill="hold">
                            <p:stCondLst>
                              <p:cond delay="33700"/>
                            </p:stCondLst>
                            <p:childTnLst>
                              <p:par>
                                <p:cTn id="4079" presetID="1" presetClass="exit" presetSubtype="0" fill="hold" nodeType="afterEffect">
                                  <p:stCondLst>
                                    <p:cond delay="50"/>
                                  </p:stCondLst>
                                  <p:childTnLst>
                                    <p:set>
                                      <p:cBhvr>
                                        <p:cTn id="4080" dur="1" fill="hold">
                                          <p:stCondLst>
                                            <p:cond delay="0"/>
                                          </p:stCondLst>
                                        </p:cTn>
                                        <p:tgtEl>
                                          <p:spTgt spid="268"/>
                                        </p:tgtEl>
                                        <p:attrNameLst>
                                          <p:attrName>style.visibility</p:attrName>
                                        </p:attrNameLst>
                                      </p:cBhvr>
                                      <p:to>
                                        <p:strVal val="hidden"/>
                                      </p:to>
                                    </p:set>
                                  </p:childTnLst>
                                </p:cTn>
                              </p:par>
                            </p:childTnLst>
                          </p:cTn>
                        </p:par>
                        <p:par>
                          <p:cTn id="4081" fill="hold">
                            <p:stCondLst>
                              <p:cond delay="33750"/>
                            </p:stCondLst>
                            <p:childTnLst>
                              <p:par>
                                <p:cTn id="4082" presetID="1" presetClass="entr" presetSubtype="0" fill="hold" nodeType="afterEffect">
                                  <p:stCondLst>
                                    <p:cond delay="0"/>
                                  </p:stCondLst>
                                  <p:childTnLst>
                                    <p:set>
                                      <p:cBhvr>
                                        <p:cTn id="4083" dur="1" fill="hold">
                                          <p:stCondLst>
                                            <p:cond delay="0"/>
                                          </p:stCondLst>
                                        </p:cTn>
                                        <p:tgtEl>
                                          <p:spTgt spid="269"/>
                                        </p:tgtEl>
                                        <p:attrNameLst>
                                          <p:attrName>style.visibility</p:attrName>
                                        </p:attrNameLst>
                                      </p:cBhvr>
                                      <p:to>
                                        <p:strVal val="visible"/>
                                      </p:to>
                                    </p:set>
                                  </p:childTnLst>
                                </p:cTn>
                              </p:par>
                            </p:childTnLst>
                          </p:cTn>
                        </p:par>
                        <p:par>
                          <p:cTn id="4084" fill="hold">
                            <p:stCondLst>
                              <p:cond delay="33750"/>
                            </p:stCondLst>
                            <p:childTnLst>
                              <p:par>
                                <p:cTn id="4085" presetID="1" presetClass="exit" presetSubtype="0" fill="hold" nodeType="afterEffect">
                                  <p:stCondLst>
                                    <p:cond delay="50"/>
                                  </p:stCondLst>
                                  <p:childTnLst>
                                    <p:set>
                                      <p:cBhvr>
                                        <p:cTn id="4086" dur="1" fill="hold">
                                          <p:stCondLst>
                                            <p:cond delay="0"/>
                                          </p:stCondLst>
                                        </p:cTn>
                                        <p:tgtEl>
                                          <p:spTgt spid="269"/>
                                        </p:tgtEl>
                                        <p:attrNameLst>
                                          <p:attrName>style.visibility</p:attrName>
                                        </p:attrNameLst>
                                      </p:cBhvr>
                                      <p:to>
                                        <p:strVal val="hidden"/>
                                      </p:to>
                                    </p:set>
                                  </p:childTnLst>
                                </p:cTn>
                              </p:par>
                            </p:childTnLst>
                          </p:cTn>
                        </p:par>
                        <p:par>
                          <p:cTn id="4087" fill="hold">
                            <p:stCondLst>
                              <p:cond delay="33800"/>
                            </p:stCondLst>
                            <p:childTnLst>
                              <p:par>
                                <p:cTn id="4088" presetID="1" presetClass="entr" presetSubtype="0" fill="hold" nodeType="afterEffect">
                                  <p:stCondLst>
                                    <p:cond delay="0"/>
                                  </p:stCondLst>
                                  <p:childTnLst>
                                    <p:set>
                                      <p:cBhvr>
                                        <p:cTn id="4089" dur="1" fill="hold">
                                          <p:stCondLst>
                                            <p:cond delay="0"/>
                                          </p:stCondLst>
                                        </p:cTn>
                                        <p:tgtEl>
                                          <p:spTgt spid="270"/>
                                        </p:tgtEl>
                                        <p:attrNameLst>
                                          <p:attrName>style.visibility</p:attrName>
                                        </p:attrNameLst>
                                      </p:cBhvr>
                                      <p:to>
                                        <p:strVal val="visible"/>
                                      </p:to>
                                    </p:set>
                                  </p:childTnLst>
                                </p:cTn>
                              </p:par>
                            </p:childTnLst>
                          </p:cTn>
                        </p:par>
                        <p:par>
                          <p:cTn id="4090" fill="hold">
                            <p:stCondLst>
                              <p:cond delay="33800"/>
                            </p:stCondLst>
                            <p:childTnLst>
                              <p:par>
                                <p:cTn id="4091" presetID="1" presetClass="entr" presetSubtype="0" fill="hold" nodeType="afterEffect">
                                  <p:stCondLst>
                                    <p:cond delay="0"/>
                                  </p:stCondLst>
                                  <p:childTnLst>
                                    <p:set>
                                      <p:cBhvr>
                                        <p:cTn id="4092" dur="1" fill="hold">
                                          <p:stCondLst>
                                            <p:cond delay="0"/>
                                          </p:stCondLst>
                                        </p:cTn>
                                        <p:tgtEl>
                                          <p:spTgt spid="272"/>
                                        </p:tgtEl>
                                        <p:attrNameLst>
                                          <p:attrName>style.visibility</p:attrName>
                                        </p:attrNameLst>
                                      </p:cBhvr>
                                      <p:to>
                                        <p:strVal val="visible"/>
                                      </p:to>
                                    </p:set>
                                  </p:childTnLst>
                                </p:cTn>
                              </p:par>
                            </p:childTnLst>
                          </p:cTn>
                        </p:par>
                        <p:par>
                          <p:cTn id="4093" fill="hold">
                            <p:stCondLst>
                              <p:cond delay="33800"/>
                            </p:stCondLst>
                            <p:childTnLst>
                              <p:par>
                                <p:cTn id="4094" presetID="1" presetClass="exit" presetSubtype="0" fill="hold" nodeType="afterEffect">
                                  <p:stCondLst>
                                    <p:cond delay="50"/>
                                  </p:stCondLst>
                                  <p:childTnLst>
                                    <p:set>
                                      <p:cBhvr>
                                        <p:cTn id="4095" dur="1" fill="hold">
                                          <p:stCondLst>
                                            <p:cond delay="0"/>
                                          </p:stCondLst>
                                        </p:cTn>
                                        <p:tgtEl>
                                          <p:spTgt spid="272"/>
                                        </p:tgtEl>
                                        <p:attrNameLst>
                                          <p:attrName>style.visibility</p:attrName>
                                        </p:attrNameLst>
                                      </p:cBhvr>
                                      <p:to>
                                        <p:strVal val="hidden"/>
                                      </p:to>
                                    </p:set>
                                  </p:childTnLst>
                                </p:cTn>
                              </p:par>
                            </p:childTnLst>
                          </p:cTn>
                        </p:par>
                        <p:par>
                          <p:cTn id="4096" fill="hold">
                            <p:stCondLst>
                              <p:cond delay="33850"/>
                            </p:stCondLst>
                            <p:childTnLst>
                              <p:par>
                                <p:cTn id="4097" presetID="1" presetClass="entr" presetSubtype="0" fill="hold" nodeType="afterEffect">
                                  <p:stCondLst>
                                    <p:cond delay="0"/>
                                  </p:stCondLst>
                                  <p:childTnLst>
                                    <p:set>
                                      <p:cBhvr>
                                        <p:cTn id="4098" dur="1" fill="hold">
                                          <p:stCondLst>
                                            <p:cond delay="0"/>
                                          </p:stCondLst>
                                        </p:cTn>
                                        <p:tgtEl>
                                          <p:spTgt spid="273"/>
                                        </p:tgtEl>
                                        <p:attrNameLst>
                                          <p:attrName>style.visibility</p:attrName>
                                        </p:attrNameLst>
                                      </p:cBhvr>
                                      <p:to>
                                        <p:strVal val="visible"/>
                                      </p:to>
                                    </p:set>
                                  </p:childTnLst>
                                </p:cTn>
                              </p:par>
                            </p:childTnLst>
                          </p:cTn>
                        </p:par>
                        <p:par>
                          <p:cTn id="4099" fill="hold">
                            <p:stCondLst>
                              <p:cond delay="33850"/>
                            </p:stCondLst>
                            <p:childTnLst>
                              <p:par>
                                <p:cTn id="4100" presetID="1" presetClass="exit" presetSubtype="0" fill="hold" nodeType="afterEffect">
                                  <p:stCondLst>
                                    <p:cond delay="50"/>
                                  </p:stCondLst>
                                  <p:childTnLst>
                                    <p:set>
                                      <p:cBhvr>
                                        <p:cTn id="4101" dur="1" fill="hold">
                                          <p:stCondLst>
                                            <p:cond delay="0"/>
                                          </p:stCondLst>
                                        </p:cTn>
                                        <p:tgtEl>
                                          <p:spTgt spid="273"/>
                                        </p:tgtEl>
                                        <p:attrNameLst>
                                          <p:attrName>style.visibility</p:attrName>
                                        </p:attrNameLst>
                                      </p:cBhvr>
                                      <p:to>
                                        <p:strVal val="hidden"/>
                                      </p:to>
                                    </p:set>
                                  </p:childTnLst>
                                </p:cTn>
                              </p:par>
                            </p:childTnLst>
                          </p:cTn>
                        </p:par>
                        <p:par>
                          <p:cTn id="4102" fill="hold">
                            <p:stCondLst>
                              <p:cond delay="33900"/>
                            </p:stCondLst>
                            <p:childTnLst>
                              <p:par>
                                <p:cTn id="4103" presetID="1" presetClass="entr" presetSubtype="0" fill="hold" nodeType="afterEffect">
                                  <p:stCondLst>
                                    <p:cond delay="0"/>
                                  </p:stCondLst>
                                  <p:childTnLst>
                                    <p:set>
                                      <p:cBhvr>
                                        <p:cTn id="4104" dur="1" fill="hold">
                                          <p:stCondLst>
                                            <p:cond delay="0"/>
                                          </p:stCondLst>
                                        </p:cTn>
                                        <p:tgtEl>
                                          <p:spTgt spid="274"/>
                                        </p:tgtEl>
                                        <p:attrNameLst>
                                          <p:attrName>style.visibility</p:attrName>
                                        </p:attrNameLst>
                                      </p:cBhvr>
                                      <p:to>
                                        <p:strVal val="visible"/>
                                      </p:to>
                                    </p:set>
                                  </p:childTnLst>
                                </p:cTn>
                              </p:par>
                            </p:childTnLst>
                          </p:cTn>
                        </p:par>
                        <p:par>
                          <p:cTn id="4105" fill="hold">
                            <p:stCondLst>
                              <p:cond delay="33900"/>
                            </p:stCondLst>
                            <p:childTnLst>
                              <p:par>
                                <p:cTn id="4106" presetID="1" presetClass="exit" presetSubtype="0" fill="hold" nodeType="afterEffect">
                                  <p:stCondLst>
                                    <p:cond delay="50"/>
                                  </p:stCondLst>
                                  <p:childTnLst>
                                    <p:set>
                                      <p:cBhvr>
                                        <p:cTn id="4107" dur="1" fill="hold">
                                          <p:stCondLst>
                                            <p:cond delay="0"/>
                                          </p:stCondLst>
                                        </p:cTn>
                                        <p:tgtEl>
                                          <p:spTgt spid="274"/>
                                        </p:tgtEl>
                                        <p:attrNameLst>
                                          <p:attrName>style.visibility</p:attrName>
                                        </p:attrNameLst>
                                      </p:cBhvr>
                                      <p:to>
                                        <p:strVal val="hidden"/>
                                      </p:to>
                                    </p:set>
                                  </p:childTnLst>
                                </p:cTn>
                              </p:par>
                            </p:childTnLst>
                          </p:cTn>
                        </p:par>
                        <p:par>
                          <p:cTn id="4108" fill="hold">
                            <p:stCondLst>
                              <p:cond delay="33950"/>
                            </p:stCondLst>
                            <p:childTnLst>
                              <p:par>
                                <p:cTn id="4109" presetID="1" presetClass="entr" presetSubtype="0" fill="hold" nodeType="afterEffect">
                                  <p:stCondLst>
                                    <p:cond delay="0"/>
                                  </p:stCondLst>
                                  <p:childTnLst>
                                    <p:set>
                                      <p:cBhvr>
                                        <p:cTn id="4110" dur="1" fill="hold">
                                          <p:stCondLst>
                                            <p:cond delay="0"/>
                                          </p:stCondLst>
                                        </p:cTn>
                                        <p:tgtEl>
                                          <p:spTgt spid="275"/>
                                        </p:tgtEl>
                                        <p:attrNameLst>
                                          <p:attrName>style.visibility</p:attrName>
                                        </p:attrNameLst>
                                      </p:cBhvr>
                                      <p:to>
                                        <p:strVal val="visible"/>
                                      </p:to>
                                    </p:set>
                                  </p:childTnLst>
                                </p:cTn>
                              </p:par>
                            </p:childTnLst>
                          </p:cTn>
                        </p:par>
                        <p:par>
                          <p:cTn id="4111" fill="hold">
                            <p:stCondLst>
                              <p:cond delay="33950"/>
                            </p:stCondLst>
                            <p:childTnLst>
                              <p:par>
                                <p:cTn id="4112" presetID="1" presetClass="exit" presetSubtype="0" fill="hold" nodeType="afterEffect">
                                  <p:stCondLst>
                                    <p:cond delay="50"/>
                                  </p:stCondLst>
                                  <p:childTnLst>
                                    <p:set>
                                      <p:cBhvr>
                                        <p:cTn id="4113" dur="1" fill="hold">
                                          <p:stCondLst>
                                            <p:cond delay="0"/>
                                          </p:stCondLst>
                                        </p:cTn>
                                        <p:tgtEl>
                                          <p:spTgt spid="275"/>
                                        </p:tgtEl>
                                        <p:attrNameLst>
                                          <p:attrName>style.visibility</p:attrName>
                                        </p:attrNameLst>
                                      </p:cBhvr>
                                      <p:to>
                                        <p:strVal val="hidden"/>
                                      </p:to>
                                    </p:set>
                                  </p:childTnLst>
                                </p:cTn>
                              </p:par>
                            </p:childTnLst>
                          </p:cTn>
                        </p:par>
                        <p:par>
                          <p:cTn id="4114" fill="hold">
                            <p:stCondLst>
                              <p:cond delay="34000"/>
                            </p:stCondLst>
                            <p:childTnLst>
                              <p:par>
                                <p:cTn id="4115" presetID="1" presetClass="entr" presetSubtype="0" fill="hold" nodeType="afterEffect">
                                  <p:stCondLst>
                                    <p:cond delay="0"/>
                                  </p:stCondLst>
                                  <p:childTnLst>
                                    <p:set>
                                      <p:cBhvr>
                                        <p:cTn id="4116" dur="1" fill="hold">
                                          <p:stCondLst>
                                            <p:cond delay="0"/>
                                          </p:stCondLst>
                                        </p:cTn>
                                        <p:tgtEl>
                                          <p:spTgt spid="276"/>
                                        </p:tgtEl>
                                        <p:attrNameLst>
                                          <p:attrName>style.visibility</p:attrName>
                                        </p:attrNameLst>
                                      </p:cBhvr>
                                      <p:to>
                                        <p:strVal val="visible"/>
                                      </p:to>
                                    </p:set>
                                  </p:childTnLst>
                                </p:cTn>
                              </p:par>
                            </p:childTnLst>
                          </p:cTn>
                        </p:par>
                        <p:par>
                          <p:cTn id="4117" fill="hold">
                            <p:stCondLst>
                              <p:cond delay="34000"/>
                            </p:stCondLst>
                            <p:childTnLst>
                              <p:par>
                                <p:cTn id="4118" presetID="1" presetClass="exit" presetSubtype="0" fill="hold" nodeType="afterEffect">
                                  <p:stCondLst>
                                    <p:cond delay="50"/>
                                  </p:stCondLst>
                                  <p:childTnLst>
                                    <p:set>
                                      <p:cBhvr>
                                        <p:cTn id="4119" dur="1" fill="hold">
                                          <p:stCondLst>
                                            <p:cond delay="0"/>
                                          </p:stCondLst>
                                        </p:cTn>
                                        <p:tgtEl>
                                          <p:spTgt spid="276"/>
                                        </p:tgtEl>
                                        <p:attrNameLst>
                                          <p:attrName>style.visibility</p:attrName>
                                        </p:attrNameLst>
                                      </p:cBhvr>
                                      <p:to>
                                        <p:strVal val="hidden"/>
                                      </p:to>
                                    </p:set>
                                  </p:childTnLst>
                                </p:cTn>
                              </p:par>
                            </p:childTnLst>
                          </p:cTn>
                        </p:par>
                        <p:par>
                          <p:cTn id="4120" fill="hold">
                            <p:stCondLst>
                              <p:cond delay="34050"/>
                            </p:stCondLst>
                            <p:childTnLst>
                              <p:par>
                                <p:cTn id="4121" presetID="1" presetClass="entr" presetSubtype="0" fill="hold" nodeType="afterEffect">
                                  <p:stCondLst>
                                    <p:cond delay="0"/>
                                  </p:stCondLst>
                                  <p:childTnLst>
                                    <p:set>
                                      <p:cBhvr>
                                        <p:cTn id="4122" dur="1" fill="hold">
                                          <p:stCondLst>
                                            <p:cond delay="0"/>
                                          </p:stCondLst>
                                        </p:cTn>
                                        <p:tgtEl>
                                          <p:spTgt spid="277"/>
                                        </p:tgtEl>
                                        <p:attrNameLst>
                                          <p:attrName>style.visibility</p:attrName>
                                        </p:attrNameLst>
                                      </p:cBhvr>
                                      <p:to>
                                        <p:strVal val="visible"/>
                                      </p:to>
                                    </p:set>
                                  </p:childTnLst>
                                </p:cTn>
                              </p:par>
                            </p:childTnLst>
                          </p:cTn>
                        </p:par>
                        <p:par>
                          <p:cTn id="4123" fill="hold">
                            <p:stCondLst>
                              <p:cond delay="34050"/>
                            </p:stCondLst>
                            <p:childTnLst>
                              <p:par>
                                <p:cTn id="4124" presetID="1" presetClass="exit" presetSubtype="0" fill="hold" nodeType="afterEffect">
                                  <p:stCondLst>
                                    <p:cond delay="50"/>
                                  </p:stCondLst>
                                  <p:childTnLst>
                                    <p:set>
                                      <p:cBhvr>
                                        <p:cTn id="4125" dur="1" fill="hold">
                                          <p:stCondLst>
                                            <p:cond delay="0"/>
                                          </p:stCondLst>
                                        </p:cTn>
                                        <p:tgtEl>
                                          <p:spTgt spid="277"/>
                                        </p:tgtEl>
                                        <p:attrNameLst>
                                          <p:attrName>style.visibility</p:attrName>
                                        </p:attrNameLst>
                                      </p:cBhvr>
                                      <p:to>
                                        <p:strVal val="hidden"/>
                                      </p:to>
                                    </p:set>
                                  </p:childTnLst>
                                </p:cTn>
                              </p:par>
                            </p:childTnLst>
                          </p:cTn>
                        </p:par>
                        <p:par>
                          <p:cTn id="4126" fill="hold">
                            <p:stCondLst>
                              <p:cond delay="34100"/>
                            </p:stCondLst>
                            <p:childTnLst>
                              <p:par>
                                <p:cTn id="4127" presetID="1" presetClass="entr" presetSubtype="0" fill="hold" nodeType="afterEffect">
                                  <p:stCondLst>
                                    <p:cond delay="0"/>
                                  </p:stCondLst>
                                  <p:childTnLst>
                                    <p:set>
                                      <p:cBhvr>
                                        <p:cTn id="4128" dur="1" fill="hold">
                                          <p:stCondLst>
                                            <p:cond delay="0"/>
                                          </p:stCondLst>
                                        </p:cTn>
                                        <p:tgtEl>
                                          <p:spTgt spid="278"/>
                                        </p:tgtEl>
                                        <p:attrNameLst>
                                          <p:attrName>style.visibility</p:attrName>
                                        </p:attrNameLst>
                                      </p:cBhvr>
                                      <p:to>
                                        <p:strVal val="visible"/>
                                      </p:to>
                                    </p:set>
                                  </p:childTnLst>
                                </p:cTn>
                              </p:par>
                            </p:childTnLst>
                          </p:cTn>
                        </p:par>
                        <p:par>
                          <p:cTn id="4129" fill="hold">
                            <p:stCondLst>
                              <p:cond delay="34100"/>
                            </p:stCondLst>
                            <p:childTnLst>
                              <p:par>
                                <p:cTn id="4130" presetID="1" presetClass="entr" presetSubtype="0" fill="hold" nodeType="afterEffect">
                                  <p:stCondLst>
                                    <p:cond delay="0"/>
                                  </p:stCondLst>
                                  <p:childTnLst>
                                    <p:set>
                                      <p:cBhvr>
                                        <p:cTn id="4131" dur="1" fill="hold">
                                          <p:stCondLst>
                                            <p:cond delay="0"/>
                                          </p:stCondLst>
                                        </p:cTn>
                                        <p:tgtEl>
                                          <p:spTgt spid="289"/>
                                        </p:tgtEl>
                                        <p:attrNameLst>
                                          <p:attrName>style.visibility</p:attrName>
                                        </p:attrNameLst>
                                      </p:cBhvr>
                                      <p:to>
                                        <p:strVal val="visible"/>
                                      </p:to>
                                    </p:set>
                                  </p:childTnLst>
                                </p:cTn>
                              </p:par>
                            </p:childTnLst>
                          </p:cTn>
                        </p:par>
                        <p:par>
                          <p:cTn id="4132" fill="hold">
                            <p:stCondLst>
                              <p:cond delay="34100"/>
                            </p:stCondLst>
                            <p:childTnLst>
                              <p:par>
                                <p:cTn id="4133" presetID="1" presetClass="exit" presetSubtype="0" fill="hold" nodeType="afterEffect">
                                  <p:stCondLst>
                                    <p:cond delay="50"/>
                                  </p:stCondLst>
                                  <p:childTnLst>
                                    <p:set>
                                      <p:cBhvr>
                                        <p:cTn id="4134" dur="1" fill="hold">
                                          <p:stCondLst>
                                            <p:cond delay="0"/>
                                          </p:stCondLst>
                                        </p:cTn>
                                        <p:tgtEl>
                                          <p:spTgt spid="289"/>
                                        </p:tgtEl>
                                        <p:attrNameLst>
                                          <p:attrName>style.visibility</p:attrName>
                                        </p:attrNameLst>
                                      </p:cBhvr>
                                      <p:to>
                                        <p:strVal val="hidden"/>
                                      </p:to>
                                    </p:set>
                                  </p:childTnLst>
                                </p:cTn>
                              </p:par>
                            </p:childTnLst>
                          </p:cTn>
                        </p:par>
                        <p:par>
                          <p:cTn id="4135" fill="hold">
                            <p:stCondLst>
                              <p:cond delay="34150"/>
                            </p:stCondLst>
                            <p:childTnLst>
                              <p:par>
                                <p:cTn id="4136" presetID="1" presetClass="entr" presetSubtype="0" fill="hold" nodeType="afterEffect">
                                  <p:stCondLst>
                                    <p:cond delay="0"/>
                                  </p:stCondLst>
                                  <p:childTnLst>
                                    <p:set>
                                      <p:cBhvr>
                                        <p:cTn id="4137" dur="1" fill="hold">
                                          <p:stCondLst>
                                            <p:cond delay="0"/>
                                          </p:stCondLst>
                                        </p:cTn>
                                        <p:tgtEl>
                                          <p:spTgt spid="290"/>
                                        </p:tgtEl>
                                        <p:attrNameLst>
                                          <p:attrName>style.visibility</p:attrName>
                                        </p:attrNameLst>
                                      </p:cBhvr>
                                      <p:to>
                                        <p:strVal val="visible"/>
                                      </p:to>
                                    </p:set>
                                  </p:childTnLst>
                                </p:cTn>
                              </p:par>
                            </p:childTnLst>
                          </p:cTn>
                        </p:par>
                        <p:par>
                          <p:cTn id="4138" fill="hold">
                            <p:stCondLst>
                              <p:cond delay="34150"/>
                            </p:stCondLst>
                            <p:childTnLst>
                              <p:par>
                                <p:cTn id="4139" presetID="1" presetClass="exit" presetSubtype="0" fill="hold" nodeType="afterEffect">
                                  <p:stCondLst>
                                    <p:cond delay="50"/>
                                  </p:stCondLst>
                                  <p:childTnLst>
                                    <p:set>
                                      <p:cBhvr>
                                        <p:cTn id="4140" dur="1" fill="hold">
                                          <p:stCondLst>
                                            <p:cond delay="0"/>
                                          </p:stCondLst>
                                        </p:cTn>
                                        <p:tgtEl>
                                          <p:spTgt spid="290"/>
                                        </p:tgtEl>
                                        <p:attrNameLst>
                                          <p:attrName>style.visibility</p:attrName>
                                        </p:attrNameLst>
                                      </p:cBhvr>
                                      <p:to>
                                        <p:strVal val="hidden"/>
                                      </p:to>
                                    </p:set>
                                  </p:childTnLst>
                                </p:cTn>
                              </p:par>
                            </p:childTnLst>
                          </p:cTn>
                        </p:par>
                        <p:par>
                          <p:cTn id="4141" fill="hold">
                            <p:stCondLst>
                              <p:cond delay="34200"/>
                            </p:stCondLst>
                            <p:childTnLst>
                              <p:par>
                                <p:cTn id="4142" presetID="1" presetClass="entr" presetSubtype="0" fill="hold" nodeType="afterEffect">
                                  <p:stCondLst>
                                    <p:cond delay="0"/>
                                  </p:stCondLst>
                                  <p:childTnLst>
                                    <p:set>
                                      <p:cBhvr>
                                        <p:cTn id="4143" dur="1" fill="hold">
                                          <p:stCondLst>
                                            <p:cond delay="0"/>
                                          </p:stCondLst>
                                        </p:cTn>
                                        <p:tgtEl>
                                          <p:spTgt spid="291"/>
                                        </p:tgtEl>
                                        <p:attrNameLst>
                                          <p:attrName>style.visibility</p:attrName>
                                        </p:attrNameLst>
                                      </p:cBhvr>
                                      <p:to>
                                        <p:strVal val="visible"/>
                                      </p:to>
                                    </p:set>
                                  </p:childTnLst>
                                </p:cTn>
                              </p:par>
                            </p:childTnLst>
                          </p:cTn>
                        </p:par>
                        <p:par>
                          <p:cTn id="4144" fill="hold">
                            <p:stCondLst>
                              <p:cond delay="34200"/>
                            </p:stCondLst>
                            <p:childTnLst>
                              <p:par>
                                <p:cTn id="4145" presetID="1" presetClass="exit" presetSubtype="0" fill="hold" nodeType="afterEffect">
                                  <p:stCondLst>
                                    <p:cond delay="50"/>
                                  </p:stCondLst>
                                  <p:childTnLst>
                                    <p:set>
                                      <p:cBhvr>
                                        <p:cTn id="4146" dur="1" fill="hold">
                                          <p:stCondLst>
                                            <p:cond delay="0"/>
                                          </p:stCondLst>
                                        </p:cTn>
                                        <p:tgtEl>
                                          <p:spTgt spid="291"/>
                                        </p:tgtEl>
                                        <p:attrNameLst>
                                          <p:attrName>style.visibility</p:attrName>
                                        </p:attrNameLst>
                                      </p:cBhvr>
                                      <p:to>
                                        <p:strVal val="hidden"/>
                                      </p:to>
                                    </p:set>
                                  </p:childTnLst>
                                </p:cTn>
                              </p:par>
                            </p:childTnLst>
                          </p:cTn>
                        </p:par>
                        <p:par>
                          <p:cTn id="4147" fill="hold">
                            <p:stCondLst>
                              <p:cond delay="34250"/>
                            </p:stCondLst>
                            <p:childTnLst>
                              <p:par>
                                <p:cTn id="4148" presetID="1" presetClass="entr" presetSubtype="0" fill="hold" nodeType="afterEffect">
                                  <p:stCondLst>
                                    <p:cond delay="0"/>
                                  </p:stCondLst>
                                  <p:childTnLst>
                                    <p:set>
                                      <p:cBhvr>
                                        <p:cTn id="4149" dur="1" fill="hold">
                                          <p:stCondLst>
                                            <p:cond delay="0"/>
                                          </p:stCondLst>
                                        </p:cTn>
                                        <p:tgtEl>
                                          <p:spTgt spid="292"/>
                                        </p:tgtEl>
                                        <p:attrNameLst>
                                          <p:attrName>style.visibility</p:attrName>
                                        </p:attrNameLst>
                                      </p:cBhvr>
                                      <p:to>
                                        <p:strVal val="visible"/>
                                      </p:to>
                                    </p:set>
                                  </p:childTnLst>
                                </p:cTn>
                              </p:par>
                            </p:childTnLst>
                          </p:cTn>
                        </p:par>
                        <p:par>
                          <p:cTn id="4150" fill="hold">
                            <p:stCondLst>
                              <p:cond delay="34250"/>
                            </p:stCondLst>
                            <p:childTnLst>
                              <p:par>
                                <p:cTn id="4151" presetID="1" presetClass="entr" presetSubtype="0" fill="hold" nodeType="afterEffect">
                                  <p:stCondLst>
                                    <p:cond delay="0"/>
                                  </p:stCondLst>
                                  <p:childTnLst>
                                    <p:set>
                                      <p:cBhvr>
                                        <p:cTn id="4152" dur="1" fill="hold">
                                          <p:stCondLst>
                                            <p:cond delay="0"/>
                                          </p:stCondLst>
                                        </p:cTn>
                                        <p:tgtEl>
                                          <p:spTgt spid="295"/>
                                        </p:tgtEl>
                                        <p:attrNameLst>
                                          <p:attrName>style.visibility</p:attrName>
                                        </p:attrNameLst>
                                      </p:cBhvr>
                                      <p:to>
                                        <p:strVal val="visible"/>
                                      </p:to>
                                    </p:set>
                                  </p:childTnLst>
                                </p:cTn>
                              </p:par>
                            </p:childTnLst>
                          </p:cTn>
                        </p:par>
                        <p:par>
                          <p:cTn id="4153" fill="hold">
                            <p:stCondLst>
                              <p:cond delay="34250"/>
                            </p:stCondLst>
                            <p:childTnLst>
                              <p:par>
                                <p:cTn id="4154" presetID="1" presetClass="exit" presetSubtype="0" fill="hold" nodeType="afterEffect">
                                  <p:stCondLst>
                                    <p:cond delay="50"/>
                                  </p:stCondLst>
                                  <p:childTnLst>
                                    <p:set>
                                      <p:cBhvr>
                                        <p:cTn id="4155" dur="1" fill="hold">
                                          <p:stCondLst>
                                            <p:cond delay="0"/>
                                          </p:stCondLst>
                                        </p:cTn>
                                        <p:tgtEl>
                                          <p:spTgt spid="295"/>
                                        </p:tgtEl>
                                        <p:attrNameLst>
                                          <p:attrName>style.visibility</p:attrName>
                                        </p:attrNameLst>
                                      </p:cBhvr>
                                      <p:to>
                                        <p:strVal val="hidden"/>
                                      </p:to>
                                    </p:set>
                                  </p:childTnLst>
                                </p:cTn>
                              </p:par>
                            </p:childTnLst>
                          </p:cTn>
                        </p:par>
                        <p:par>
                          <p:cTn id="4156" fill="hold">
                            <p:stCondLst>
                              <p:cond delay="34300"/>
                            </p:stCondLst>
                            <p:childTnLst>
                              <p:par>
                                <p:cTn id="4157" presetID="1" presetClass="entr" presetSubtype="0" fill="hold" nodeType="afterEffect">
                                  <p:stCondLst>
                                    <p:cond delay="0"/>
                                  </p:stCondLst>
                                  <p:childTnLst>
                                    <p:set>
                                      <p:cBhvr>
                                        <p:cTn id="4158" dur="1" fill="hold">
                                          <p:stCondLst>
                                            <p:cond delay="0"/>
                                          </p:stCondLst>
                                        </p:cTn>
                                        <p:tgtEl>
                                          <p:spTgt spid="296"/>
                                        </p:tgtEl>
                                        <p:attrNameLst>
                                          <p:attrName>style.visibility</p:attrName>
                                        </p:attrNameLst>
                                      </p:cBhvr>
                                      <p:to>
                                        <p:strVal val="visible"/>
                                      </p:to>
                                    </p:set>
                                  </p:childTnLst>
                                </p:cTn>
                              </p:par>
                            </p:childTnLst>
                          </p:cTn>
                        </p:par>
                        <p:par>
                          <p:cTn id="4159" fill="hold">
                            <p:stCondLst>
                              <p:cond delay="34300"/>
                            </p:stCondLst>
                            <p:childTnLst>
                              <p:par>
                                <p:cTn id="4160" presetID="1" presetClass="exit" presetSubtype="0" fill="hold" nodeType="afterEffect">
                                  <p:stCondLst>
                                    <p:cond delay="50"/>
                                  </p:stCondLst>
                                  <p:childTnLst>
                                    <p:set>
                                      <p:cBhvr>
                                        <p:cTn id="4161" dur="1" fill="hold">
                                          <p:stCondLst>
                                            <p:cond delay="0"/>
                                          </p:stCondLst>
                                        </p:cTn>
                                        <p:tgtEl>
                                          <p:spTgt spid="296"/>
                                        </p:tgtEl>
                                        <p:attrNameLst>
                                          <p:attrName>style.visibility</p:attrName>
                                        </p:attrNameLst>
                                      </p:cBhvr>
                                      <p:to>
                                        <p:strVal val="hidden"/>
                                      </p:to>
                                    </p:set>
                                  </p:childTnLst>
                                </p:cTn>
                              </p:par>
                            </p:childTnLst>
                          </p:cTn>
                        </p:par>
                        <p:par>
                          <p:cTn id="4162" fill="hold">
                            <p:stCondLst>
                              <p:cond delay="34350"/>
                            </p:stCondLst>
                            <p:childTnLst>
                              <p:par>
                                <p:cTn id="4163" presetID="1" presetClass="entr" presetSubtype="0" fill="hold" nodeType="afterEffect">
                                  <p:stCondLst>
                                    <p:cond delay="0"/>
                                  </p:stCondLst>
                                  <p:childTnLst>
                                    <p:set>
                                      <p:cBhvr>
                                        <p:cTn id="4164" dur="1" fill="hold">
                                          <p:stCondLst>
                                            <p:cond delay="0"/>
                                          </p:stCondLst>
                                        </p:cTn>
                                        <p:tgtEl>
                                          <p:spTgt spid="297"/>
                                        </p:tgtEl>
                                        <p:attrNameLst>
                                          <p:attrName>style.visibility</p:attrName>
                                        </p:attrNameLst>
                                      </p:cBhvr>
                                      <p:to>
                                        <p:strVal val="visible"/>
                                      </p:to>
                                    </p:set>
                                  </p:childTnLst>
                                </p:cTn>
                              </p:par>
                            </p:childTnLst>
                          </p:cTn>
                        </p:par>
                        <p:par>
                          <p:cTn id="4165" fill="hold">
                            <p:stCondLst>
                              <p:cond delay="34350"/>
                            </p:stCondLst>
                            <p:childTnLst>
                              <p:par>
                                <p:cTn id="4166" presetID="1" presetClass="exit" presetSubtype="0" fill="hold" nodeType="afterEffect">
                                  <p:stCondLst>
                                    <p:cond delay="50"/>
                                  </p:stCondLst>
                                  <p:childTnLst>
                                    <p:set>
                                      <p:cBhvr>
                                        <p:cTn id="4167" dur="1" fill="hold">
                                          <p:stCondLst>
                                            <p:cond delay="0"/>
                                          </p:stCondLst>
                                        </p:cTn>
                                        <p:tgtEl>
                                          <p:spTgt spid="297"/>
                                        </p:tgtEl>
                                        <p:attrNameLst>
                                          <p:attrName>style.visibility</p:attrName>
                                        </p:attrNameLst>
                                      </p:cBhvr>
                                      <p:to>
                                        <p:strVal val="hidden"/>
                                      </p:to>
                                    </p:set>
                                  </p:childTnLst>
                                </p:cTn>
                              </p:par>
                            </p:childTnLst>
                          </p:cTn>
                        </p:par>
                        <p:par>
                          <p:cTn id="4168" fill="hold">
                            <p:stCondLst>
                              <p:cond delay="34400"/>
                            </p:stCondLst>
                            <p:childTnLst>
                              <p:par>
                                <p:cTn id="4169" presetID="1" presetClass="entr" presetSubtype="0" fill="hold" nodeType="afterEffect">
                                  <p:stCondLst>
                                    <p:cond delay="0"/>
                                  </p:stCondLst>
                                  <p:childTnLst>
                                    <p:set>
                                      <p:cBhvr>
                                        <p:cTn id="4170" dur="1" fill="hold">
                                          <p:stCondLst>
                                            <p:cond delay="0"/>
                                          </p:stCondLst>
                                        </p:cTn>
                                        <p:tgtEl>
                                          <p:spTgt spid="298"/>
                                        </p:tgtEl>
                                        <p:attrNameLst>
                                          <p:attrName>style.visibility</p:attrName>
                                        </p:attrNameLst>
                                      </p:cBhvr>
                                      <p:to>
                                        <p:strVal val="visible"/>
                                      </p:to>
                                    </p:set>
                                  </p:childTnLst>
                                </p:cTn>
                              </p:par>
                            </p:childTnLst>
                          </p:cTn>
                        </p:par>
                        <p:par>
                          <p:cTn id="4171" fill="hold">
                            <p:stCondLst>
                              <p:cond delay="34400"/>
                            </p:stCondLst>
                            <p:childTnLst>
                              <p:par>
                                <p:cTn id="4172" presetID="1" presetClass="exit" presetSubtype="0" fill="hold" nodeType="afterEffect">
                                  <p:stCondLst>
                                    <p:cond delay="50"/>
                                  </p:stCondLst>
                                  <p:childTnLst>
                                    <p:set>
                                      <p:cBhvr>
                                        <p:cTn id="4173" dur="1" fill="hold">
                                          <p:stCondLst>
                                            <p:cond delay="0"/>
                                          </p:stCondLst>
                                        </p:cTn>
                                        <p:tgtEl>
                                          <p:spTgt spid="298"/>
                                        </p:tgtEl>
                                        <p:attrNameLst>
                                          <p:attrName>style.visibility</p:attrName>
                                        </p:attrNameLst>
                                      </p:cBhvr>
                                      <p:to>
                                        <p:strVal val="hidden"/>
                                      </p:to>
                                    </p:set>
                                  </p:childTnLst>
                                </p:cTn>
                              </p:par>
                            </p:childTnLst>
                          </p:cTn>
                        </p:par>
                        <p:par>
                          <p:cTn id="4174" fill="hold">
                            <p:stCondLst>
                              <p:cond delay="34450"/>
                            </p:stCondLst>
                            <p:childTnLst>
                              <p:par>
                                <p:cTn id="4175" presetID="1" presetClass="entr" presetSubtype="0" fill="hold" nodeType="afterEffect">
                                  <p:stCondLst>
                                    <p:cond delay="0"/>
                                  </p:stCondLst>
                                  <p:childTnLst>
                                    <p:set>
                                      <p:cBhvr>
                                        <p:cTn id="4176" dur="1" fill="hold">
                                          <p:stCondLst>
                                            <p:cond delay="0"/>
                                          </p:stCondLst>
                                        </p:cTn>
                                        <p:tgtEl>
                                          <p:spTgt spid="299"/>
                                        </p:tgtEl>
                                        <p:attrNameLst>
                                          <p:attrName>style.visibility</p:attrName>
                                        </p:attrNameLst>
                                      </p:cBhvr>
                                      <p:to>
                                        <p:strVal val="visible"/>
                                      </p:to>
                                    </p:set>
                                  </p:childTnLst>
                                </p:cTn>
                              </p:par>
                            </p:childTnLst>
                          </p:cTn>
                        </p:par>
                        <p:par>
                          <p:cTn id="4177" fill="hold">
                            <p:stCondLst>
                              <p:cond delay="34450"/>
                            </p:stCondLst>
                            <p:childTnLst>
                              <p:par>
                                <p:cTn id="4178" presetID="1" presetClass="exit" presetSubtype="0" fill="hold" nodeType="afterEffect">
                                  <p:stCondLst>
                                    <p:cond delay="50"/>
                                  </p:stCondLst>
                                  <p:childTnLst>
                                    <p:set>
                                      <p:cBhvr>
                                        <p:cTn id="4179" dur="1" fill="hold">
                                          <p:stCondLst>
                                            <p:cond delay="0"/>
                                          </p:stCondLst>
                                        </p:cTn>
                                        <p:tgtEl>
                                          <p:spTgt spid="299"/>
                                        </p:tgtEl>
                                        <p:attrNameLst>
                                          <p:attrName>style.visibility</p:attrName>
                                        </p:attrNameLst>
                                      </p:cBhvr>
                                      <p:to>
                                        <p:strVal val="hidden"/>
                                      </p:to>
                                    </p:set>
                                  </p:childTnLst>
                                </p:cTn>
                              </p:par>
                            </p:childTnLst>
                          </p:cTn>
                        </p:par>
                        <p:par>
                          <p:cTn id="4180" fill="hold">
                            <p:stCondLst>
                              <p:cond delay="34500"/>
                            </p:stCondLst>
                            <p:childTnLst>
                              <p:par>
                                <p:cTn id="4181" presetID="1" presetClass="entr" presetSubtype="0" fill="hold" nodeType="afterEffect">
                                  <p:stCondLst>
                                    <p:cond delay="0"/>
                                  </p:stCondLst>
                                  <p:childTnLst>
                                    <p:set>
                                      <p:cBhvr>
                                        <p:cTn id="4182" dur="1" fill="hold">
                                          <p:stCondLst>
                                            <p:cond delay="0"/>
                                          </p:stCondLst>
                                        </p:cTn>
                                        <p:tgtEl>
                                          <p:spTgt spid="300"/>
                                        </p:tgtEl>
                                        <p:attrNameLst>
                                          <p:attrName>style.visibility</p:attrName>
                                        </p:attrNameLst>
                                      </p:cBhvr>
                                      <p:to>
                                        <p:strVal val="visible"/>
                                      </p:to>
                                    </p:set>
                                  </p:childTnLst>
                                </p:cTn>
                              </p:par>
                            </p:childTnLst>
                          </p:cTn>
                        </p:par>
                        <p:par>
                          <p:cTn id="4183" fill="hold">
                            <p:stCondLst>
                              <p:cond delay="34500"/>
                            </p:stCondLst>
                            <p:childTnLst>
                              <p:par>
                                <p:cTn id="4184" presetID="1" presetClass="exit" presetSubtype="0" fill="hold" nodeType="afterEffect">
                                  <p:stCondLst>
                                    <p:cond delay="50"/>
                                  </p:stCondLst>
                                  <p:childTnLst>
                                    <p:set>
                                      <p:cBhvr>
                                        <p:cTn id="4185" dur="1" fill="hold">
                                          <p:stCondLst>
                                            <p:cond delay="0"/>
                                          </p:stCondLst>
                                        </p:cTn>
                                        <p:tgtEl>
                                          <p:spTgt spid="300"/>
                                        </p:tgtEl>
                                        <p:attrNameLst>
                                          <p:attrName>style.visibility</p:attrName>
                                        </p:attrNameLst>
                                      </p:cBhvr>
                                      <p:to>
                                        <p:strVal val="hidden"/>
                                      </p:to>
                                    </p:set>
                                  </p:childTnLst>
                                </p:cTn>
                              </p:par>
                            </p:childTnLst>
                          </p:cTn>
                        </p:par>
                        <p:par>
                          <p:cTn id="4186" fill="hold">
                            <p:stCondLst>
                              <p:cond delay="34550"/>
                            </p:stCondLst>
                            <p:childTnLst>
                              <p:par>
                                <p:cTn id="4187" presetID="1" presetClass="entr" presetSubtype="0" fill="hold" nodeType="afterEffect">
                                  <p:stCondLst>
                                    <p:cond delay="0"/>
                                  </p:stCondLst>
                                  <p:childTnLst>
                                    <p:set>
                                      <p:cBhvr>
                                        <p:cTn id="4188" dur="1" fill="hold">
                                          <p:stCondLst>
                                            <p:cond delay="0"/>
                                          </p:stCondLst>
                                        </p:cTn>
                                        <p:tgtEl>
                                          <p:spTgt spid="301"/>
                                        </p:tgtEl>
                                        <p:attrNameLst>
                                          <p:attrName>style.visibility</p:attrName>
                                        </p:attrNameLst>
                                      </p:cBhvr>
                                      <p:to>
                                        <p:strVal val="visible"/>
                                      </p:to>
                                    </p:set>
                                  </p:childTnLst>
                                </p:cTn>
                              </p:par>
                            </p:childTnLst>
                          </p:cTn>
                        </p:par>
                        <p:par>
                          <p:cTn id="4189" fill="hold">
                            <p:stCondLst>
                              <p:cond delay="34550"/>
                            </p:stCondLst>
                            <p:childTnLst>
                              <p:par>
                                <p:cTn id="4190" presetID="1" presetClass="exit" presetSubtype="0" fill="hold" nodeType="afterEffect">
                                  <p:stCondLst>
                                    <p:cond delay="50"/>
                                  </p:stCondLst>
                                  <p:childTnLst>
                                    <p:set>
                                      <p:cBhvr>
                                        <p:cTn id="4191" dur="1" fill="hold">
                                          <p:stCondLst>
                                            <p:cond delay="0"/>
                                          </p:stCondLst>
                                        </p:cTn>
                                        <p:tgtEl>
                                          <p:spTgt spid="301"/>
                                        </p:tgtEl>
                                        <p:attrNameLst>
                                          <p:attrName>style.visibility</p:attrName>
                                        </p:attrNameLst>
                                      </p:cBhvr>
                                      <p:to>
                                        <p:strVal val="hidden"/>
                                      </p:to>
                                    </p:set>
                                  </p:childTnLst>
                                </p:cTn>
                              </p:par>
                            </p:childTnLst>
                          </p:cTn>
                        </p:par>
                        <p:par>
                          <p:cTn id="4192" fill="hold">
                            <p:stCondLst>
                              <p:cond delay="34600"/>
                            </p:stCondLst>
                            <p:childTnLst>
                              <p:par>
                                <p:cTn id="4193" presetID="1" presetClass="entr" presetSubtype="0" fill="hold" nodeType="afterEffect">
                                  <p:stCondLst>
                                    <p:cond delay="0"/>
                                  </p:stCondLst>
                                  <p:childTnLst>
                                    <p:set>
                                      <p:cBhvr>
                                        <p:cTn id="4194" dur="1" fill="hold">
                                          <p:stCondLst>
                                            <p:cond delay="0"/>
                                          </p:stCondLst>
                                        </p:cTn>
                                        <p:tgtEl>
                                          <p:spTgt spid="302"/>
                                        </p:tgtEl>
                                        <p:attrNameLst>
                                          <p:attrName>style.visibility</p:attrName>
                                        </p:attrNameLst>
                                      </p:cBhvr>
                                      <p:to>
                                        <p:strVal val="visible"/>
                                      </p:to>
                                    </p:set>
                                  </p:childTnLst>
                                </p:cTn>
                              </p:par>
                            </p:childTnLst>
                          </p:cTn>
                        </p:par>
                        <p:par>
                          <p:cTn id="4195" fill="hold">
                            <p:stCondLst>
                              <p:cond delay="34600"/>
                            </p:stCondLst>
                            <p:childTnLst>
                              <p:par>
                                <p:cTn id="4196" presetID="1" presetClass="exit" presetSubtype="0" fill="hold" nodeType="afterEffect">
                                  <p:stCondLst>
                                    <p:cond delay="50"/>
                                  </p:stCondLst>
                                  <p:childTnLst>
                                    <p:set>
                                      <p:cBhvr>
                                        <p:cTn id="4197" dur="1" fill="hold">
                                          <p:stCondLst>
                                            <p:cond delay="0"/>
                                          </p:stCondLst>
                                        </p:cTn>
                                        <p:tgtEl>
                                          <p:spTgt spid="302"/>
                                        </p:tgtEl>
                                        <p:attrNameLst>
                                          <p:attrName>style.visibility</p:attrName>
                                        </p:attrNameLst>
                                      </p:cBhvr>
                                      <p:to>
                                        <p:strVal val="hidden"/>
                                      </p:to>
                                    </p:set>
                                  </p:childTnLst>
                                </p:cTn>
                              </p:par>
                            </p:childTnLst>
                          </p:cTn>
                        </p:par>
                        <p:par>
                          <p:cTn id="4198" fill="hold">
                            <p:stCondLst>
                              <p:cond delay="34650"/>
                            </p:stCondLst>
                            <p:childTnLst>
                              <p:par>
                                <p:cTn id="4199" presetID="1" presetClass="exit" presetSubtype="0" fill="hold" nodeType="afterEffect">
                                  <p:stCondLst>
                                    <p:cond delay="50"/>
                                  </p:stCondLst>
                                  <p:childTnLst>
                                    <p:set>
                                      <p:cBhvr>
                                        <p:cTn id="4200" dur="1" fill="hold">
                                          <p:stCondLst>
                                            <p:cond delay="0"/>
                                          </p:stCondLst>
                                        </p:cTn>
                                        <p:tgtEl>
                                          <p:spTgt spid="292"/>
                                        </p:tgtEl>
                                        <p:attrNameLst>
                                          <p:attrName>style.visibility</p:attrName>
                                        </p:attrNameLst>
                                      </p:cBhvr>
                                      <p:to>
                                        <p:strVal val="hidden"/>
                                      </p:to>
                                    </p:set>
                                  </p:childTnLst>
                                </p:cTn>
                              </p:par>
                            </p:childTnLst>
                          </p:cTn>
                        </p:par>
                        <p:par>
                          <p:cTn id="4201" fill="hold">
                            <p:stCondLst>
                              <p:cond delay="34700"/>
                            </p:stCondLst>
                            <p:childTnLst>
                              <p:par>
                                <p:cTn id="4202" presetID="1" presetClass="entr" presetSubtype="0" fill="hold" nodeType="afterEffect">
                                  <p:stCondLst>
                                    <p:cond delay="0"/>
                                  </p:stCondLst>
                                  <p:childTnLst>
                                    <p:set>
                                      <p:cBhvr>
                                        <p:cTn id="4203" dur="1" fill="hold">
                                          <p:stCondLst>
                                            <p:cond delay="0"/>
                                          </p:stCondLst>
                                        </p:cTn>
                                        <p:tgtEl>
                                          <p:spTgt spid="293"/>
                                        </p:tgtEl>
                                        <p:attrNameLst>
                                          <p:attrName>style.visibility</p:attrName>
                                        </p:attrNameLst>
                                      </p:cBhvr>
                                      <p:to>
                                        <p:strVal val="visible"/>
                                      </p:to>
                                    </p:set>
                                  </p:childTnLst>
                                </p:cTn>
                              </p:par>
                            </p:childTnLst>
                          </p:cTn>
                        </p:par>
                        <p:par>
                          <p:cTn id="4204" fill="hold">
                            <p:stCondLst>
                              <p:cond delay="34700"/>
                            </p:stCondLst>
                            <p:childTnLst>
                              <p:par>
                                <p:cTn id="4205" presetID="1" presetClass="exit" presetSubtype="0" fill="hold" nodeType="afterEffect">
                                  <p:stCondLst>
                                    <p:cond delay="50"/>
                                  </p:stCondLst>
                                  <p:childTnLst>
                                    <p:set>
                                      <p:cBhvr>
                                        <p:cTn id="4206" dur="1" fill="hold">
                                          <p:stCondLst>
                                            <p:cond delay="0"/>
                                          </p:stCondLst>
                                        </p:cTn>
                                        <p:tgtEl>
                                          <p:spTgt spid="293"/>
                                        </p:tgtEl>
                                        <p:attrNameLst>
                                          <p:attrName>style.visibility</p:attrName>
                                        </p:attrNameLst>
                                      </p:cBhvr>
                                      <p:to>
                                        <p:strVal val="hidden"/>
                                      </p:to>
                                    </p:set>
                                  </p:childTnLst>
                                </p:cTn>
                              </p:par>
                            </p:childTnLst>
                          </p:cTn>
                        </p:par>
                        <p:par>
                          <p:cTn id="4207" fill="hold">
                            <p:stCondLst>
                              <p:cond delay="34750"/>
                            </p:stCondLst>
                            <p:childTnLst>
                              <p:par>
                                <p:cTn id="4208" presetID="1" presetClass="entr" presetSubtype="0" fill="hold" nodeType="afterEffect">
                                  <p:stCondLst>
                                    <p:cond delay="0"/>
                                  </p:stCondLst>
                                  <p:childTnLst>
                                    <p:set>
                                      <p:cBhvr>
                                        <p:cTn id="4209" dur="1" fill="hold">
                                          <p:stCondLst>
                                            <p:cond delay="0"/>
                                          </p:stCondLst>
                                        </p:cTn>
                                        <p:tgtEl>
                                          <p:spTgt spid="294"/>
                                        </p:tgtEl>
                                        <p:attrNameLst>
                                          <p:attrName>style.visibility</p:attrName>
                                        </p:attrNameLst>
                                      </p:cBhvr>
                                      <p:to>
                                        <p:strVal val="visible"/>
                                      </p:to>
                                    </p:set>
                                  </p:childTnLst>
                                </p:cTn>
                              </p:par>
                            </p:childTnLst>
                          </p:cTn>
                        </p:par>
                        <p:par>
                          <p:cTn id="4210" fill="hold">
                            <p:stCondLst>
                              <p:cond delay="34750"/>
                            </p:stCondLst>
                            <p:childTnLst>
                              <p:par>
                                <p:cTn id="4211" presetID="1" presetClass="exit" presetSubtype="0" fill="hold" nodeType="afterEffect">
                                  <p:stCondLst>
                                    <p:cond delay="50"/>
                                  </p:stCondLst>
                                  <p:childTnLst>
                                    <p:set>
                                      <p:cBhvr>
                                        <p:cTn id="4212" dur="1" fill="hold">
                                          <p:stCondLst>
                                            <p:cond delay="0"/>
                                          </p:stCondLst>
                                        </p:cTn>
                                        <p:tgtEl>
                                          <p:spTgt spid="294"/>
                                        </p:tgtEl>
                                        <p:attrNameLst>
                                          <p:attrName>style.visibility</p:attrName>
                                        </p:attrNameLst>
                                      </p:cBhvr>
                                      <p:to>
                                        <p:strVal val="hidden"/>
                                      </p:to>
                                    </p:set>
                                  </p:childTnLst>
                                </p:cTn>
                              </p:par>
                            </p:childTnLst>
                          </p:cTn>
                        </p:par>
                        <p:par>
                          <p:cTn id="4213" fill="hold">
                            <p:stCondLst>
                              <p:cond delay="34800"/>
                            </p:stCondLst>
                            <p:childTnLst>
                              <p:par>
                                <p:cTn id="4214" presetID="1" presetClass="entr" presetSubtype="0" fill="hold" nodeType="afterEffect">
                                  <p:stCondLst>
                                    <p:cond delay="0"/>
                                  </p:stCondLst>
                                  <p:childTnLst>
                                    <p:set>
                                      <p:cBhvr>
                                        <p:cTn id="4215" dur="1" fill="hold">
                                          <p:stCondLst>
                                            <p:cond delay="0"/>
                                          </p:stCondLst>
                                        </p:cTn>
                                        <p:tgtEl>
                                          <p:spTgt spid="303"/>
                                        </p:tgtEl>
                                        <p:attrNameLst>
                                          <p:attrName>style.visibility</p:attrName>
                                        </p:attrNameLst>
                                      </p:cBhvr>
                                      <p:to>
                                        <p:strVal val="visible"/>
                                      </p:to>
                                    </p:set>
                                  </p:childTnLst>
                                </p:cTn>
                              </p:par>
                            </p:childTnLst>
                          </p:cTn>
                        </p:par>
                        <p:par>
                          <p:cTn id="4216" fill="hold">
                            <p:stCondLst>
                              <p:cond delay="34800"/>
                            </p:stCondLst>
                            <p:childTnLst>
                              <p:par>
                                <p:cTn id="4217" presetID="1" presetClass="exit" presetSubtype="0" fill="hold" nodeType="afterEffect">
                                  <p:stCondLst>
                                    <p:cond delay="50"/>
                                  </p:stCondLst>
                                  <p:childTnLst>
                                    <p:set>
                                      <p:cBhvr>
                                        <p:cTn id="4218" dur="1" fill="hold">
                                          <p:stCondLst>
                                            <p:cond delay="0"/>
                                          </p:stCondLst>
                                        </p:cTn>
                                        <p:tgtEl>
                                          <p:spTgt spid="303"/>
                                        </p:tgtEl>
                                        <p:attrNameLst>
                                          <p:attrName>style.visibility</p:attrName>
                                        </p:attrNameLst>
                                      </p:cBhvr>
                                      <p:to>
                                        <p:strVal val="hidden"/>
                                      </p:to>
                                    </p:set>
                                  </p:childTnLst>
                                </p:cTn>
                              </p:par>
                            </p:childTnLst>
                          </p:cTn>
                        </p:par>
                        <p:par>
                          <p:cTn id="4219" fill="hold">
                            <p:stCondLst>
                              <p:cond delay="34850"/>
                            </p:stCondLst>
                            <p:childTnLst>
                              <p:par>
                                <p:cTn id="4220" presetID="1" presetClass="entr" presetSubtype="0" fill="hold" nodeType="afterEffect">
                                  <p:stCondLst>
                                    <p:cond delay="0"/>
                                  </p:stCondLst>
                                  <p:childTnLst>
                                    <p:set>
                                      <p:cBhvr>
                                        <p:cTn id="4221" dur="1" fill="hold">
                                          <p:stCondLst>
                                            <p:cond delay="0"/>
                                          </p:stCondLst>
                                        </p:cTn>
                                        <p:tgtEl>
                                          <p:spTgt spid="304"/>
                                        </p:tgtEl>
                                        <p:attrNameLst>
                                          <p:attrName>style.visibility</p:attrName>
                                        </p:attrNameLst>
                                      </p:cBhvr>
                                      <p:to>
                                        <p:strVal val="visible"/>
                                      </p:to>
                                    </p:set>
                                  </p:childTnLst>
                                </p:cTn>
                              </p:par>
                            </p:childTnLst>
                          </p:cTn>
                        </p:par>
                        <p:par>
                          <p:cTn id="4222" fill="hold">
                            <p:stCondLst>
                              <p:cond delay="34850"/>
                            </p:stCondLst>
                            <p:childTnLst>
                              <p:par>
                                <p:cTn id="4223" presetID="1" presetClass="exit" presetSubtype="0" fill="hold" nodeType="afterEffect">
                                  <p:stCondLst>
                                    <p:cond delay="50"/>
                                  </p:stCondLst>
                                  <p:childTnLst>
                                    <p:set>
                                      <p:cBhvr>
                                        <p:cTn id="4224" dur="1" fill="hold">
                                          <p:stCondLst>
                                            <p:cond delay="0"/>
                                          </p:stCondLst>
                                        </p:cTn>
                                        <p:tgtEl>
                                          <p:spTgt spid="304"/>
                                        </p:tgtEl>
                                        <p:attrNameLst>
                                          <p:attrName>style.visibility</p:attrName>
                                        </p:attrNameLst>
                                      </p:cBhvr>
                                      <p:to>
                                        <p:strVal val="hidden"/>
                                      </p:to>
                                    </p:set>
                                  </p:childTnLst>
                                </p:cTn>
                              </p:par>
                            </p:childTnLst>
                          </p:cTn>
                        </p:par>
                        <p:par>
                          <p:cTn id="4225" fill="hold">
                            <p:stCondLst>
                              <p:cond delay="34900"/>
                            </p:stCondLst>
                            <p:childTnLst>
                              <p:par>
                                <p:cTn id="4226" presetID="1" presetClass="exit" presetSubtype="0" fill="hold" nodeType="afterEffect">
                                  <p:stCondLst>
                                    <p:cond delay="50"/>
                                  </p:stCondLst>
                                  <p:childTnLst>
                                    <p:set>
                                      <p:cBhvr>
                                        <p:cTn id="4227" dur="1" fill="hold">
                                          <p:stCondLst>
                                            <p:cond delay="0"/>
                                          </p:stCondLst>
                                        </p:cTn>
                                        <p:tgtEl>
                                          <p:spTgt spid="278"/>
                                        </p:tgtEl>
                                        <p:attrNameLst>
                                          <p:attrName>style.visibility</p:attrName>
                                        </p:attrNameLst>
                                      </p:cBhvr>
                                      <p:to>
                                        <p:strVal val="hidden"/>
                                      </p:to>
                                    </p:set>
                                  </p:childTnLst>
                                </p:cTn>
                              </p:par>
                            </p:childTnLst>
                          </p:cTn>
                        </p:par>
                        <p:par>
                          <p:cTn id="4228" fill="hold">
                            <p:stCondLst>
                              <p:cond delay="34950"/>
                            </p:stCondLst>
                            <p:childTnLst>
                              <p:par>
                                <p:cTn id="4229" presetID="1" presetClass="entr" presetSubtype="0" fill="hold" nodeType="afterEffect">
                                  <p:stCondLst>
                                    <p:cond delay="0"/>
                                  </p:stCondLst>
                                  <p:childTnLst>
                                    <p:set>
                                      <p:cBhvr>
                                        <p:cTn id="4230" dur="1" fill="hold">
                                          <p:stCondLst>
                                            <p:cond delay="0"/>
                                          </p:stCondLst>
                                        </p:cTn>
                                        <p:tgtEl>
                                          <p:spTgt spid="279"/>
                                        </p:tgtEl>
                                        <p:attrNameLst>
                                          <p:attrName>style.visibility</p:attrName>
                                        </p:attrNameLst>
                                      </p:cBhvr>
                                      <p:to>
                                        <p:strVal val="visible"/>
                                      </p:to>
                                    </p:set>
                                  </p:childTnLst>
                                </p:cTn>
                              </p:par>
                            </p:childTnLst>
                          </p:cTn>
                        </p:par>
                        <p:par>
                          <p:cTn id="4231" fill="hold">
                            <p:stCondLst>
                              <p:cond delay="34950"/>
                            </p:stCondLst>
                            <p:childTnLst>
                              <p:par>
                                <p:cTn id="4232" presetID="1" presetClass="exit" presetSubtype="0" fill="hold" nodeType="afterEffect">
                                  <p:stCondLst>
                                    <p:cond delay="50"/>
                                  </p:stCondLst>
                                  <p:childTnLst>
                                    <p:set>
                                      <p:cBhvr>
                                        <p:cTn id="4233" dur="1" fill="hold">
                                          <p:stCondLst>
                                            <p:cond delay="0"/>
                                          </p:stCondLst>
                                        </p:cTn>
                                        <p:tgtEl>
                                          <p:spTgt spid="279"/>
                                        </p:tgtEl>
                                        <p:attrNameLst>
                                          <p:attrName>style.visibility</p:attrName>
                                        </p:attrNameLst>
                                      </p:cBhvr>
                                      <p:to>
                                        <p:strVal val="hidden"/>
                                      </p:to>
                                    </p:set>
                                  </p:childTnLst>
                                </p:cTn>
                              </p:par>
                            </p:childTnLst>
                          </p:cTn>
                        </p:par>
                        <p:par>
                          <p:cTn id="4234" fill="hold">
                            <p:stCondLst>
                              <p:cond delay="35000"/>
                            </p:stCondLst>
                            <p:childTnLst>
                              <p:par>
                                <p:cTn id="4235" presetID="1" presetClass="exit" presetSubtype="0" fill="hold" nodeType="afterEffect">
                                  <p:stCondLst>
                                    <p:cond delay="50"/>
                                  </p:stCondLst>
                                  <p:childTnLst>
                                    <p:set>
                                      <p:cBhvr>
                                        <p:cTn id="4236" dur="1" fill="hold">
                                          <p:stCondLst>
                                            <p:cond delay="0"/>
                                          </p:stCondLst>
                                        </p:cTn>
                                        <p:tgtEl>
                                          <p:spTgt spid="270"/>
                                        </p:tgtEl>
                                        <p:attrNameLst>
                                          <p:attrName>style.visibility</p:attrName>
                                        </p:attrNameLst>
                                      </p:cBhvr>
                                      <p:to>
                                        <p:strVal val="hidden"/>
                                      </p:to>
                                    </p:set>
                                  </p:childTnLst>
                                </p:cTn>
                              </p:par>
                            </p:childTnLst>
                          </p:cTn>
                        </p:par>
                        <p:par>
                          <p:cTn id="4237" fill="hold">
                            <p:stCondLst>
                              <p:cond delay="35050"/>
                            </p:stCondLst>
                            <p:childTnLst>
                              <p:par>
                                <p:cTn id="4238" presetID="1" presetClass="entr" presetSubtype="0" fill="hold" nodeType="afterEffect">
                                  <p:stCondLst>
                                    <p:cond delay="0"/>
                                  </p:stCondLst>
                                  <p:childTnLst>
                                    <p:set>
                                      <p:cBhvr>
                                        <p:cTn id="4239" dur="1" fill="hold">
                                          <p:stCondLst>
                                            <p:cond delay="0"/>
                                          </p:stCondLst>
                                        </p:cTn>
                                        <p:tgtEl>
                                          <p:spTgt spid="271"/>
                                        </p:tgtEl>
                                        <p:attrNameLst>
                                          <p:attrName>style.visibility</p:attrName>
                                        </p:attrNameLst>
                                      </p:cBhvr>
                                      <p:to>
                                        <p:strVal val="visible"/>
                                      </p:to>
                                    </p:set>
                                  </p:childTnLst>
                                </p:cTn>
                              </p:par>
                            </p:childTnLst>
                          </p:cTn>
                        </p:par>
                        <p:par>
                          <p:cTn id="4240" fill="hold">
                            <p:stCondLst>
                              <p:cond delay="35050"/>
                            </p:stCondLst>
                            <p:childTnLst>
                              <p:par>
                                <p:cTn id="4241" presetID="1" presetClass="exit" presetSubtype="0" fill="hold" nodeType="afterEffect">
                                  <p:stCondLst>
                                    <p:cond delay="50"/>
                                  </p:stCondLst>
                                  <p:childTnLst>
                                    <p:set>
                                      <p:cBhvr>
                                        <p:cTn id="4242" dur="1" fill="hold">
                                          <p:stCondLst>
                                            <p:cond delay="0"/>
                                          </p:stCondLst>
                                        </p:cTn>
                                        <p:tgtEl>
                                          <p:spTgt spid="271"/>
                                        </p:tgtEl>
                                        <p:attrNameLst>
                                          <p:attrName>style.visibility</p:attrName>
                                        </p:attrNameLst>
                                      </p:cBhvr>
                                      <p:to>
                                        <p:strVal val="hidden"/>
                                      </p:to>
                                    </p:set>
                                  </p:childTnLst>
                                </p:cTn>
                              </p:par>
                            </p:childTnLst>
                          </p:cTn>
                        </p:par>
                        <p:par>
                          <p:cTn id="4243" fill="hold">
                            <p:stCondLst>
                              <p:cond delay="35100"/>
                            </p:stCondLst>
                            <p:childTnLst>
                              <p:par>
                                <p:cTn id="4244" presetID="1" presetClass="entr" presetSubtype="0" fill="hold" nodeType="afterEffect">
                                  <p:stCondLst>
                                    <p:cond delay="0"/>
                                  </p:stCondLst>
                                  <p:childTnLst>
                                    <p:set>
                                      <p:cBhvr>
                                        <p:cTn id="4245" dur="1" fill="hold">
                                          <p:stCondLst>
                                            <p:cond delay="0"/>
                                          </p:stCondLst>
                                        </p:cTn>
                                        <p:tgtEl>
                                          <p:spTgt spid="280"/>
                                        </p:tgtEl>
                                        <p:attrNameLst>
                                          <p:attrName>style.visibility</p:attrName>
                                        </p:attrNameLst>
                                      </p:cBhvr>
                                      <p:to>
                                        <p:strVal val="visible"/>
                                      </p:to>
                                    </p:set>
                                  </p:childTnLst>
                                </p:cTn>
                              </p:par>
                            </p:childTnLst>
                          </p:cTn>
                        </p:par>
                        <p:par>
                          <p:cTn id="4246" fill="hold">
                            <p:stCondLst>
                              <p:cond delay="35100"/>
                            </p:stCondLst>
                            <p:childTnLst>
                              <p:par>
                                <p:cTn id="4247" presetID="1" presetClass="exit" presetSubtype="0" fill="hold" nodeType="afterEffect">
                                  <p:stCondLst>
                                    <p:cond delay="50"/>
                                  </p:stCondLst>
                                  <p:childTnLst>
                                    <p:set>
                                      <p:cBhvr>
                                        <p:cTn id="4248" dur="1" fill="hold">
                                          <p:stCondLst>
                                            <p:cond delay="0"/>
                                          </p:stCondLst>
                                        </p:cTn>
                                        <p:tgtEl>
                                          <p:spTgt spid="280"/>
                                        </p:tgtEl>
                                        <p:attrNameLst>
                                          <p:attrName>style.visibility</p:attrName>
                                        </p:attrNameLst>
                                      </p:cBhvr>
                                      <p:to>
                                        <p:strVal val="hidden"/>
                                      </p:to>
                                    </p:set>
                                  </p:childTnLst>
                                </p:cTn>
                              </p:par>
                            </p:childTnLst>
                          </p:cTn>
                        </p:par>
                        <p:par>
                          <p:cTn id="4249" fill="hold">
                            <p:stCondLst>
                              <p:cond delay="35150"/>
                            </p:stCondLst>
                            <p:childTnLst>
                              <p:par>
                                <p:cTn id="4250" presetID="1" presetClass="entr" presetSubtype="0" fill="hold" nodeType="afterEffect">
                                  <p:stCondLst>
                                    <p:cond delay="0"/>
                                  </p:stCondLst>
                                  <p:childTnLst>
                                    <p:set>
                                      <p:cBhvr>
                                        <p:cTn id="4251" dur="1" fill="hold">
                                          <p:stCondLst>
                                            <p:cond delay="0"/>
                                          </p:stCondLst>
                                        </p:cTn>
                                        <p:tgtEl>
                                          <p:spTgt spid="281"/>
                                        </p:tgtEl>
                                        <p:attrNameLst>
                                          <p:attrName>style.visibility</p:attrName>
                                        </p:attrNameLst>
                                      </p:cBhvr>
                                      <p:to>
                                        <p:strVal val="visible"/>
                                      </p:to>
                                    </p:set>
                                  </p:childTnLst>
                                </p:cTn>
                              </p:par>
                            </p:childTnLst>
                          </p:cTn>
                        </p:par>
                        <p:par>
                          <p:cTn id="4252" fill="hold">
                            <p:stCondLst>
                              <p:cond delay="35150"/>
                            </p:stCondLst>
                            <p:childTnLst>
                              <p:par>
                                <p:cTn id="4253" presetID="1" presetClass="entr" presetSubtype="0" fill="hold" nodeType="afterEffect">
                                  <p:stCondLst>
                                    <p:cond delay="0"/>
                                  </p:stCondLst>
                                  <p:childTnLst>
                                    <p:set>
                                      <p:cBhvr>
                                        <p:cTn id="4254" dur="1" fill="hold">
                                          <p:stCondLst>
                                            <p:cond delay="0"/>
                                          </p:stCondLst>
                                        </p:cTn>
                                        <p:tgtEl>
                                          <p:spTgt spid="272"/>
                                        </p:tgtEl>
                                        <p:attrNameLst>
                                          <p:attrName>style.visibility</p:attrName>
                                        </p:attrNameLst>
                                      </p:cBhvr>
                                      <p:to>
                                        <p:strVal val="visible"/>
                                      </p:to>
                                    </p:set>
                                  </p:childTnLst>
                                </p:cTn>
                              </p:par>
                            </p:childTnLst>
                          </p:cTn>
                        </p:par>
                        <p:par>
                          <p:cTn id="4255" fill="hold">
                            <p:stCondLst>
                              <p:cond delay="35150"/>
                            </p:stCondLst>
                            <p:childTnLst>
                              <p:par>
                                <p:cTn id="4256" presetID="1" presetClass="exit" presetSubtype="0" fill="hold" nodeType="afterEffect">
                                  <p:stCondLst>
                                    <p:cond delay="50"/>
                                  </p:stCondLst>
                                  <p:childTnLst>
                                    <p:set>
                                      <p:cBhvr>
                                        <p:cTn id="4257" dur="1" fill="hold">
                                          <p:stCondLst>
                                            <p:cond delay="0"/>
                                          </p:stCondLst>
                                        </p:cTn>
                                        <p:tgtEl>
                                          <p:spTgt spid="272"/>
                                        </p:tgtEl>
                                        <p:attrNameLst>
                                          <p:attrName>style.visibility</p:attrName>
                                        </p:attrNameLst>
                                      </p:cBhvr>
                                      <p:to>
                                        <p:strVal val="hidden"/>
                                      </p:to>
                                    </p:set>
                                  </p:childTnLst>
                                </p:cTn>
                              </p:par>
                            </p:childTnLst>
                          </p:cTn>
                        </p:par>
                        <p:par>
                          <p:cTn id="4258" fill="hold">
                            <p:stCondLst>
                              <p:cond delay="35200"/>
                            </p:stCondLst>
                            <p:childTnLst>
                              <p:par>
                                <p:cTn id="4259" presetID="1" presetClass="entr" presetSubtype="0" fill="hold" nodeType="afterEffect">
                                  <p:stCondLst>
                                    <p:cond delay="0"/>
                                  </p:stCondLst>
                                  <p:childTnLst>
                                    <p:set>
                                      <p:cBhvr>
                                        <p:cTn id="4260" dur="1" fill="hold">
                                          <p:stCondLst>
                                            <p:cond delay="0"/>
                                          </p:stCondLst>
                                        </p:cTn>
                                        <p:tgtEl>
                                          <p:spTgt spid="273"/>
                                        </p:tgtEl>
                                        <p:attrNameLst>
                                          <p:attrName>style.visibility</p:attrName>
                                        </p:attrNameLst>
                                      </p:cBhvr>
                                      <p:to>
                                        <p:strVal val="visible"/>
                                      </p:to>
                                    </p:set>
                                  </p:childTnLst>
                                </p:cTn>
                              </p:par>
                            </p:childTnLst>
                          </p:cTn>
                        </p:par>
                        <p:par>
                          <p:cTn id="4261" fill="hold">
                            <p:stCondLst>
                              <p:cond delay="35200"/>
                            </p:stCondLst>
                            <p:childTnLst>
                              <p:par>
                                <p:cTn id="4262" presetID="1" presetClass="exit" presetSubtype="0" fill="hold" nodeType="afterEffect">
                                  <p:stCondLst>
                                    <p:cond delay="50"/>
                                  </p:stCondLst>
                                  <p:childTnLst>
                                    <p:set>
                                      <p:cBhvr>
                                        <p:cTn id="4263" dur="1" fill="hold">
                                          <p:stCondLst>
                                            <p:cond delay="0"/>
                                          </p:stCondLst>
                                        </p:cTn>
                                        <p:tgtEl>
                                          <p:spTgt spid="273"/>
                                        </p:tgtEl>
                                        <p:attrNameLst>
                                          <p:attrName>style.visibility</p:attrName>
                                        </p:attrNameLst>
                                      </p:cBhvr>
                                      <p:to>
                                        <p:strVal val="hidden"/>
                                      </p:to>
                                    </p:set>
                                  </p:childTnLst>
                                </p:cTn>
                              </p:par>
                            </p:childTnLst>
                          </p:cTn>
                        </p:par>
                        <p:par>
                          <p:cTn id="4264" fill="hold">
                            <p:stCondLst>
                              <p:cond delay="35250"/>
                            </p:stCondLst>
                            <p:childTnLst>
                              <p:par>
                                <p:cTn id="4265" presetID="1" presetClass="entr" presetSubtype="0" fill="hold" nodeType="afterEffect">
                                  <p:stCondLst>
                                    <p:cond delay="0"/>
                                  </p:stCondLst>
                                  <p:childTnLst>
                                    <p:set>
                                      <p:cBhvr>
                                        <p:cTn id="4266" dur="1" fill="hold">
                                          <p:stCondLst>
                                            <p:cond delay="0"/>
                                          </p:stCondLst>
                                        </p:cTn>
                                        <p:tgtEl>
                                          <p:spTgt spid="274"/>
                                        </p:tgtEl>
                                        <p:attrNameLst>
                                          <p:attrName>style.visibility</p:attrName>
                                        </p:attrNameLst>
                                      </p:cBhvr>
                                      <p:to>
                                        <p:strVal val="visible"/>
                                      </p:to>
                                    </p:set>
                                  </p:childTnLst>
                                </p:cTn>
                              </p:par>
                            </p:childTnLst>
                          </p:cTn>
                        </p:par>
                        <p:par>
                          <p:cTn id="4267" fill="hold">
                            <p:stCondLst>
                              <p:cond delay="35250"/>
                            </p:stCondLst>
                            <p:childTnLst>
                              <p:par>
                                <p:cTn id="4268" presetID="1" presetClass="entr" presetSubtype="0" fill="hold" nodeType="afterEffect">
                                  <p:stCondLst>
                                    <p:cond delay="0"/>
                                  </p:stCondLst>
                                  <p:childTnLst>
                                    <p:set>
                                      <p:cBhvr>
                                        <p:cTn id="4269" dur="1" fill="hold">
                                          <p:stCondLst>
                                            <p:cond delay="0"/>
                                          </p:stCondLst>
                                        </p:cTn>
                                        <p:tgtEl>
                                          <p:spTgt spid="289"/>
                                        </p:tgtEl>
                                        <p:attrNameLst>
                                          <p:attrName>style.visibility</p:attrName>
                                        </p:attrNameLst>
                                      </p:cBhvr>
                                      <p:to>
                                        <p:strVal val="visible"/>
                                      </p:to>
                                    </p:set>
                                  </p:childTnLst>
                                </p:cTn>
                              </p:par>
                            </p:childTnLst>
                          </p:cTn>
                        </p:par>
                        <p:par>
                          <p:cTn id="4270" fill="hold">
                            <p:stCondLst>
                              <p:cond delay="35250"/>
                            </p:stCondLst>
                            <p:childTnLst>
                              <p:par>
                                <p:cTn id="4271" presetID="1" presetClass="exit" presetSubtype="0" fill="hold" nodeType="afterEffect">
                                  <p:stCondLst>
                                    <p:cond delay="50"/>
                                  </p:stCondLst>
                                  <p:childTnLst>
                                    <p:set>
                                      <p:cBhvr>
                                        <p:cTn id="4272" dur="1" fill="hold">
                                          <p:stCondLst>
                                            <p:cond delay="0"/>
                                          </p:stCondLst>
                                        </p:cTn>
                                        <p:tgtEl>
                                          <p:spTgt spid="289"/>
                                        </p:tgtEl>
                                        <p:attrNameLst>
                                          <p:attrName>style.visibility</p:attrName>
                                        </p:attrNameLst>
                                      </p:cBhvr>
                                      <p:to>
                                        <p:strVal val="hidden"/>
                                      </p:to>
                                    </p:set>
                                  </p:childTnLst>
                                </p:cTn>
                              </p:par>
                            </p:childTnLst>
                          </p:cTn>
                        </p:par>
                        <p:par>
                          <p:cTn id="4273" fill="hold">
                            <p:stCondLst>
                              <p:cond delay="35300"/>
                            </p:stCondLst>
                            <p:childTnLst>
                              <p:par>
                                <p:cTn id="4274" presetID="1" presetClass="entr" presetSubtype="0" fill="hold" nodeType="afterEffect">
                                  <p:stCondLst>
                                    <p:cond delay="0"/>
                                  </p:stCondLst>
                                  <p:childTnLst>
                                    <p:set>
                                      <p:cBhvr>
                                        <p:cTn id="4275" dur="1" fill="hold">
                                          <p:stCondLst>
                                            <p:cond delay="0"/>
                                          </p:stCondLst>
                                        </p:cTn>
                                        <p:tgtEl>
                                          <p:spTgt spid="290"/>
                                        </p:tgtEl>
                                        <p:attrNameLst>
                                          <p:attrName>style.visibility</p:attrName>
                                        </p:attrNameLst>
                                      </p:cBhvr>
                                      <p:to>
                                        <p:strVal val="visible"/>
                                      </p:to>
                                    </p:set>
                                  </p:childTnLst>
                                </p:cTn>
                              </p:par>
                            </p:childTnLst>
                          </p:cTn>
                        </p:par>
                        <p:par>
                          <p:cTn id="4276" fill="hold">
                            <p:stCondLst>
                              <p:cond delay="35300"/>
                            </p:stCondLst>
                            <p:childTnLst>
                              <p:par>
                                <p:cTn id="4277" presetID="1" presetClass="exit" presetSubtype="0" fill="hold" nodeType="afterEffect">
                                  <p:stCondLst>
                                    <p:cond delay="50"/>
                                  </p:stCondLst>
                                  <p:childTnLst>
                                    <p:set>
                                      <p:cBhvr>
                                        <p:cTn id="4278" dur="1" fill="hold">
                                          <p:stCondLst>
                                            <p:cond delay="0"/>
                                          </p:stCondLst>
                                        </p:cTn>
                                        <p:tgtEl>
                                          <p:spTgt spid="290"/>
                                        </p:tgtEl>
                                        <p:attrNameLst>
                                          <p:attrName>style.visibility</p:attrName>
                                        </p:attrNameLst>
                                      </p:cBhvr>
                                      <p:to>
                                        <p:strVal val="hidden"/>
                                      </p:to>
                                    </p:set>
                                  </p:childTnLst>
                                </p:cTn>
                              </p:par>
                            </p:childTnLst>
                          </p:cTn>
                        </p:par>
                        <p:par>
                          <p:cTn id="4279" fill="hold">
                            <p:stCondLst>
                              <p:cond delay="35350"/>
                            </p:stCondLst>
                            <p:childTnLst>
                              <p:par>
                                <p:cTn id="4280" presetID="1" presetClass="entr" presetSubtype="0" fill="hold" nodeType="afterEffect">
                                  <p:stCondLst>
                                    <p:cond delay="0"/>
                                  </p:stCondLst>
                                  <p:childTnLst>
                                    <p:set>
                                      <p:cBhvr>
                                        <p:cTn id="4281" dur="1" fill="hold">
                                          <p:stCondLst>
                                            <p:cond delay="0"/>
                                          </p:stCondLst>
                                        </p:cTn>
                                        <p:tgtEl>
                                          <p:spTgt spid="291"/>
                                        </p:tgtEl>
                                        <p:attrNameLst>
                                          <p:attrName>style.visibility</p:attrName>
                                        </p:attrNameLst>
                                      </p:cBhvr>
                                      <p:to>
                                        <p:strVal val="visible"/>
                                      </p:to>
                                    </p:set>
                                  </p:childTnLst>
                                </p:cTn>
                              </p:par>
                            </p:childTnLst>
                          </p:cTn>
                        </p:par>
                        <p:par>
                          <p:cTn id="4282" fill="hold">
                            <p:stCondLst>
                              <p:cond delay="35350"/>
                            </p:stCondLst>
                            <p:childTnLst>
                              <p:par>
                                <p:cTn id="4283" presetID="1" presetClass="exit" presetSubtype="0" fill="hold" nodeType="afterEffect">
                                  <p:stCondLst>
                                    <p:cond delay="50"/>
                                  </p:stCondLst>
                                  <p:childTnLst>
                                    <p:set>
                                      <p:cBhvr>
                                        <p:cTn id="4284" dur="1" fill="hold">
                                          <p:stCondLst>
                                            <p:cond delay="0"/>
                                          </p:stCondLst>
                                        </p:cTn>
                                        <p:tgtEl>
                                          <p:spTgt spid="291"/>
                                        </p:tgtEl>
                                        <p:attrNameLst>
                                          <p:attrName>style.visibility</p:attrName>
                                        </p:attrNameLst>
                                      </p:cBhvr>
                                      <p:to>
                                        <p:strVal val="hidden"/>
                                      </p:to>
                                    </p:set>
                                  </p:childTnLst>
                                </p:cTn>
                              </p:par>
                            </p:childTnLst>
                          </p:cTn>
                        </p:par>
                        <p:par>
                          <p:cTn id="4285" fill="hold">
                            <p:stCondLst>
                              <p:cond delay="35400"/>
                            </p:stCondLst>
                            <p:childTnLst>
                              <p:par>
                                <p:cTn id="4286" presetID="1" presetClass="entr" presetSubtype="0" fill="hold" nodeType="afterEffect">
                                  <p:stCondLst>
                                    <p:cond delay="0"/>
                                  </p:stCondLst>
                                  <p:childTnLst>
                                    <p:set>
                                      <p:cBhvr>
                                        <p:cTn id="4287" dur="1" fill="hold">
                                          <p:stCondLst>
                                            <p:cond delay="0"/>
                                          </p:stCondLst>
                                        </p:cTn>
                                        <p:tgtEl>
                                          <p:spTgt spid="292"/>
                                        </p:tgtEl>
                                        <p:attrNameLst>
                                          <p:attrName>style.visibility</p:attrName>
                                        </p:attrNameLst>
                                      </p:cBhvr>
                                      <p:to>
                                        <p:strVal val="visible"/>
                                      </p:to>
                                    </p:set>
                                  </p:childTnLst>
                                </p:cTn>
                              </p:par>
                            </p:childTnLst>
                          </p:cTn>
                        </p:par>
                        <p:par>
                          <p:cTn id="4288" fill="hold">
                            <p:stCondLst>
                              <p:cond delay="35400"/>
                            </p:stCondLst>
                            <p:childTnLst>
                              <p:par>
                                <p:cTn id="4289" presetID="1" presetClass="exit" presetSubtype="0" fill="hold" nodeType="afterEffect">
                                  <p:stCondLst>
                                    <p:cond delay="50"/>
                                  </p:stCondLst>
                                  <p:childTnLst>
                                    <p:set>
                                      <p:cBhvr>
                                        <p:cTn id="4290" dur="1" fill="hold">
                                          <p:stCondLst>
                                            <p:cond delay="0"/>
                                          </p:stCondLst>
                                        </p:cTn>
                                        <p:tgtEl>
                                          <p:spTgt spid="292"/>
                                        </p:tgtEl>
                                        <p:attrNameLst>
                                          <p:attrName>style.visibility</p:attrName>
                                        </p:attrNameLst>
                                      </p:cBhvr>
                                      <p:to>
                                        <p:strVal val="hidden"/>
                                      </p:to>
                                    </p:set>
                                  </p:childTnLst>
                                </p:cTn>
                              </p:par>
                            </p:childTnLst>
                          </p:cTn>
                        </p:par>
                        <p:par>
                          <p:cTn id="4291" fill="hold">
                            <p:stCondLst>
                              <p:cond delay="35450"/>
                            </p:stCondLst>
                            <p:childTnLst>
                              <p:par>
                                <p:cTn id="4292" presetID="1" presetClass="entr" presetSubtype="0" fill="hold" nodeType="afterEffect">
                                  <p:stCondLst>
                                    <p:cond delay="0"/>
                                  </p:stCondLst>
                                  <p:childTnLst>
                                    <p:set>
                                      <p:cBhvr>
                                        <p:cTn id="4293" dur="1" fill="hold">
                                          <p:stCondLst>
                                            <p:cond delay="0"/>
                                          </p:stCondLst>
                                        </p:cTn>
                                        <p:tgtEl>
                                          <p:spTgt spid="293"/>
                                        </p:tgtEl>
                                        <p:attrNameLst>
                                          <p:attrName>style.visibility</p:attrName>
                                        </p:attrNameLst>
                                      </p:cBhvr>
                                      <p:to>
                                        <p:strVal val="visible"/>
                                      </p:to>
                                    </p:set>
                                  </p:childTnLst>
                                </p:cTn>
                              </p:par>
                            </p:childTnLst>
                          </p:cTn>
                        </p:par>
                        <p:par>
                          <p:cTn id="4294" fill="hold">
                            <p:stCondLst>
                              <p:cond delay="35450"/>
                            </p:stCondLst>
                            <p:childTnLst>
                              <p:par>
                                <p:cTn id="4295" presetID="1" presetClass="exit" presetSubtype="0" fill="hold" nodeType="afterEffect">
                                  <p:stCondLst>
                                    <p:cond delay="50"/>
                                  </p:stCondLst>
                                  <p:childTnLst>
                                    <p:set>
                                      <p:cBhvr>
                                        <p:cTn id="4296" dur="1" fill="hold">
                                          <p:stCondLst>
                                            <p:cond delay="0"/>
                                          </p:stCondLst>
                                        </p:cTn>
                                        <p:tgtEl>
                                          <p:spTgt spid="293"/>
                                        </p:tgtEl>
                                        <p:attrNameLst>
                                          <p:attrName>style.visibility</p:attrName>
                                        </p:attrNameLst>
                                      </p:cBhvr>
                                      <p:to>
                                        <p:strVal val="hidden"/>
                                      </p:to>
                                    </p:set>
                                  </p:childTnLst>
                                </p:cTn>
                              </p:par>
                            </p:childTnLst>
                          </p:cTn>
                        </p:par>
                        <p:par>
                          <p:cTn id="4297" fill="hold">
                            <p:stCondLst>
                              <p:cond delay="35500"/>
                            </p:stCondLst>
                            <p:childTnLst>
                              <p:par>
                                <p:cTn id="4298" presetID="1" presetClass="entr" presetSubtype="0" fill="hold" nodeType="afterEffect">
                                  <p:stCondLst>
                                    <p:cond delay="0"/>
                                  </p:stCondLst>
                                  <p:childTnLst>
                                    <p:set>
                                      <p:cBhvr>
                                        <p:cTn id="4299" dur="1" fill="hold">
                                          <p:stCondLst>
                                            <p:cond delay="0"/>
                                          </p:stCondLst>
                                        </p:cTn>
                                        <p:tgtEl>
                                          <p:spTgt spid="294"/>
                                        </p:tgtEl>
                                        <p:attrNameLst>
                                          <p:attrName>style.visibility</p:attrName>
                                        </p:attrNameLst>
                                      </p:cBhvr>
                                      <p:to>
                                        <p:strVal val="visible"/>
                                      </p:to>
                                    </p:set>
                                  </p:childTnLst>
                                </p:cTn>
                              </p:par>
                            </p:childTnLst>
                          </p:cTn>
                        </p:par>
                        <p:par>
                          <p:cTn id="4300" fill="hold">
                            <p:stCondLst>
                              <p:cond delay="35500"/>
                            </p:stCondLst>
                            <p:childTnLst>
                              <p:par>
                                <p:cTn id="4301" presetID="1" presetClass="exit" presetSubtype="0" fill="hold" nodeType="afterEffect">
                                  <p:stCondLst>
                                    <p:cond delay="50"/>
                                  </p:stCondLst>
                                  <p:childTnLst>
                                    <p:set>
                                      <p:cBhvr>
                                        <p:cTn id="4302" dur="1" fill="hold">
                                          <p:stCondLst>
                                            <p:cond delay="0"/>
                                          </p:stCondLst>
                                        </p:cTn>
                                        <p:tgtEl>
                                          <p:spTgt spid="294"/>
                                        </p:tgtEl>
                                        <p:attrNameLst>
                                          <p:attrName>style.visibility</p:attrName>
                                        </p:attrNameLst>
                                      </p:cBhvr>
                                      <p:to>
                                        <p:strVal val="hidden"/>
                                      </p:to>
                                    </p:set>
                                  </p:childTnLst>
                                </p:cTn>
                              </p:par>
                            </p:childTnLst>
                          </p:cTn>
                        </p:par>
                        <p:par>
                          <p:cTn id="4303" fill="hold">
                            <p:stCondLst>
                              <p:cond delay="35550"/>
                            </p:stCondLst>
                            <p:childTnLst>
                              <p:par>
                                <p:cTn id="4304" presetID="1" presetClass="entr" presetSubtype="0" fill="hold" nodeType="afterEffect">
                                  <p:stCondLst>
                                    <p:cond delay="0"/>
                                  </p:stCondLst>
                                  <p:childTnLst>
                                    <p:set>
                                      <p:cBhvr>
                                        <p:cTn id="4305" dur="1" fill="hold">
                                          <p:stCondLst>
                                            <p:cond delay="0"/>
                                          </p:stCondLst>
                                        </p:cTn>
                                        <p:tgtEl>
                                          <p:spTgt spid="303"/>
                                        </p:tgtEl>
                                        <p:attrNameLst>
                                          <p:attrName>style.visibility</p:attrName>
                                        </p:attrNameLst>
                                      </p:cBhvr>
                                      <p:to>
                                        <p:strVal val="visible"/>
                                      </p:to>
                                    </p:set>
                                  </p:childTnLst>
                                </p:cTn>
                              </p:par>
                            </p:childTnLst>
                          </p:cTn>
                        </p:par>
                        <p:par>
                          <p:cTn id="4306" fill="hold">
                            <p:stCondLst>
                              <p:cond delay="35550"/>
                            </p:stCondLst>
                            <p:childTnLst>
                              <p:par>
                                <p:cTn id="4307" presetID="1" presetClass="exit" presetSubtype="0" fill="hold" nodeType="afterEffect">
                                  <p:stCondLst>
                                    <p:cond delay="50"/>
                                  </p:stCondLst>
                                  <p:childTnLst>
                                    <p:set>
                                      <p:cBhvr>
                                        <p:cTn id="4308" dur="1" fill="hold">
                                          <p:stCondLst>
                                            <p:cond delay="0"/>
                                          </p:stCondLst>
                                        </p:cTn>
                                        <p:tgtEl>
                                          <p:spTgt spid="303"/>
                                        </p:tgtEl>
                                        <p:attrNameLst>
                                          <p:attrName>style.visibility</p:attrName>
                                        </p:attrNameLst>
                                      </p:cBhvr>
                                      <p:to>
                                        <p:strVal val="hidden"/>
                                      </p:to>
                                    </p:set>
                                  </p:childTnLst>
                                </p:cTn>
                              </p:par>
                            </p:childTnLst>
                          </p:cTn>
                        </p:par>
                        <p:par>
                          <p:cTn id="4309" fill="hold">
                            <p:stCondLst>
                              <p:cond delay="35600"/>
                            </p:stCondLst>
                            <p:childTnLst>
                              <p:par>
                                <p:cTn id="4310" presetID="1" presetClass="entr" presetSubtype="0" fill="hold" nodeType="afterEffect">
                                  <p:stCondLst>
                                    <p:cond delay="0"/>
                                  </p:stCondLst>
                                  <p:childTnLst>
                                    <p:set>
                                      <p:cBhvr>
                                        <p:cTn id="4311" dur="1" fill="hold">
                                          <p:stCondLst>
                                            <p:cond delay="0"/>
                                          </p:stCondLst>
                                        </p:cTn>
                                        <p:tgtEl>
                                          <p:spTgt spid="304"/>
                                        </p:tgtEl>
                                        <p:attrNameLst>
                                          <p:attrName>style.visibility</p:attrName>
                                        </p:attrNameLst>
                                      </p:cBhvr>
                                      <p:to>
                                        <p:strVal val="visible"/>
                                      </p:to>
                                    </p:set>
                                  </p:childTnLst>
                                </p:cTn>
                              </p:par>
                            </p:childTnLst>
                          </p:cTn>
                        </p:par>
                        <p:par>
                          <p:cTn id="4312" fill="hold">
                            <p:stCondLst>
                              <p:cond delay="35600"/>
                            </p:stCondLst>
                            <p:childTnLst>
                              <p:par>
                                <p:cTn id="4313" presetID="1" presetClass="exit" presetSubtype="0" fill="hold" nodeType="afterEffect">
                                  <p:stCondLst>
                                    <p:cond delay="50"/>
                                  </p:stCondLst>
                                  <p:childTnLst>
                                    <p:set>
                                      <p:cBhvr>
                                        <p:cTn id="4314" dur="1" fill="hold">
                                          <p:stCondLst>
                                            <p:cond delay="0"/>
                                          </p:stCondLst>
                                        </p:cTn>
                                        <p:tgtEl>
                                          <p:spTgt spid="304"/>
                                        </p:tgtEl>
                                        <p:attrNameLst>
                                          <p:attrName>style.visibility</p:attrName>
                                        </p:attrNameLst>
                                      </p:cBhvr>
                                      <p:to>
                                        <p:strVal val="hidden"/>
                                      </p:to>
                                    </p:set>
                                  </p:childTnLst>
                                </p:cTn>
                              </p:par>
                            </p:childTnLst>
                          </p:cTn>
                        </p:par>
                        <p:par>
                          <p:cTn id="4315" fill="hold">
                            <p:stCondLst>
                              <p:cond delay="35650"/>
                            </p:stCondLst>
                            <p:childTnLst>
                              <p:par>
                                <p:cTn id="4316" presetID="1" presetClass="exit" presetSubtype="0" fill="hold" nodeType="afterEffect">
                                  <p:stCondLst>
                                    <p:cond delay="50"/>
                                  </p:stCondLst>
                                  <p:childTnLst>
                                    <p:set>
                                      <p:cBhvr>
                                        <p:cTn id="4317" dur="1" fill="hold">
                                          <p:stCondLst>
                                            <p:cond delay="0"/>
                                          </p:stCondLst>
                                        </p:cTn>
                                        <p:tgtEl>
                                          <p:spTgt spid="274"/>
                                        </p:tgtEl>
                                        <p:attrNameLst>
                                          <p:attrName>style.visibility</p:attrName>
                                        </p:attrNameLst>
                                      </p:cBhvr>
                                      <p:to>
                                        <p:strVal val="hidden"/>
                                      </p:to>
                                    </p:set>
                                  </p:childTnLst>
                                </p:cTn>
                              </p:par>
                            </p:childTnLst>
                          </p:cTn>
                        </p:par>
                        <p:par>
                          <p:cTn id="4318" fill="hold">
                            <p:stCondLst>
                              <p:cond delay="35700"/>
                            </p:stCondLst>
                            <p:childTnLst>
                              <p:par>
                                <p:cTn id="4319" presetID="1" presetClass="entr" presetSubtype="0" fill="hold" nodeType="afterEffect">
                                  <p:stCondLst>
                                    <p:cond delay="0"/>
                                  </p:stCondLst>
                                  <p:childTnLst>
                                    <p:set>
                                      <p:cBhvr>
                                        <p:cTn id="4320" dur="1" fill="hold">
                                          <p:stCondLst>
                                            <p:cond delay="0"/>
                                          </p:stCondLst>
                                        </p:cTn>
                                        <p:tgtEl>
                                          <p:spTgt spid="275"/>
                                        </p:tgtEl>
                                        <p:attrNameLst>
                                          <p:attrName>style.visibility</p:attrName>
                                        </p:attrNameLst>
                                      </p:cBhvr>
                                      <p:to>
                                        <p:strVal val="visible"/>
                                      </p:to>
                                    </p:set>
                                  </p:childTnLst>
                                </p:cTn>
                              </p:par>
                            </p:childTnLst>
                          </p:cTn>
                        </p:par>
                        <p:par>
                          <p:cTn id="4321" fill="hold">
                            <p:stCondLst>
                              <p:cond delay="35700"/>
                            </p:stCondLst>
                            <p:childTnLst>
                              <p:par>
                                <p:cTn id="4322" presetID="1" presetClass="entr" presetSubtype="0" fill="hold" nodeType="afterEffect">
                                  <p:stCondLst>
                                    <p:cond delay="0"/>
                                  </p:stCondLst>
                                  <p:childTnLst>
                                    <p:set>
                                      <p:cBhvr>
                                        <p:cTn id="4323" dur="1" fill="hold">
                                          <p:stCondLst>
                                            <p:cond delay="0"/>
                                          </p:stCondLst>
                                        </p:cTn>
                                        <p:tgtEl>
                                          <p:spTgt spid="289"/>
                                        </p:tgtEl>
                                        <p:attrNameLst>
                                          <p:attrName>style.visibility</p:attrName>
                                        </p:attrNameLst>
                                      </p:cBhvr>
                                      <p:to>
                                        <p:strVal val="visible"/>
                                      </p:to>
                                    </p:set>
                                  </p:childTnLst>
                                </p:cTn>
                              </p:par>
                            </p:childTnLst>
                          </p:cTn>
                        </p:par>
                        <p:par>
                          <p:cTn id="4324" fill="hold">
                            <p:stCondLst>
                              <p:cond delay="35700"/>
                            </p:stCondLst>
                            <p:childTnLst>
                              <p:par>
                                <p:cTn id="4325" presetID="1" presetClass="exit" presetSubtype="0" fill="hold" nodeType="afterEffect">
                                  <p:stCondLst>
                                    <p:cond delay="50"/>
                                  </p:stCondLst>
                                  <p:childTnLst>
                                    <p:set>
                                      <p:cBhvr>
                                        <p:cTn id="4326" dur="1" fill="hold">
                                          <p:stCondLst>
                                            <p:cond delay="0"/>
                                          </p:stCondLst>
                                        </p:cTn>
                                        <p:tgtEl>
                                          <p:spTgt spid="289"/>
                                        </p:tgtEl>
                                        <p:attrNameLst>
                                          <p:attrName>style.visibility</p:attrName>
                                        </p:attrNameLst>
                                      </p:cBhvr>
                                      <p:to>
                                        <p:strVal val="hidden"/>
                                      </p:to>
                                    </p:set>
                                  </p:childTnLst>
                                </p:cTn>
                              </p:par>
                            </p:childTnLst>
                          </p:cTn>
                        </p:par>
                        <p:par>
                          <p:cTn id="4327" fill="hold">
                            <p:stCondLst>
                              <p:cond delay="35750"/>
                            </p:stCondLst>
                            <p:childTnLst>
                              <p:par>
                                <p:cTn id="4328" presetID="1" presetClass="entr" presetSubtype="0" fill="hold" nodeType="afterEffect">
                                  <p:stCondLst>
                                    <p:cond delay="0"/>
                                  </p:stCondLst>
                                  <p:childTnLst>
                                    <p:set>
                                      <p:cBhvr>
                                        <p:cTn id="4329" dur="1" fill="hold">
                                          <p:stCondLst>
                                            <p:cond delay="0"/>
                                          </p:stCondLst>
                                        </p:cTn>
                                        <p:tgtEl>
                                          <p:spTgt spid="290"/>
                                        </p:tgtEl>
                                        <p:attrNameLst>
                                          <p:attrName>style.visibility</p:attrName>
                                        </p:attrNameLst>
                                      </p:cBhvr>
                                      <p:to>
                                        <p:strVal val="visible"/>
                                      </p:to>
                                    </p:set>
                                  </p:childTnLst>
                                </p:cTn>
                              </p:par>
                            </p:childTnLst>
                          </p:cTn>
                        </p:par>
                        <p:par>
                          <p:cTn id="4330" fill="hold">
                            <p:stCondLst>
                              <p:cond delay="35750"/>
                            </p:stCondLst>
                            <p:childTnLst>
                              <p:par>
                                <p:cTn id="4331" presetID="1" presetClass="exit" presetSubtype="0" fill="hold" nodeType="afterEffect">
                                  <p:stCondLst>
                                    <p:cond delay="50"/>
                                  </p:stCondLst>
                                  <p:childTnLst>
                                    <p:set>
                                      <p:cBhvr>
                                        <p:cTn id="4332" dur="1" fill="hold">
                                          <p:stCondLst>
                                            <p:cond delay="0"/>
                                          </p:stCondLst>
                                        </p:cTn>
                                        <p:tgtEl>
                                          <p:spTgt spid="290"/>
                                        </p:tgtEl>
                                        <p:attrNameLst>
                                          <p:attrName>style.visibility</p:attrName>
                                        </p:attrNameLst>
                                      </p:cBhvr>
                                      <p:to>
                                        <p:strVal val="hidden"/>
                                      </p:to>
                                    </p:set>
                                  </p:childTnLst>
                                </p:cTn>
                              </p:par>
                            </p:childTnLst>
                          </p:cTn>
                        </p:par>
                        <p:par>
                          <p:cTn id="4333" fill="hold">
                            <p:stCondLst>
                              <p:cond delay="35800"/>
                            </p:stCondLst>
                            <p:childTnLst>
                              <p:par>
                                <p:cTn id="4334" presetID="1" presetClass="entr" presetSubtype="0" fill="hold" nodeType="afterEffect">
                                  <p:stCondLst>
                                    <p:cond delay="0"/>
                                  </p:stCondLst>
                                  <p:childTnLst>
                                    <p:set>
                                      <p:cBhvr>
                                        <p:cTn id="4335" dur="1" fill="hold">
                                          <p:stCondLst>
                                            <p:cond delay="0"/>
                                          </p:stCondLst>
                                        </p:cTn>
                                        <p:tgtEl>
                                          <p:spTgt spid="291"/>
                                        </p:tgtEl>
                                        <p:attrNameLst>
                                          <p:attrName>style.visibility</p:attrName>
                                        </p:attrNameLst>
                                      </p:cBhvr>
                                      <p:to>
                                        <p:strVal val="visible"/>
                                      </p:to>
                                    </p:set>
                                  </p:childTnLst>
                                </p:cTn>
                              </p:par>
                            </p:childTnLst>
                          </p:cTn>
                        </p:par>
                        <p:par>
                          <p:cTn id="4336" fill="hold">
                            <p:stCondLst>
                              <p:cond delay="35800"/>
                            </p:stCondLst>
                            <p:childTnLst>
                              <p:par>
                                <p:cTn id="4337" presetID="1" presetClass="exit" presetSubtype="0" fill="hold" nodeType="afterEffect">
                                  <p:stCondLst>
                                    <p:cond delay="50"/>
                                  </p:stCondLst>
                                  <p:childTnLst>
                                    <p:set>
                                      <p:cBhvr>
                                        <p:cTn id="4338" dur="1" fill="hold">
                                          <p:stCondLst>
                                            <p:cond delay="0"/>
                                          </p:stCondLst>
                                        </p:cTn>
                                        <p:tgtEl>
                                          <p:spTgt spid="291"/>
                                        </p:tgtEl>
                                        <p:attrNameLst>
                                          <p:attrName>style.visibility</p:attrName>
                                        </p:attrNameLst>
                                      </p:cBhvr>
                                      <p:to>
                                        <p:strVal val="hidden"/>
                                      </p:to>
                                    </p:set>
                                  </p:childTnLst>
                                </p:cTn>
                              </p:par>
                            </p:childTnLst>
                          </p:cTn>
                        </p:par>
                        <p:par>
                          <p:cTn id="4339" fill="hold">
                            <p:stCondLst>
                              <p:cond delay="35850"/>
                            </p:stCondLst>
                            <p:childTnLst>
                              <p:par>
                                <p:cTn id="4340" presetID="1" presetClass="entr" presetSubtype="0" fill="hold" nodeType="afterEffect">
                                  <p:stCondLst>
                                    <p:cond delay="0"/>
                                  </p:stCondLst>
                                  <p:childTnLst>
                                    <p:set>
                                      <p:cBhvr>
                                        <p:cTn id="4341" dur="1" fill="hold">
                                          <p:stCondLst>
                                            <p:cond delay="0"/>
                                          </p:stCondLst>
                                        </p:cTn>
                                        <p:tgtEl>
                                          <p:spTgt spid="292"/>
                                        </p:tgtEl>
                                        <p:attrNameLst>
                                          <p:attrName>style.visibility</p:attrName>
                                        </p:attrNameLst>
                                      </p:cBhvr>
                                      <p:to>
                                        <p:strVal val="visible"/>
                                      </p:to>
                                    </p:set>
                                  </p:childTnLst>
                                </p:cTn>
                              </p:par>
                            </p:childTnLst>
                          </p:cTn>
                        </p:par>
                        <p:par>
                          <p:cTn id="4342" fill="hold">
                            <p:stCondLst>
                              <p:cond delay="35850"/>
                            </p:stCondLst>
                            <p:childTnLst>
                              <p:par>
                                <p:cTn id="4343" presetID="1" presetClass="exit" presetSubtype="0" fill="hold" nodeType="afterEffect">
                                  <p:stCondLst>
                                    <p:cond delay="50"/>
                                  </p:stCondLst>
                                  <p:childTnLst>
                                    <p:set>
                                      <p:cBhvr>
                                        <p:cTn id="4344" dur="1" fill="hold">
                                          <p:stCondLst>
                                            <p:cond delay="0"/>
                                          </p:stCondLst>
                                        </p:cTn>
                                        <p:tgtEl>
                                          <p:spTgt spid="292"/>
                                        </p:tgtEl>
                                        <p:attrNameLst>
                                          <p:attrName>style.visibility</p:attrName>
                                        </p:attrNameLst>
                                      </p:cBhvr>
                                      <p:to>
                                        <p:strVal val="hidden"/>
                                      </p:to>
                                    </p:set>
                                  </p:childTnLst>
                                </p:cTn>
                              </p:par>
                            </p:childTnLst>
                          </p:cTn>
                        </p:par>
                        <p:par>
                          <p:cTn id="4345" fill="hold">
                            <p:stCondLst>
                              <p:cond delay="35900"/>
                            </p:stCondLst>
                            <p:childTnLst>
                              <p:par>
                                <p:cTn id="4346" presetID="1" presetClass="entr" presetSubtype="0" fill="hold" nodeType="afterEffect">
                                  <p:stCondLst>
                                    <p:cond delay="0"/>
                                  </p:stCondLst>
                                  <p:childTnLst>
                                    <p:set>
                                      <p:cBhvr>
                                        <p:cTn id="4347" dur="1" fill="hold">
                                          <p:stCondLst>
                                            <p:cond delay="0"/>
                                          </p:stCondLst>
                                        </p:cTn>
                                        <p:tgtEl>
                                          <p:spTgt spid="293"/>
                                        </p:tgtEl>
                                        <p:attrNameLst>
                                          <p:attrName>style.visibility</p:attrName>
                                        </p:attrNameLst>
                                      </p:cBhvr>
                                      <p:to>
                                        <p:strVal val="visible"/>
                                      </p:to>
                                    </p:set>
                                  </p:childTnLst>
                                </p:cTn>
                              </p:par>
                            </p:childTnLst>
                          </p:cTn>
                        </p:par>
                        <p:par>
                          <p:cTn id="4348" fill="hold">
                            <p:stCondLst>
                              <p:cond delay="35900"/>
                            </p:stCondLst>
                            <p:childTnLst>
                              <p:par>
                                <p:cTn id="4349" presetID="1" presetClass="exit" presetSubtype="0" fill="hold" nodeType="afterEffect">
                                  <p:stCondLst>
                                    <p:cond delay="50"/>
                                  </p:stCondLst>
                                  <p:childTnLst>
                                    <p:set>
                                      <p:cBhvr>
                                        <p:cTn id="4350" dur="1" fill="hold">
                                          <p:stCondLst>
                                            <p:cond delay="0"/>
                                          </p:stCondLst>
                                        </p:cTn>
                                        <p:tgtEl>
                                          <p:spTgt spid="293"/>
                                        </p:tgtEl>
                                        <p:attrNameLst>
                                          <p:attrName>style.visibility</p:attrName>
                                        </p:attrNameLst>
                                      </p:cBhvr>
                                      <p:to>
                                        <p:strVal val="hidden"/>
                                      </p:to>
                                    </p:set>
                                  </p:childTnLst>
                                </p:cTn>
                              </p:par>
                            </p:childTnLst>
                          </p:cTn>
                        </p:par>
                        <p:par>
                          <p:cTn id="4351" fill="hold">
                            <p:stCondLst>
                              <p:cond delay="35950"/>
                            </p:stCondLst>
                            <p:childTnLst>
                              <p:par>
                                <p:cTn id="4352" presetID="1" presetClass="entr" presetSubtype="0" fill="hold" nodeType="afterEffect">
                                  <p:stCondLst>
                                    <p:cond delay="0"/>
                                  </p:stCondLst>
                                  <p:childTnLst>
                                    <p:set>
                                      <p:cBhvr>
                                        <p:cTn id="4353" dur="1" fill="hold">
                                          <p:stCondLst>
                                            <p:cond delay="0"/>
                                          </p:stCondLst>
                                        </p:cTn>
                                        <p:tgtEl>
                                          <p:spTgt spid="294"/>
                                        </p:tgtEl>
                                        <p:attrNameLst>
                                          <p:attrName>style.visibility</p:attrName>
                                        </p:attrNameLst>
                                      </p:cBhvr>
                                      <p:to>
                                        <p:strVal val="visible"/>
                                      </p:to>
                                    </p:set>
                                  </p:childTnLst>
                                </p:cTn>
                              </p:par>
                            </p:childTnLst>
                          </p:cTn>
                        </p:par>
                        <p:par>
                          <p:cTn id="4354" fill="hold">
                            <p:stCondLst>
                              <p:cond delay="35950"/>
                            </p:stCondLst>
                            <p:childTnLst>
                              <p:par>
                                <p:cTn id="4355" presetID="1" presetClass="exit" presetSubtype="0" fill="hold" nodeType="afterEffect">
                                  <p:stCondLst>
                                    <p:cond delay="50"/>
                                  </p:stCondLst>
                                  <p:childTnLst>
                                    <p:set>
                                      <p:cBhvr>
                                        <p:cTn id="4356" dur="1" fill="hold">
                                          <p:stCondLst>
                                            <p:cond delay="0"/>
                                          </p:stCondLst>
                                        </p:cTn>
                                        <p:tgtEl>
                                          <p:spTgt spid="294"/>
                                        </p:tgtEl>
                                        <p:attrNameLst>
                                          <p:attrName>style.visibility</p:attrName>
                                        </p:attrNameLst>
                                      </p:cBhvr>
                                      <p:to>
                                        <p:strVal val="hidden"/>
                                      </p:to>
                                    </p:set>
                                  </p:childTnLst>
                                </p:cTn>
                              </p:par>
                            </p:childTnLst>
                          </p:cTn>
                        </p:par>
                        <p:par>
                          <p:cTn id="4357" fill="hold">
                            <p:stCondLst>
                              <p:cond delay="36000"/>
                            </p:stCondLst>
                            <p:childTnLst>
                              <p:par>
                                <p:cTn id="4358" presetID="1" presetClass="entr" presetSubtype="0" fill="hold" nodeType="afterEffect">
                                  <p:stCondLst>
                                    <p:cond delay="0"/>
                                  </p:stCondLst>
                                  <p:childTnLst>
                                    <p:set>
                                      <p:cBhvr>
                                        <p:cTn id="4359" dur="1" fill="hold">
                                          <p:stCondLst>
                                            <p:cond delay="0"/>
                                          </p:stCondLst>
                                        </p:cTn>
                                        <p:tgtEl>
                                          <p:spTgt spid="303"/>
                                        </p:tgtEl>
                                        <p:attrNameLst>
                                          <p:attrName>style.visibility</p:attrName>
                                        </p:attrNameLst>
                                      </p:cBhvr>
                                      <p:to>
                                        <p:strVal val="visible"/>
                                      </p:to>
                                    </p:set>
                                  </p:childTnLst>
                                </p:cTn>
                              </p:par>
                            </p:childTnLst>
                          </p:cTn>
                        </p:par>
                        <p:par>
                          <p:cTn id="4360" fill="hold">
                            <p:stCondLst>
                              <p:cond delay="36000"/>
                            </p:stCondLst>
                            <p:childTnLst>
                              <p:par>
                                <p:cTn id="4361" presetID="1" presetClass="exit" presetSubtype="0" fill="hold" nodeType="afterEffect">
                                  <p:stCondLst>
                                    <p:cond delay="50"/>
                                  </p:stCondLst>
                                  <p:childTnLst>
                                    <p:set>
                                      <p:cBhvr>
                                        <p:cTn id="4362" dur="1" fill="hold">
                                          <p:stCondLst>
                                            <p:cond delay="0"/>
                                          </p:stCondLst>
                                        </p:cTn>
                                        <p:tgtEl>
                                          <p:spTgt spid="303"/>
                                        </p:tgtEl>
                                        <p:attrNameLst>
                                          <p:attrName>style.visibility</p:attrName>
                                        </p:attrNameLst>
                                      </p:cBhvr>
                                      <p:to>
                                        <p:strVal val="hidden"/>
                                      </p:to>
                                    </p:set>
                                  </p:childTnLst>
                                </p:cTn>
                              </p:par>
                            </p:childTnLst>
                          </p:cTn>
                        </p:par>
                        <p:par>
                          <p:cTn id="4363" fill="hold">
                            <p:stCondLst>
                              <p:cond delay="36050"/>
                            </p:stCondLst>
                            <p:childTnLst>
                              <p:par>
                                <p:cTn id="4364" presetID="1" presetClass="entr" presetSubtype="0" fill="hold" nodeType="afterEffect">
                                  <p:stCondLst>
                                    <p:cond delay="0"/>
                                  </p:stCondLst>
                                  <p:childTnLst>
                                    <p:set>
                                      <p:cBhvr>
                                        <p:cTn id="4365" dur="1" fill="hold">
                                          <p:stCondLst>
                                            <p:cond delay="0"/>
                                          </p:stCondLst>
                                        </p:cTn>
                                        <p:tgtEl>
                                          <p:spTgt spid="304"/>
                                        </p:tgtEl>
                                        <p:attrNameLst>
                                          <p:attrName>style.visibility</p:attrName>
                                        </p:attrNameLst>
                                      </p:cBhvr>
                                      <p:to>
                                        <p:strVal val="visible"/>
                                      </p:to>
                                    </p:set>
                                  </p:childTnLst>
                                </p:cTn>
                              </p:par>
                            </p:childTnLst>
                          </p:cTn>
                        </p:par>
                        <p:par>
                          <p:cTn id="4366" fill="hold">
                            <p:stCondLst>
                              <p:cond delay="36050"/>
                            </p:stCondLst>
                            <p:childTnLst>
                              <p:par>
                                <p:cTn id="4367" presetID="1" presetClass="exit" presetSubtype="0" fill="hold" nodeType="afterEffect">
                                  <p:stCondLst>
                                    <p:cond delay="50"/>
                                  </p:stCondLst>
                                  <p:childTnLst>
                                    <p:set>
                                      <p:cBhvr>
                                        <p:cTn id="4368" dur="1" fill="hold">
                                          <p:stCondLst>
                                            <p:cond delay="0"/>
                                          </p:stCondLst>
                                        </p:cTn>
                                        <p:tgtEl>
                                          <p:spTgt spid="304"/>
                                        </p:tgtEl>
                                        <p:attrNameLst>
                                          <p:attrName>style.visibility</p:attrName>
                                        </p:attrNameLst>
                                      </p:cBhvr>
                                      <p:to>
                                        <p:strVal val="hidden"/>
                                      </p:to>
                                    </p:set>
                                  </p:childTnLst>
                                </p:cTn>
                              </p:par>
                            </p:childTnLst>
                          </p:cTn>
                        </p:par>
                        <p:par>
                          <p:cTn id="4369" fill="hold">
                            <p:stCondLst>
                              <p:cond delay="36100"/>
                            </p:stCondLst>
                            <p:childTnLst>
                              <p:par>
                                <p:cTn id="4370" presetID="1" presetClass="exit" presetSubtype="0" fill="hold" nodeType="afterEffect">
                                  <p:stCondLst>
                                    <p:cond delay="50"/>
                                  </p:stCondLst>
                                  <p:childTnLst>
                                    <p:set>
                                      <p:cBhvr>
                                        <p:cTn id="4371" dur="1" fill="hold">
                                          <p:stCondLst>
                                            <p:cond delay="0"/>
                                          </p:stCondLst>
                                        </p:cTn>
                                        <p:tgtEl>
                                          <p:spTgt spid="275"/>
                                        </p:tgtEl>
                                        <p:attrNameLst>
                                          <p:attrName>style.visibility</p:attrName>
                                        </p:attrNameLst>
                                      </p:cBhvr>
                                      <p:to>
                                        <p:strVal val="hidden"/>
                                      </p:to>
                                    </p:set>
                                  </p:childTnLst>
                                </p:cTn>
                              </p:par>
                            </p:childTnLst>
                          </p:cTn>
                        </p:par>
                        <p:par>
                          <p:cTn id="4372" fill="hold">
                            <p:stCondLst>
                              <p:cond delay="36150"/>
                            </p:stCondLst>
                            <p:childTnLst>
                              <p:par>
                                <p:cTn id="4373" presetID="1" presetClass="entr" presetSubtype="0" fill="hold" nodeType="afterEffect">
                                  <p:stCondLst>
                                    <p:cond delay="0"/>
                                  </p:stCondLst>
                                  <p:childTnLst>
                                    <p:set>
                                      <p:cBhvr>
                                        <p:cTn id="4374" dur="1" fill="hold">
                                          <p:stCondLst>
                                            <p:cond delay="0"/>
                                          </p:stCondLst>
                                        </p:cTn>
                                        <p:tgtEl>
                                          <p:spTgt spid="276"/>
                                        </p:tgtEl>
                                        <p:attrNameLst>
                                          <p:attrName>style.visibility</p:attrName>
                                        </p:attrNameLst>
                                      </p:cBhvr>
                                      <p:to>
                                        <p:strVal val="visible"/>
                                      </p:to>
                                    </p:set>
                                  </p:childTnLst>
                                </p:cTn>
                              </p:par>
                            </p:childTnLst>
                          </p:cTn>
                        </p:par>
                        <p:par>
                          <p:cTn id="4375" fill="hold">
                            <p:stCondLst>
                              <p:cond delay="36150"/>
                            </p:stCondLst>
                            <p:childTnLst>
                              <p:par>
                                <p:cTn id="4376" presetID="1" presetClass="exit" presetSubtype="0" fill="hold" nodeType="afterEffect">
                                  <p:stCondLst>
                                    <p:cond delay="50"/>
                                  </p:stCondLst>
                                  <p:childTnLst>
                                    <p:set>
                                      <p:cBhvr>
                                        <p:cTn id="4377" dur="1" fill="hold">
                                          <p:stCondLst>
                                            <p:cond delay="0"/>
                                          </p:stCondLst>
                                        </p:cTn>
                                        <p:tgtEl>
                                          <p:spTgt spid="276"/>
                                        </p:tgtEl>
                                        <p:attrNameLst>
                                          <p:attrName>style.visibility</p:attrName>
                                        </p:attrNameLst>
                                      </p:cBhvr>
                                      <p:to>
                                        <p:strVal val="hidden"/>
                                      </p:to>
                                    </p:set>
                                  </p:childTnLst>
                                </p:cTn>
                              </p:par>
                            </p:childTnLst>
                          </p:cTn>
                        </p:par>
                        <p:par>
                          <p:cTn id="4378" fill="hold">
                            <p:stCondLst>
                              <p:cond delay="36200"/>
                            </p:stCondLst>
                            <p:childTnLst>
                              <p:par>
                                <p:cTn id="4379" presetID="1" presetClass="entr" presetSubtype="0" fill="hold" nodeType="afterEffect">
                                  <p:stCondLst>
                                    <p:cond delay="0"/>
                                  </p:stCondLst>
                                  <p:childTnLst>
                                    <p:set>
                                      <p:cBhvr>
                                        <p:cTn id="4380" dur="1" fill="hold">
                                          <p:stCondLst>
                                            <p:cond delay="0"/>
                                          </p:stCondLst>
                                        </p:cTn>
                                        <p:tgtEl>
                                          <p:spTgt spid="277"/>
                                        </p:tgtEl>
                                        <p:attrNameLst>
                                          <p:attrName>style.visibility</p:attrName>
                                        </p:attrNameLst>
                                      </p:cBhvr>
                                      <p:to>
                                        <p:strVal val="visible"/>
                                      </p:to>
                                    </p:set>
                                  </p:childTnLst>
                                </p:cTn>
                              </p:par>
                            </p:childTnLst>
                          </p:cTn>
                        </p:par>
                        <p:par>
                          <p:cTn id="4381" fill="hold">
                            <p:stCondLst>
                              <p:cond delay="36200"/>
                            </p:stCondLst>
                            <p:childTnLst>
                              <p:par>
                                <p:cTn id="4382" presetID="1" presetClass="exit" presetSubtype="0" fill="hold" nodeType="afterEffect">
                                  <p:stCondLst>
                                    <p:cond delay="50"/>
                                  </p:stCondLst>
                                  <p:childTnLst>
                                    <p:set>
                                      <p:cBhvr>
                                        <p:cTn id="4383" dur="1" fill="hold">
                                          <p:stCondLst>
                                            <p:cond delay="0"/>
                                          </p:stCondLst>
                                        </p:cTn>
                                        <p:tgtEl>
                                          <p:spTgt spid="277"/>
                                        </p:tgtEl>
                                        <p:attrNameLst>
                                          <p:attrName>style.visibility</p:attrName>
                                        </p:attrNameLst>
                                      </p:cBhvr>
                                      <p:to>
                                        <p:strVal val="hidden"/>
                                      </p:to>
                                    </p:set>
                                  </p:childTnLst>
                                </p:cTn>
                              </p:par>
                            </p:childTnLst>
                          </p:cTn>
                        </p:par>
                        <p:par>
                          <p:cTn id="4384" fill="hold">
                            <p:stCondLst>
                              <p:cond delay="36250"/>
                            </p:stCondLst>
                            <p:childTnLst>
                              <p:par>
                                <p:cTn id="4385" presetID="1" presetClass="entr" presetSubtype="0" fill="hold" nodeType="afterEffect">
                                  <p:stCondLst>
                                    <p:cond delay="0"/>
                                  </p:stCondLst>
                                  <p:childTnLst>
                                    <p:set>
                                      <p:cBhvr>
                                        <p:cTn id="4386" dur="1" fill="hold">
                                          <p:stCondLst>
                                            <p:cond delay="0"/>
                                          </p:stCondLst>
                                        </p:cTn>
                                        <p:tgtEl>
                                          <p:spTgt spid="278"/>
                                        </p:tgtEl>
                                        <p:attrNameLst>
                                          <p:attrName>style.visibility</p:attrName>
                                        </p:attrNameLst>
                                      </p:cBhvr>
                                      <p:to>
                                        <p:strVal val="visible"/>
                                      </p:to>
                                    </p:set>
                                  </p:childTnLst>
                                </p:cTn>
                              </p:par>
                            </p:childTnLst>
                          </p:cTn>
                        </p:par>
                        <p:par>
                          <p:cTn id="4387" fill="hold">
                            <p:stCondLst>
                              <p:cond delay="36250"/>
                            </p:stCondLst>
                            <p:childTnLst>
                              <p:par>
                                <p:cTn id="4388" presetID="1" presetClass="exit" presetSubtype="0" fill="hold" nodeType="afterEffect">
                                  <p:stCondLst>
                                    <p:cond delay="50"/>
                                  </p:stCondLst>
                                  <p:childTnLst>
                                    <p:set>
                                      <p:cBhvr>
                                        <p:cTn id="4389" dur="1" fill="hold">
                                          <p:stCondLst>
                                            <p:cond delay="0"/>
                                          </p:stCondLst>
                                        </p:cTn>
                                        <p:tgtEl>
                                          <p:spTgt spid="278"/>
                                        </p:tgtEl>
                                        <p:attrNameLst>
                                          <p:attrName>style.visibility</p:attrName>
                                        </p:attrNameLst>
                                      </p:cBhvr>
                                      <p:to>
                                        <p:strVal val="hidden"/>
                                      </p:to>
                                    </p:set>
                                  </p:childTnLst>
                                </p:cTn>
                              </p:par>
                            </p:childTnLst>
                          </p:cTn>
                        </p:par>
                        <p:par>
                          <p:cTn id="4390" fill="hold">
                            <p:stCondLst>
                              <p:cond delay="36300"/>
                            </p:stCondLst>
                            <p:childTnLst>
                              <p:par>
                                <p:cTn id="4391" presetID="1" presetClass="entr" presetSubtype="0" fill="hold" nodeType="afterEffect">
                                  <p:stCondLst>
                                    <p:cond delay="0"/>
                                  </p:stCondLst>
                                  <p:childTnLst>
                                    <p:set>
                                      <p:cBhvr>
                                        <p:cTn id="4392" dur="1" fill="hold">
                                          <p:stCondLst>
                                            <p:cond delay="0"/>
                                          </p:stCondLst>
                                        </p:cTn>
                                        <p:tgtEl>
                                          <p:spTgt spid="279"/>
                                        </p:tgtEl>
                                        <p:attrNameLst>
                                          <p:attrName>style.visibility</p:attrName>
                                        </p:attrNameLst>
                                      </p:cBhvr>
                                      <p:to>
                                        <p:strVal val="visible"/>
                                      </p:to>
                                    </p:set>
                                  </p:childTnLst>
                                </p:cTn>
                              </p:par>
                            </p:childTnLst>
                          </p:cTn>
                        </p:par>
                        <p:par>
                          <p:cTn id="4393" fill="hold">
                            <p:stCondLst>
                              <p:cond delay="36300"/>
                            </p:stCondLst>
                            <p:childTnLst>
                              <p:par>
                                <p:cTn id="4394" presetID="1" presetClass="exit" presetSubtype="0" fill="hold" nodeType="afterEffect">
                                  <p:stCondLst>
                                    <p:cond delay="50"/>
                                  </p:stCondLst>
                                  <p:childTnLst>
                                    <p:set>
                                      <p:cBhvr>
                                        <p:cTn id="4395" dur="1" fill="hold">
                                          <p:stCondLst>
                                            <p:cond delay="0"/>
                                          </p:stCondLst>
                                        </p:cTn>
                                        <p:tgtEl>
                                          <p:spTgt spid="279"/>
                                        </p:tgtEl>
                                        <p:attrNameLst>
                                          <p:attrName>style.visibility</p:attrName>
                                        </p:attrNameLst>
                                      </p:cBhvr>
                                      <p:to>
                                        <p:strVal val="hidden"/>
                                      </p:to>
                                    </p:set>
                                  </p:childTnLst>
                                </p:cTn>
                              </p:par>
                            </p:childTnLst>
                          </p:cTn>
                        </p:par>
                        <p:par>
                          <p:cTn id="4396" fill="hold">
                            <p:stCondLst>
                              <p:cond delay="36350"/>
                            </p:stCondLst>
                            <p:childTnLst>
                              <p:par>
                                <p:cTn id="4397" presetID="1" presetClass="exit" presetSubtype="0" fill="hold" nodeType="afterEffect">
                                  <p:stCondLst>
                                    <p:cond delay="50"/>
                                  </p:stCondLst>
                                  <p:childTnLst>
                                    <p:set>
                                      <p:cBhvr>
                                        <p:cTn id="4398" dur="1" fill="hold">
                                          <p:stCondLst>
                                            <p:cond delay="0"/>
                                          </p:stCondLst>
                                        </p:cTn>
                                        <p:tgtEl>
                                          <p:spTgt spid="281"/>
                                        </p:tgtEl>
                                        <p:attrNameLst>
                                          <p:attrName>style.visibility</p:attrName>
                                        </p:attrNameLst>
                                      </p:cBhvr>
                                      <p:to>
                                        <p:strVal val="hidden"/>
                                      </p:to>
                                    </p:set>
                                  </p:childTnLst>
                                </p:cTn>
                              </p:par>
                            </p:childTnLst>
                          </p:cTn>
                        </p:par>
                        <p:par>
                          <p:cTn id="4399" fill="hold">
                            <p:stCondLst>
                              <p:cond delay="36400"/>
                            </p:stCondLst>
                            <p:childTnLst>
                              <p:par>
                                <p:cTn id="4400" presetID="1" presetClass="entr" presetSubtype="0" fill="hold" nodeType="afterEffect">
                                  <p:stCondLst>
                                    <p:cond delay="0"/>
                                  </p:stCondLst>
                                  <p:childTnLst>
                                    <p:set>
                                      <p:cBhvr>
                                        <p:cTn id="4401" dur="1" fill="hold">
                                          <p:stCondLst>
                                            <p:cond delay="0"/>
                                          </p:stCondLst>
                                        </p:cTn>
                                        <p:tgtEl>
                                          <p:spTgt spid="282"/>
                                        </p:tgtEl>
                                        <p:attrNameLst>
                                          <p:attrName>style.visibility</p:attrName>
                                        </p:attrNameLst>
                                      </p:cBhvr>
                                      <p:to>
                                        <p:strVal val="visible"/>
                                      </p:to>
                                    </p:set>
                                  </p:childTnLst>
                                </p:cTn>
                              </p:par>
                            </p:childTnLst>
                          </p:cTn>
                        </p:par>
                        <p:par>
                          <p:cTn id="4402" fill="hold">
                            <p:stCondLst>
                              <p:cond delay="36400"/>
                            </p:stCondLst>
                            <p:childTnLst>
                              <p:par>
                                <p:cTn id="4403" presetID="1" presetClass="exit" presetSubtype="0" fill="hold" nodeType="afterEffect">
                                  <p:stCondLst>
                                    <p:cond delay="50"/>
                                  </p:stCondLst>
                                  <p:childTnLst>
                                    <p:set>
                                      <p:cBhvr>
                                        <p:cTn id="4404" dur="1" fill="hold">
                                          <p:stCondLst>
                                            <p:cond delay="0"/>
                                          </p:stCondLst>
                                        </p:cTn>
                                        <p:tgtEl>
                                          <p:spTgt spid="282"/>
                                        </p:tgtEl>
                                        <p:attrNameLst>
                                          <p:attrName>style.visibility</p:attrName>
                                        </p:attrNameLst>
                                      </p:cBhvr>
                                      <p:to>
                                        <p:strVal val="hidden"/>
                                      </p:to>
                                    </p:set>
                                  </p:childTnLst>
                                </p:cTn>
                              </p:par>
                            </p:childTnLst>
                          </p:cTn>
                        </p:par>
                        <p:par>
                          <p:cTn id="4405" fill="hold">
                            <p:stCondLst>
                              <p:cond delay="36450"/>
                            </p:stCondLst>
                            <p:childTnLst>
                              <p:par>
                                <p:cTn id="4406" presetID="1" presetClass="entr" presetSubtype="0" fill="hold" nodeType="afterEffect">
                                  <p:stCondLst>
                                    <p:cond delay="0"/>
                                  </p:stCondLst>
                                  <p:childTnLst>
                                    <p:set>
                                      <p:cBhvr>
                                        <p:cTn id="4407" dur="1" fill="hold">
                                          <p:stCondLst>
                                            <p:cond delay="0"/>
                                          </p:stCondLst>
                                        </p:cTn>
                                        <p:tgtEl>
                                          <p:spTgt spid="283"/>
                                        </p:tgtEl>
                                        <p:attrNameLst>
                                          <p:attrName>style.visibility</p:attrName>
                                        </p:attrNameLst>
                                      </p:cBhvr>
                                      <p:to>
                                        <p:strVal val="visible"/>
                                      </p:to>
                                    </p:set>
                                  </p:childTnLst>
                                </p:cTn>
                              </p:par>
                            </p:childTnLst>
                          </p:cTn>
                        </p:par>
                        <p:par>
                          <p:cTn id="4408" fill="hold">
                            <p:stCondLst>
                              <p:cond delay="36450"/>
                            </p:stCondLst>
                            <p:childTnLst>
                              <p:par>
                                <p:cTn id="4409" presetID="1" presetClass="exit" presetSubtype="0" fill="hold" nodeType="afterEffect">
                                  <p:stCondLst>
                                    <p:cond delay="50"/>
                                  </p:stCondLst>
                                  <p:childTnLst>
                                    <p:set>
                                      <p:cBhvr>
                                        <p:cTn id="4410" dur="1" fill="hold">
                                          <p:stCondLst>
                                            <p:cond delay="0"/>
                                          </p:stCondLst>
                                        </p:cTn>
                                        <p:tgtEl>
                                          <p:spTgt spid="283"/>
                                        </p:tgtEl>
                                        <p:attrNameLst>
                                          <p:attrName>style.visibility</p:attrName>
                                        </p:attrNameLst>
                                      </p:cBhvr>
                                      <p:to>
                                        <p:strVal val="hidden"/>
                                      </p:to>
                                    </p:set>
                                  </p:childTnLst>
                                </p:cTn>
                              </p:par>
                            </p:childTnLst>
                          </p:cTn>
                        </p:par>
                        <p:par>
                          <p:cTn id="4411" fill="hold">
                            <p:stCondLst>
                              <p:cond delay="36500"/>
                            </p:stCondLst>
                            <p:childTnLst>
                              <p:par>
                                <p:cTn id="4412" presetID="1" presetClass="exit" presetSubtype="0" fill="hold" nodeType="afterEffect">
                                  <p:stCondLst>
                                    <p:cond delay="50"/>
                                  </p:stCondLst>
                                  <p:childTnLst>
                                    <p:set>
                                      <p:cBhvr>
                                        <p:cTn id="4413" dur="1" fill="hold">
                                          <p:stCondLst>
                                            <p:cond delay="0"/>
                                          </p:stCondLst>
                                        </p:cTn>
                                        <p:tgtEl>
                                          <p:spTgt spid="305"/>
                                        </p:tgtEl>
                                        <p:attrNameLst>
                                          <p:attrName>style.visibility</p:attrName>
                                        </p:attrNameLst>
                                      </p:cBhvr>
                                      <p:to>
                                        <p:strVal val="hidden"/>
                                      </p:to>
                                    </p:set>
                                  </p:childTnLst>
                                </p:cTn>
                              </p:par>
                            </p:childTnLst>
                          </p:cTn>
                        </p:par>
                        <p:par>
                          <p:cTn id="4414" fill="hold">
                            <p:stCondLst>
                              <p:cond delay="36550"/>
                            </p:stCondLst>
                            <p:childTnLst>
                              <p:par>
                                <p:cTn id="4415" presetID="1" presetClass="exit" presetSubtype="0" fill="hold" nodeType="afterEffect">
                                  <p:stCondLst>
                                    <p:cond delay="50"/>
                                  </p:stCondLst>
                                  <p:childTnLst>
                                    <p:set>
                                      <p:cBhvr>
                                        <p:cTn id="4416" dur="1" fill="hold">
                                          <p:stCondLst>
                                            <p:cond delay="0"/>
                                          </p:stCondLst>
                                        </p:cTn>
                                        <p:tgtEl>
                                          <p:spTgt spid="262"/>
                                        </p:tgtEl>
                                        <p:attrNameLst>
                                          <p:attrName>style.visibility</p:attrName>
                                        </p:attrNameLst>
                                      </p:cBhvr>
                                      <p:to>
                                        <p:strVal val="hidden"/>
                                      </p:to>
                                    </p:set>
                                  </p:childTnLst>
                                </p:cTn>
                              </p:par>
                            </p:childTnLst>
                          </p:cTn>
                        </p:par>
                        <p:par>
                          <p:cTn id="4417" fill="hold">
                            <p:stCondLst>
                              <p:cond delay="36600"/>
                            </p:stCondLst>
                            <p:childTnLst>
                              <p:par>
                                <p:cTn id="4418" presetID="1" presetClass="entr" presetSubtype="0" fill="hold" nodeType="afterEffect">
                                  <p:stCondLst>
                                    <p:cond delay="0"/>
                                  </p:stCondLst>
                                  <p:childTnLst>
                                    <p:set>
                                      <p:cBhvr>
                                        <p:cTn id="4419" dur="1" fill="hold">
                                          <p:stCondLst>
                                            <p:cond delay="0"/>
                                          </p:stCondLst>
                                        </p:cTn>
                                        <p:tgtEl>
                                          <p:spTgt spid="263"/>
                                        </p:tgtEl>
                                        <p:attrNameLst>
                                          <p:attrName>style.visibility</p:attrName>
                                        </p:attrNameLst>
                                      </p:cBhvr>
                                      <p:to>
                                        <p:strVal val="visible"/>
                                      </p:to>
                                    </p:set>
                                  </p:childTnLst>
                                </p:cTn>
                              </p:par>
                            </p:childTnLst>
                          </p:cTn>
                        </p:par>
                        <p:par>
                          <p:cTn id="4420" fill="hold">
                            <p:stCondLst>
                              <p:cond delay="36600"/>
                            </p:stCondLst>
                            <p:childTnLst>
                              <p:par>
                                <p:cTn id="4421" presetID="1" presetClass="exit" presetSubtype="0" fill="hold" nodeType="afterEffect">
                                  <p:stCondLst>
                                    <p:cond delay="50"/>
                                  </p:stCondLst>
                                  <p:childTnLst>
                                    <p:set>
                                      <p:cBhvr>
                                        <p:cTn id="4422" dur="1" fill="hold">
                                          <p:stCondLst>
                                            <p:cond delay="0"/>
                                          </p:stCondLst>
                                        </p:cTn>
                                        <p:tgtEl>
                                          <p:spTgt spid="263"/>
                                        </p:tgtEl>
                                        <p:attrNameLst>
                                          <p:attrName>style.visibility</p:attrName>
                                        </p:attrNameLst>
                                      </p:cBhvr>
                                      <p:to>
                                        <p:strVal val="hidden"/>
                                      </p:to>
                                    </p:set>
                                  </p:childTnLst>
                                </p:cTn>
                              </p:par>
                            </p:childTnLst>
                          </p:cTn>
                        </p:par>
                        <p:par>
                          <p:cTn id="4423" fill="hold">
                            <p:stCondLst>
                              <p:cond delay="36650"/>
                            </p:stCondLst>
                            <p:childTnLst>
                              <p:par>
                                <p:cTn id="4424" presetID="1" presetClass="entr" presetSubtype="0" fill="hold" nodeType="afterEffect">
                                  <p:stCondLst>
                                    <p:cond delay="0"/>
                                  </p:stCondLst>
                                  <p:childTnLst>
                                    <p:set>
                                      <p:cBhvr>
                                        <p:cTn id="4425" dur="1" fill="hold">
                                          <p:stCondLst>
                                            <p:cond delay="0"/>
                                          </p:stCondLst>
                                        </p:cTn>
                                        <p:tgtEl>
                                          <p:spTgt spid="264"/>
                                        </p:tgtEl>
                                        <p:attrNameLst>
                                          <p:attrName>style.visibility</p:attrName>
                                        </p:attrNameLst>
                                      </p:cBhvr>
                                      <p:to>
                                        <p:strVal val="visible"/>
                                      </p:to>
                                    </p:set>
                                  </p:childTnLst>
                                </p:cTn>
                              </p:par>
                            </p:childTnLst>
                          </p:cTn>
                        </p:par>
                        <p:par>
                          <p:cTn id="4426" fill="hold">
                            <p:stCondLst>
                              <p:cond delay="36650"/>
                            </p:stCondLst>
                            <p:childTnLst>
                              <p:par>
                                <p:cTn id="4427" presetID="1" presetClass="exit" presetSubtype="0" fill="hold" nodeType="afterEffect">
                                  <p:stCondLst>
                                    <p:cond delay="50"/>
                                  </p:stCondLst>
                                  <p:childTnLst>
                                    <p:set>
                                      <p:cBhvr>
                                        <p:cTn id="4428" dur="1" fill="hold">
                                          <p:stCondLst>
                                            <p:cond delay="0"/>
                                          </p:stCondLst>
                                        </p:cTn>
                                        <p:tgtEl>
                                          <p:spTgt spid="264"/>
                                        </p:tgtEl>
                                        <p:attrNameLst>
                                          <p:attrName>style.visibility</p:attrName>
                                        </p:attrNameLst>
                                      </p:cBhvr>
                                      <p:to>
                                        <p:strVal val="hidden"/>
                                      </p:to>
                                    </p:set>
                                  </p:childTnLst>
                                </p:cTn>
                              </p:par>
                            </p:childTnLst>
                          </p:cTn>
                        </p:par>
                        <p:par>
                          <p:cTn id="4429" fill="hold">
                            <p:stCondLst>
                              <p:cond delay="36700"/>
                            </p:stCondLst>
                            <p:childTnLst>
                              <p:par>
                                <p:cTn id="4430" presetID="1" presetClass="entr" presetSubtype="0" fill="hold" nodeType="afterEffect">
                                  <p:stCondLst>
                                    <p:cond delay="0"/>
                                  </p:stCondLst>
                                  <p:childTnLst>
                                    <p:set>
                                      <p:cBhvr>
                                        <p:cTn id="4431" dur="1" fill="hold">
                                          <p:stCondLst>
                                            <p:cond delay="0"/>
                                          </p:stCondLst>
                                        </p:cTn>
                                        <p:tgtEl>
                                          <p:spTgt spid="265"/>
                                        </p:tgtEl>
                                        <p:attrNameLst>
                                          <p:attrName>style.visibility</p:attrName>
                                        </p:attrNameLst>
                                      </p:cBhvr>
                                      <p:to>
                                        <p:strVal val="visible"/>
                                      </p:to>
                                    </p:set>
                                  </p:childTnLst>
                                </p:cTn>
                              </p:par>
                            </p:childTnLst>
                          </p:cTn>
                        </p:par>
                        <p:par>
                          <p:cTn id="4432" fill="hold">
                            <p:stCondLst>
                              <p:cond delay="36700"/>
                            </p:stCondLst>
                            <p:childTnLst>
                              <p:par>
                                <p:cTn id="4433" presetID="1" presetClass="exit" presetSubtype="0" fill="hold" nodeType="afterEffect">
                                  <p:stCondLst>
                                    <p:cond delay="50"/>
                                  </p:stCondLst>
                                  <p:childTnLst>
                                    <p:set>
                                      <p:cBhvr>
                                        <p:cTn id="4434" dur="1" fill="hold">
                                          <p:stCondLst>
                                            <p:cond delay="0"/>
                                          </p:stCondLst>
                                        </p:cTn>
                                        <p:tgtEl>
                                          <p:spTgt spid="265"/>
                                        </p:tgtEl>
                                        <p:attrNameLst>
                                          <p:attrName>style.visibility</p:attrName>
                                        </p:attrNameLst>
                                      </p:cBhvr>
                                      <p:to>
                                        <p:strVal val="hidden"/>
                                      </p:to>
                                    </p:set>
                                  </p:childTnLst>
                                </p:cTn>
                              </p:par>
                            </p:childTnLst>
                          </p:cTn>
                        </p:par>
                        <p:par>
                          <p:cTn id="4435" fill="hold">
                            <p:stCondLst>
                              <p:cond delay="36750"/>
                            </p:stCondLst>
                            <p:childTnLst>
                              <p:par>
                                <p:cTn id="4436" presetID="1" presetClass="entr" presetSubtype="0" fill="hold" nodeType="afterEffect">
                                  <p:stCondLst>
                                    <p:cond delay="0"/>
                                  </p:stCondLst>
                                  <p:childTnLst>
                                    <p:set>
                                      <p:cBhvr>
                                        <p:cTn id="4437" dur="1" fill="hold">
                                          <p:stCondLst>
                                            <p:cond delay="0"/>
                                          </p:stCondLst>
                                        </p:cTn>
                                        <p:tgtEl>
                                          <p:spTgt spid="306"/>
                                        </p:tgtEl>
                                        <p:attrNameLst>
                                          <p:attrName>style.visibility</p:attrName>
                                        </p:attrNameLst>
                                      </p:cBhvr>
                                      <p:to>
                                        <p:strVal val="visible"/>
                                      </p:to>
                                    </p:set>
                                  </p:childTnLst>
                                </p:cTn>
                              </p:par>
                            </p:childTnLst>
                          </p:cTn>
                        </p:par>
                        <p:par>
                          <p:cTn id="4438" fill="hold">
                            <p:stCondLst>
                              <p:cond delay="36750"/>
                            </p:stCondLst>
                            <p:childTnLst>
                              <p:par>
                                <p:cTn id="4439" presetID="1" presetClass="exit" presetSubtype="0" fill="hold" nodeType="afterEffect">
                                  <p:stCondLst>
                                    <p:cond delay="50"/>
                                  </p:stCondLst>
                                  <p:childTnLst>
                                    <p:set>
                                      <p:cBhvr>
                                        <p:cTn id="4440" dur="1" fill="hold">
                                          <p:stCondLst>
                                            <p:cond delay="0"/>
                                          </p:stCondLst>
                                        </p:cTn>
                                        <p:tgtEl>
                                          <p:spTgt spid="306"/>
                                        </p:tgtEl>
                                        <p:attrNameLst>
                                          <p:attrName>style.visibility</p:attrName>
                                        </p:attrNameLst>
                                      </p:cBhvr>
                                      <p:to>
                                        <p:strVal val="hidden"/>
                                      </p:to>
                                    </p:set>
                                  </p:childTnLst>
                                </p:cTn>
                              </p:par>
                            </p:childTnLst>
                          </p:cTn>
                        </p:par>
                        <p:par>
                          <p:cTn id="4441" fill="hold">
                            <p:stCondLst>
                              <p:cond delay="36800"/>
                            </p:stCondLst>
                            <p:childTnLst>
                              <p:par>
                                <p:cTn id="4442" presetID="1" presetClass="entr" presetSubtype="0" fill="hold" nodeType="afterEffect">
                                  <p:stCondLst>
                                    <p:cond delay="0"/>
                                  </p:stCondLst>
                                  <p:childTnLst>
                                    <p:set>
                                      <p:cBhvr>
                                        <p:cTn id="4443" dur="1" fill="hold">
                                          <p:stCondLst>
                                            <p:cond delay="0"/>
                                          </p:stCondLst>
                                        </p:cTn>
                                        <p:tgtEl>
                                          <p:spTgt spid="307"/>
                                        </p:tgtEl>
                                        <p:attrNameLst>
                                          <p:attrName>style.visibility</p:attrName>
                                        </p:attrNameLst>
                                      </p:cBhvr>
                                      <p:to>
                                        <p:strVal val="visible"/>
                                      </p:to>
                                    </p:set>
                                  </p:childTnLst>
                                </p:cTn>
                              </p:par>
                            </p:childTnLst>
                          </p:cTn>
                        </p:par>
                        <p:par>
                          <p:cTn id="4444" fill="hold">
                            <p:stCondLst>
                              <p:cond delay="36800"/>
                            </p:stCondLst>
                            <p:childTnLst>
                              <p:par>
                                <p:cTn id="4445" presetID="1" presetClass="entr" presetSubtype="0" fill="hold" nodeType="afterEffect">
                                  <p:stCondLst>
                                    <p:cond delay="0"/>
                                  </p:stCondLst>
                                  <p:childTnLst>
                                    <p:set>
                                      <p:cBhvr>
                                        <p:cTn id="4446" dur="1" fill="hold">
                                          <p:stCondLst>
                                            <p:cond delay="0"/>
                                          </p:stCondLst>
                                        </p:cTn>
                                        <p:tgtEl>
                                          <p:spTgt spid="266"/>
                                        </p:tgtEl>
                                        <p:attrNameLst>
                                          <p:attrName>style.visibility</p:attrName>
                                        </p:attrNameLst>
                                      </p:cBhvr>
                                      <p:to>
                                        <p:strVal val="visible"/>
                                      </p:to>
                                    </p:set>
                                  </p:childTnLst>
                                </p:cTn>
                              </p:par>
                            </p:childTnLst>
                          </p:cTn>
                        </p:par>
                        <p:par>
                          <p:cTn id="4447" fill="hold">
                            <p:stCondLst>
                              <p:cond delay="36800"/>
                            </p:stCondLst>
                            <p:childTnLst>
                              <p:par>
                                <p:cTn id="4448" presetID="1" presetClass="exit" presetSubtype="0" fill="hold" nodeType="afterEffect">
                                  <p:stCondLst>
                                    <p:cond delay="50"/>
                                  </p:stCondLst>
                                  <p:childTnLst>
                                    <p:set>
                                      <p:cBhvr>
                                        <p:cTn id="4449" dur="1" fill="hold">
                                          <p:stCondLst>
                                            <p:cond delay="0"/>
                                          </p:stCondLst>
                                        </p:cTn>
                                        <p:tgtEl>
                                          <p:spTgt spid="266"/>
                                        </p:tgtEl>
                                        <p:attrNameLst>
                                          <p:attrName>style.visibility</p:attrName>
                                        </p:attrNameLst>
                                      </p:cBhvr>
                                      <p:to>
                                        <p:strVal val="hidden"/>
                                      </p:to>
                                    </p:set>
                                  </p:childTnLst>
                                </p:cTn>
                              </p:par>
                            </p:childTnLst>
                          </p:cTn>
                        </p:par>
                        <p:par>
                          <p:cTn id="4450" fill="hold">
                            <p:stCondLst>
                              <p:cond delay="36850"/>
                            </p:stCondLst>
                            <p:childTnLst>
                              <p:par>
                                <p:cTn id="4451" presetID="1" presetClass="entr" presetSubtype="0" fill="hold" nodeType="afterEffect">
                                  <p:stCondLst>
                                    <p:cond delay="0"/>
                                  </p:stCondLst>
                                  <p:childTnLst>
                                    <p:set>
                                      <p:cBhvr>
                                        <p:cTn id="4452" dur="1" fill="hold">
                                          <p:stCondLst>
                                            <p:cond delay="0"/>
                                          </p:stCondLst>
                                        </p:cTn>
                                        <p:tgtEl>
                                          <p:spTgt spid="267"/>
                                        </p:tgtEl>
                                        <p:attrNameLst>
                                          <p:attrName>style.visibility</p:attrName>
                                        </p:attrNameLst>
                                      </p:cBhvr>
                                      <p:to>
                                        <p:strVal val="visible"/>
                                      </p:to>
                                    </p:set>
                                  </p:childTnLst>
                                </p:cTn>
                              </p:par>
                            </p:childTnLst>
                          </p:cTn>
                        </p:par>
                        <p:par>
                          <p:cTn id="4453" fill="hold">
                            <p:stCondLst>
                              <p:cond delay="36850"/>
                            </p:stCondLst>
                            <p:childTnLst>
                              <p:par>
                                <p:cTn id="4454" presetID="1" presetClass="entr" presetSubtype="0" fill="hold" nodeType="afterEffect">
                                  <p:stCondLst>
                                    <p:cond delay="0"/>
                                  </p:stCondLst>
                                  <p:childTnLst>
                                    <p:set>
                                      <p:cBhvr>
                                        <p:cTn id="4455" dur="1" fill="hold">
                                          <p:stCondLst>
                                            <p:cond delay="0"/>
                                          </p:stCondLst>
                                        </p:cTn>
                                        <p:tgtEl>
                                          <p:spTgt spid="268"/>
                                        </p:tgtEl>
                                        <p:attrNameLst>
                                          <p:attrName>style.visibility</p:attrName>
                                        </p:attrNameLst>
                                      </p:cBhvr>
                                      <p:to>
                                        <p:strVal val="visible"/>
                                      </p:to>
                                    </p:set>
                                  </p:childTnLst>
                                </p:cTn>
                              </p:par>
                            </p:childTnLst>
                          </p:cTn>
                        </p:par>
                        <p:par>
                          <p:cTn id="4456" fill="hold">
                            <p:stCondLst>
                              <p:cond delay="36850"/>
                            </p:stCondLst>
                            <p:childTnLst>
                              <p:par>
                                <p:cTn id="4457" presetID="1" presetClass="exit" presetSubtype="0" fill="hold" nodeType="afterEffect">
                                  <p:stCondLst>
                                    <p:cond delay="50"/>
                                  </p:stCondLst>
                                  <p:childTnLst>
                                    <p:set>
                                      <p:cBhvr>
                                        <p:cTn id="4458" dur="1" fill="hold">
                                          <p:stCondLst>
                                            <p:cond delay="0"/>
                                          </p:stCondLst>
                                        </p:cTn>
                                        <p:tgtEl>
                                          <p:spTgt spid="268"/>
                                        </p:tgtEl>
                                        <p:attrNameLst>
                                          <p:attrName>style.visibility</p:attrName>
                                        </p:attrNameLst>
                                      </p:cBhvr>
                                      <p:to>
                                        <p:strVal val="hidden"/>
                                      </p:to>
                                    </p:set>
                                  </p:childTnLst>
                                </p:cTn>
                              </p:par>
                            </p:childTnLst>
                          </p:cTn>
                        </p:par>
                        <p:par>
                          <p:cTn id="4459" fill="hold">
                            <p:stCondLst>
                              <p:cond delay="36900"/>
                            </p:stCondLst>
                            <p:childTnLst>
                              <p:par>
                                <p:cTn id="4460" presetID="1" presetClass="entr" presetSubtype="0" fill="hold" nodeType="afterEffect">
                                  <p:stCondLst>
                                    <p:cond delay="0"/>
                                  </p:stCondLst>
                                  <p:childTnLst>
                                    <p:set>
                                      <p:cBhvr>
                                        <p:cTn id="4461" dur="1" fill="hold">
                                          <p:stCondLst>
                                            <p:cond delay="0"/>
                                          </p:stCondLst>
                                        </p:cTn>
                                        <p:tgtEl>
                                          <p:spTgt spid="269"/>
                                        </p:tgtEl>
                                        <p:attrNameLst>
                                          <p:attrName>style.visibility</p:attrName>
                                        </p:attrNameLst>
                                      </p:cBhvr>
                                      <p:to>
                                        <p:strVal val="visible"/>
                                      </p:to>
                                    </p:set>
                                  </p:childTnLst>
                                </p:cTn>
                              </p:par>
                            </p:childTnLst>
                          </p:cTn>
                        </p:par>
                        <p:par>
                          <p:cTn id="4462" fill="hold">
                            <p:stCondLst>
                              <p:cond delay="36900"/>
                            </p:stCondLst>
                            <p:childTnLst>
                              <p:par>
                                <p:cTn id="4463" presetID="1" presetClass="exit" presetSubtype="0" fill="hold" nodeType="afterEffect">
                                  <p:stCondLst>
                                    <p:cond delay="50"/>
                                  </p:stCondLst>
                                  <p:childTnLst>
                                    <p:set>
                                      <p:cBhvr>
                                        <p:cTn id="4464" dur="1" fill="hold">
                                          <p:stCondLst>
                                            <p:cond delay="0"/>
                                          </p:stCondLst>
                                        </p:cTn>
                                        <p:tgtEl>
                                          <p:spTgt spid="269"/>
                                        </p:tgtEl>
                                        <p:attrNameLst>
                                          <p:attrName>style.visibility</p:attrName>
                                        </p:attrNameLst>
                                      </p:cBhvr>
                                      <p:to>
                                        <p:strVal val="hidden"/>
                                      </p:to>
                                    </p:set>
                                  </p:childTnLst>
                                </p:cTn>
                              </p:par>
                            </p:childTnLst>
                          </p:cTn>
                        </p:par>
                        <p:par>
                          <p:cTn id="4465" fill="hold">
                            <p:stCondLst>
                              <p:cond delay="36950"/>
                            </p:stCondLst>
                            <p:childTnLst>
                              <p:par>
                                <p:cTn id="4466" presetID="1" presetClass="entr" presetSubtype="0" fill="hold" nodeType="afterEffect">
                                  <p:stCondLst>
                                    <p:cond delay="0"/>
                                  </p:stCondLst>
                                  <p:childTnLst>
                                    <p:set>
                                      <p:cBhvr>
                                        <p:cTn id="4467" dur="1" fill="hold">
                                          <p:stCondLst>
                                            <p:cond delay="0"/>
                                          </p:stCondLst>
                                        </p:cTn>
                                        <p:tgtEl>
                                          <p:spTgt spid="270"/>
                                        </p:tgtEl>
                                        <p:attrNameLst>
                                          <p:attrName>style.visibility</p:attrName>
                                        </p:attrNameLst>
                                      </p:cBhvr>
                                      <p:to>
                                        <p:strVal val="visible"/>
                                      </p:to>
                                    </p:set>
                                  </p:childTnLst>
                                </p:cTn>
                              </p:par>
                            </p:childTnLst>
                          </p:cTn>
                        </p:par>
                        <p:par>
                          <p:cTn id="4468" fill="hold">
                            <p:stCondLst>
                              <p:cond delay="36950"/>
                            </p:stCondLst>
                            <p:childTnLst>
                              <p:par>
                                <p:cTn id="4469" presetID="1" presetClass="exit" presetSubtype="0" fill="hold" nodeType="afterEffect">
                                  <p:stCondLst>
                                    <p:cond delay="50"/>
                                  </p:stCondLst>
                                  <p:childTnLst>
                                    <p:set>
                                      <p:cBhvr>
                                        <p:cTn id="4470" dur="1" fill="hold">
                                          <p:stCondLst>
                                            <p:cond delay="0"/>
                                          </p:stCondLst>
                                        </p:cTn>
                                        <p:tgtEl>
                                          <p:spTgt spid="270"/>
                                        </p:tgtEl>
                                        <p:attrNameLst>
                                          <p:attrName>style.visibility</p:attrName>
                                        </p:attrNameLst>
                                      </p:cBhvr>
                                      <p:to>
                                        <p:strVal val="hidden"/>
                                      </p:to>
                                    </p:set>
                                  </p:childTnLst>
                                </p:cTn>
                              </p:par>
                            </p:childTnLst>
                          </p:cTn>
                        </p:par>
                        <p:par>
                          <p:cTn id="4471" fill="hold">
                            <p:stCondLst>
                              <p:cond delay="37000"/>
                            </p:stCondLst>
                            <p:childTnLst>
                              <p:par>
                                <p:cTn id="4472" presetID="1" presetClass="entr" presetSubtype="0" fill="hold" nodeType="afterEffect">
                                  <p:stCondLst>
                                    <p:cond delay="0"/>
                                  </p:stCondLst>
                                  <p:childTnLst>
                                    <p:set>
                                      <p:cBhvr>
                                        <p:cTn id="4473" dur="1" fill="hold">
                                          <p:stCondLst>
                                            <p:cond delay="0"/>
                                          </p:stCondLst>
                                        </p:cTn>
                                        <p:tgtEl>
                                          <p:spTgt spid="271"/>
                                        </p:tgtEl>
                                        <p:attrNameLst>
                                          <p:attrName>style.visibility</p:attrName>
                                        </p:attrNameLst>
                                      </p:cBhvr>
                                      <p:to>
                                        <p:strVal val="visible"/>
                                      </p:to>
                                    </p:set>
                                  </p:childTnLst>
                                </p:cTn>
                              </p:par>
                            </p:childTnLst>
                          </p:cTn>
                        </p:par>
                        <p:par>
                          <p:cTn id="4474" fill="hold">
                            <p:stCondLst>
                              <p:cond delay="37000"/>
                            </p:stCondLst>
                            <p:childTnLst>
                              <p:par>
                                <p:cTn id="4475" presetID="1" presetClass="entr" presetSubtype="0" fill="hold" nodeType="afterEffect">
                                  <p:stCondLst>
                                    <p:cond delay="0"/>
                                  </p:stCondLst>
                                  <p:childTnLst>
                                    <p:set>
                                      <p:cBhvr>
                                        <p:cTn id="4476" dur="1" fill="hold">
                                          <p:stCondLst>
                                            <p:cond delay="0"/>
                                          </p:stCondLst>
                                        </p:cTn>
                                        <p:tgtEl>
                                          <p:spTgt spid="272"/>
                                        </p:tgtEl>
                                        <p:attrNameLst>
                                          <p:attrName>style.visibility</p:attrName>
                                        </p:attrNameLst>
                                      </p:cBhvr>
                                      <p:to>
                                        <p:strVal val="visible"/>
                                      </p:to>
                                    </p:set>
                                  </p:childTnLst>
                                </p:cTn>
                              </p:par>
                            </p:childTnLst>
                          </p:cTn>
                        </p:par>
                        <p:par>
                          <p:cTn id="4477" fill="hold">
                            <p:stCondLst>
                              <p:cond delay="37000"/>
                            </p:stCondLst>
                            <p:childTnLst>
                              <p:par>
                                <p:cTn id="4478" presetID="1" presetClass="exit" presetSubtype="0" fill="hold" nodeType="afterEffect">
                                  <p:stCondLst>
                                    <p:cond delay="50"/>
                                  </p:stCondLst>
                                  <p:childTnLst>
                                    <p:set>
                                      <p:cBhvr>
                                        <p:cTn id="4479" dur="1" fill="hold">
                                          <p:stCondLst>
                                            <p:cond delay="0"/>
                                          </p:stCondLst>
                                        </p:cTn>
                                        <p:tgtEl>
                                          <p:spTgt spid="272"/>
                                        </p:tgtEl>
                                        <p:attrNameLst>
                                          <p:attrName>style.visibility</p:attrName>
                                        </p:attrNameLst>
                                      </p:cBhvr>
                                      <p:to>
                                        <p:strVal val="hidden"/>
                                      </p:to>
                                    </p:set>
                                  </p:childTnLst>
                                </p:cTn>
                              </p:par>
                            </p:childTnLst>
                          </p:cTn>
                        </p:par>
                        <p:par>
                          <p:cTn id="4480" fill="hold">
                            <p:stCondLst>
                              <p:cond delay="37050"/>
                            </p:stCondLst>
                            <p:childTnLst>
                              <p:par>
                                <p:cTn id="4481" presetID="1" presetClass="entr" presetSubtype="0" fill="hold" nodeType="afterEffect">
                                  <p:stCondLst>
                                    <p:cond delay="0"/>
                                  </p:stCondLst>
                                  <p:childTnLst>
                                    <p:set>
                                      <p:cBhvr>
                                        <p:cTn id="4482" dur="1" fill="hold">
                                          <p:stCondLst>
                                            <p:cond delay="0"/>
                                          </p:stCondLst>
                                        </p:cTn>
                                        <p:tgtEl>
                                          <p:spTgt spid="273"/>
                                        </p:tgtEl>
                                        <p:attrNameLst>
                                          <p:attrName>style.visibility</p:attrName>
                                        </p:attrNameLst>
                                      </p:cBhvr>
                                      <p:to>
                                        <p:strVal val="visible"/>
                                      </p:to>
                                    </p:set>
                                  </p:childTnLst>
                                </p:cTn>
                              </p:par>
                            </p:childTnLst>
                          </p:cTn>
                        </p:par>
                        <p:par>
                          <p:cTn id="4483" fill="hold">
                            <p:stCondLst>
                              <p:cond delay="37050"/>
                            </p:stCondLst>
                            <p:childTnLst>
                              <p:par>
                                <p:cTn id="4484" presetID="1" presetClass="exit" presetSubtype="0" fill="hold" nodeType="afterEffect">
                                  <p:stCondLst>
                                    <p:cond delay="50"/>
                                  </p:stCondLst>
                                  <p:childTnLst>
                                    <p:set>
                                      <p:cBhvr>
                                        <p:cTn id="4485" dur="1" fill="hold">
                                          <p:stCondLst>
                                            <p:cond delay="0"/>
                                          </p:stCondLst>
                                        </p:cTn>
                                        <p:tgtEl>
                                          <p:spTgt spid="273"/>
                                        </p:tgtEl>
                                        <p:attrNameLst>
                                          <p:attrName>style.visibility</p:attrName>
                                        </p:attrNameLst>
                                      </p:cBhvr>
                                      <p:to>
                                        <p:strVal val="hidden"/>
                                      </p:to>
                                    </p:set>
                                  </p:childTnLst>
                                </p:cTn>
                              </p:par>
                            </p:childTnLst>
                          </p:cTn>
                        </p:par>
                        <p:par>
                          <p:cTn id="4486" fill="hold">
                            <p:stCondLst>
                              <p:cond delay="37100"/>
                            </p:stCondLst>
                            <p:childTnLst>
                              <p:par>
                                <p:cTn id="4487" presetID="1" presetClass="entr" presetSubtype="0" fill="hold" nodeType="afterEffect">
                                  <p:stCondLst>
                                    <p:cond delay="0"/>
                                  </p:stCondLst>
                                  <p:childTnLst>
                                    <p:set>
                                      <p:cBhvr>
                                        <p:cTn id="4488" dur="1" fill="hold">
                                          <p:stCondLst>
                                            <p:cond delay="0"/>
                                          </p:stCondLst>
                                        </p:cTn>
                                        <p:tgtEl>
                                          <p:spTgt spid="274"/>
                                        </p:tgtEl>
                                        <p:attrNameLst>
                                          <p:attrName>style.visibility</p:attrName>
                                        </p:attrNameLst>
                                      </p:cBhvr>
                                      <p:to>
                                        <p:strVal val="visible"/>
                                      </p:to>
                                    </p:set>
                                  </p:childTnLst>
                                </p:cTn>
                              </p:par>
                            </p:childTnLst>
                          </p:cTn>
                        </p:par>
                        <p:par>
                          <p:cTn id="4489" fill="hold">
                            <p:stCondLst>
                              <p:cond delay="37100"/>
                            </p:stCondLst>
                            <p:childTnLst>
                              <p:par>
                                <p:cTn id="4490" presetID="1" presetClass="exit" presetSubtype="0" fill="hold" nodeType="afterEffect">
                                  <p:stCondLst>
                                    <p:cond delay="50"/>
                                  </p:stCondLst>
                                  <p:childTnLst>
                                    <p:set>
                                      <p:cBhvr>
                                        <p:cTn id="4491" dur="1" fill="hold">
                                          <p:stCondLst>
                                            <p:cond delay="0"/>
                                          </p:stCondLst>
                                        </p:cTn>
                                        <p:tgtEl>
                                          <p:spTgt spid="274"/>
                                        </p:tgtEl>
                                        <p:attrNameLst>
                                          <p:attrName>style.visibility</p:attrName>
                                        </p:attrNameLst>
                                      </p:cBhvr>
                                      <p:to>
                                        <p:strVal val="hidden"/>
                                      </p:to>
                                    </p:set>
                                  </p:childTnLst>
                                </p:cTn>
                              </p:par>
                            </p:childTnLst>
                          </p:cTn>
                        </p:par>
                        <p:par>
                          <p:cTn id="4492" fill="hold">
                            <p:stCondLst>
                              <p:cond delay="37150"/>
                            </p:stCondLst>
                            <p:childTnLst>
                              <p:par>
                                <p:cTn id="4493" presetID="1" presetClass="entr" presetSubtype="0" fill="hold" nodeType="afterEffect">
                                  <p:stCondLst>
                                    <p:cond delay="0"/>
                                  </p:stCondLst>
                                  <p:childTnLst>
                                    <p:set>
                                      <p:cBhvr>
                                        <p:cTn id="4494" dur="1" fill="hold">
                                          <p:stCondLst>
                                            <p:cond delay="0"/>
                                          </p:stCondLst>
                                        </p:cTn>
                                        <p:tgtEl>
                                          <p:spTgt spid="275"/>
                                        </p:tgtEl>
                                        <p:attrNameLst>
                                          <p:attrName>style.visibility</p:attrName>
                                        </p:attrNameLst>
                                      </p:cBhvr>
                                      <p:to>
                                        <p:strVal val="visible"/>
                                      </p:to>
                                    </p:set>
                                  </p:childTnLst>
                                </p:cTn>
                              </p:par>
                            </p:childTnLst>
                          </p:cTn>
                        </p:par>
                        <p:par>
                          <p:cTn id="4495" fill="hold">
                            <p:stCondLst>
                              <p:cond delay="37150"/>
                            </p:stCondLst>
                            <p:childTnLst>
                              <p:par>
                                <p:cTn id="4496" presetID="1" presetClass="exit" presetSubtype="0" fill="hold" nodeType="afterEffect">
                                  <p:stCondLst>
                                    <p:cond delay="50"/>
                                  </p:stCondLst>
                                  <p:childTnLst>
                                    <p:set>
                                      <p:cBhvr>
                                        <p:cTn id="4497" dur="1" fill="hold">
                                          <p:stCondLst>
                                            <p:cond delay="0"/>
                                          </p:stCondLst>
                                        </p:cTn>
                                        <p:tgtEl>
                                          <p:spTgt spid="275"/>
                                        </p:tgtEl>
                                        <p:attrNameLst>
                                          <p:attrName>style.visibility</p:attrName>
                                        </p:attrNameLst>
                                      </p:cBhvr>
                                      <p:to>
                                        <p:strVal val="hidden"/>
                                      </p:to>
                                    </p:set>
                                  </p:childTnLst>
                                </p:cTn>
                              </p:par>
                            </p:childTnLst>
                          </p:cTn>
                        </p:par>
                        <p:par>
                          <p:cTn id="4498" fill="hold">
                            <p:stCondLst>
                              <p:cond delay="37200"/>
                            </p:stCondLst>
                            <p:childTnLst>
                              <p:par>
                                <p:cTn id="4499" presetID="1" presetClass="entr" presetSubtype="0" fill="hold" nodeType="afterEffect">
                                  <p:stCondLst>
                                    <p:cond delay="0"/>
                                  </p:stCondLst>
                                  <p:childTnLst>
                                    <p:set>
                                      <p:cBhvr>
                                        <p:cTn id="4500" dur="1" fill="hold">
                                          <p:stCondLst>
                                            <p:cond delay="0"/>
                                          </p:stCondLst>
                                        </p:cTn>
                                        <p:tgtEl>
                                          <p:spTgt spid="276"/>
                                        </p:tgtEl>
                                        <p:attrNameLst>
                                          <p:attrName>style.visibility</p:attrName>
                                        </p:attrNameLst>
                                      </p:cBhvr>
                                      <p:to>
                                        <p:strVal val="visible"/>
                                      </p:to>
                                    </p:set>
                                  </p:childTnLst>
                                </p:cTn>
                              </p:par>
                            </p:childTnLst>
                          </p:cTn>
                        </p:par>
                        <p:par>
                          <p:cTn id="4501" fill="hold">
                            <p:stCondLst>
                              <p:cond delay="37200"/>
                            </p:stCondLst>
                            <p:childTnLst>
                              <p:par>
                                <p:cTn id="4502" presetID="1" presetClass="exit" presetSubtype="0" fill="hold" nodeType="afterEffect">
                                  <p:stCondLst>
                                    <p:cond delay="50"/>
                                  </p:stCondLst>
                                  <p:childTnLst>
                                    <p:set>
                                      <p:cBhvr>
                                        <p:cTn id="4503" dur="1" fill="hold">
                                          <p:stCondLst>
                                            <p:cond delay="0"/>
                                          </p:stCondLst>
                                        </p:cTn>
                                        <p:tgtEl>
                                          <p:spTgt spid="276"/>
                                        </p:tgtEl>
                                        <p:attrNameLst>
                                          <p:attrName>style.visibility</p:attrName>
                                        </p:attrNameLst>
                                      </p:cBhvr>
                                      <p:to>
                                        <p:strVal val="hidden"/>
                                      </p:to>
                                    </p:set>
                                  </p:childTnLst>
                                </p:cTn>
                              </p:par>
                            </p:childTnLst>
                          </p:cTn>
                        </p:par>
                        <p:par>
                          <p:cTn id="4504" fill="hold">
                            <p:stCondLst>
                              <p:cond delay="37250"/>
                            </p:stCondLst>
                            <p:childTnLst>
                              <p:par>
                                <p:cTn id="4505" presetID="1" presetClass="entr" presetSubtype="0" fill="hold" nodeType="afterEffect">
                                  <p:stCondLst>
                                    <p:cond delay="0"/>
                                  </p:stCondLst>
                                  <p:childTnLst>
                                    <p:set>
                                      <p:cBhvr>
                                        <p:cTn id="4506" dur="1" fill="hold">
                                          <p:stCondLst>
                                            <p:cond delay="0"/>
                                          </p:stCondLst>
                                        </p:cTn>
                                        <p:tgtEl>
                                          <p:spTgt spid="277"/>
                                        </p:tgtEl>
                                        <p:attrNameLst>
                                          <p:attrName>style.visibility</p:attrName>
                                        </p:attrNameLst>
                                      </p:cBhvr>
                                      <p:to>
                                        <p:strVal val="visible"/>
                                      </p:to>
                                    </p:set>
                                  </p:childTnLst>
                                </p:cTn>
                              </p:par>
                            </p:childTnLst>
                          </p:cTn>
                        </p:par>
                        <p:par>
                          <p:cTn id="4507" fill="hold">
                            <p:stCondLst>
                              <p:cond delay="37250"/>
                            </p:stCondLst>
                            <p:childTnLst>
                              <p:par>
                                <p:cTn id="4508" presetID="1" presetClass="exit" presetSubtype="0" fill="hold" nodeType="afterEffect">
                                  <p:stCondLst>
                                    <p:cond delay="50"/>
                                  </p:stCondLst>
                                  <p:childTnLst>
                                    <p:set>
                                      <p:cBhvr>
                                        <p:cTn id="4509" dur="1" fill="hold">
                                          <p:stCondLst>
                                            <p:cond delay="0"/>
                                          </p:stCondLst>
                                        </p:cTn>
                                        <p:tgtEl>
                                          <p:spTgt spid="277"/>
                                        </p:tgtEl>
                                        <p:attrNameLst>
                                          <p:attrName>style.visibility</p:attrName>
                                        </p:attrNameLst>
                                      </p:cBhvr>
                                      <p:to>
                                        <p:strVal val="hidden"/>
                                      </p:to>
                                    </p:set>
                                  </p:childTnLst>
                                </p:cTn>
                              </p:par>
                            </p:childTnLst>
                          </p:cTn>
                        </p:par>
                        <p:par>
                          <p:cTn id="4510" fill="hold">
                            <p:stCondLst>
                              <p:cond delay="37300"/>
                            </p:stCondLst>
                            <p:childTnLst>
                              <p:par>
                                <p:cTn id="4511" presetID="1" presetClass="entr" presetSubtype="0" fill="hold" nodeType="afterEffect">
                                  <p:stCondLst>
                                    <p:cond delay="0"/>
                                  </p:stCondLst>
                                  <p:childTnLst>
                                    <p:set>
                                      <p:cBhvr>
                                        <p:cTn id="4512" dur="1" fill="hold">
                                          <p:stCondLst>
                                            <p:cond delay="0"/>
                                          </p:stCondLst>
                                        </p:cTn>
                                        <p:tgtEl>
                                          <p:spTgt spid="278"/>
                                        </p:tgtEl>
                                        <p:attrNameLst>
                                          <p:attrName>style.visibility</p:attrName>
                                        </p:attrNameLst>
                                      </p:cBhvr>
                                      <p:to>
                                        <p:strVal val="visible"/>
                                      </p:to>
                                    </p:set>
                                  </p:childTnLst>
                                </p:cTn>
                              </p:par>
                            </p:childTnLst>
                          </p:cTn>
                        </p:par>
                        <p:par>
                          <p:cTn id="4513" fill="hold">
                            <p:stCondLst>
                              <p:cond delay="37300"/>
                            </p:stCondLst>
                            <p:childTnLst>
                              <p:par>
                                <p:cTn id="4514" presetID="1" presetClass="exit" presetSubtype="0" fill="hold" nodeType="afterEffect">
                                  <p:stCondLst>
                                    <p:cond delay="50"/>
                                  </p:stCondLst>
                                  <p:childTnLst>
                                    <p:set>
                                      <p:cBhvr>
                                        <p:cTn id="4515" dur="1" fill="hold">
                                          <p:stCondLst>
                                            <p:cond delay="0"/>
                                          </p:stCondLst>
                                        </p:cTn>
                                        <p:tgtEl>
                                          <p:spTgt spid="278"/>
                                        </p:tgtEl>
                                        <p:attrNameLst>
                                          <p:attrName>style.visibility</p:attrName>
                                        </p:attrNameLst>
                                      </p:cBhvr>
                                      <p:to>
                                        <p:strVal val="hidden"/>
                                      </p:to>
                                    </p:set>
                                  </p:childTnLst>
                                </p:cTn>
                              </p:par>
                            </p:childTnLst>
                          </p:cTn>
                        </p:par>
                        <p:par>
                          <p:cTn id="4516" fill="hold">
                            <p:stCondLst>
                              <p:cond delay="37350"/>
                            </p:stCondLst>
                            <p:childTnLst>
                              <p:par>
                                <p:cTn id="4517" presetID="1" presetClass="entr" presetSubtype="0" fill="hold" nodeType="afterEffect">
                                  <p:stCondLst>
                                    <p:cond delay="0"/>
                                  </p:stCondLst>
                                  <p:childTnLst>
                                    <p:set>
                                      <p:cBhvr>
                                        <p:cTn id="4518" dur="1" fill="hold">
                                          <p:stCondLst>
                                            <p:cond delay="0"/>
                                          </p:stCondLst>
                                        </p:cTn>
                                        <p:tgtEl>
                                          <p:spTgt spid="279"/>
                                        </p:tgtEl>
                                        <p:attrNameLst>
                                          <p:attrName>style.visibility</p:attrName>
                                        </p:attrNameLst>
                                      </p:cBhvr>
                                      <p:to>
                                        <p:strVal val="visible"/>
                                      </p:to>
                                    </p:set>
                                  </p:childTnLst>
                                </p:cTn>
                              </p:par>
                            </p:childTnLst>
                          </p:cTn>
                        </p:par>
                        <p:par>
                          <p:cTn id="4519" fill="hold">
                            <p:stCondLst>
                              <p:cond delay="37350"/>
                            </p:stCondLst>
                            <p:childTnLst>
                              <p:par>
                                <p:cTn id="4520" presetID="1" presetClass="entr" presetSubtype="0" fill="hold" nodeType="afterEffect">
                                  <p:stCondLst>
                                    <p:cond delay="0"/>
                                  </p:stCondLst>
                                  <p:childTnLst>
                                    <p:set>
                                      <p:cBhvr>
                                        <p:cTn id="4521" dur="1" fill="hold">
                                          <p:stCondLst>
                                            <p:cond delay="0"/>
                                          </p:stCondLst>
                                        </p:cTn>
                                        <p:tgtEl>
                                          <p:spTgt spid="289"/>
                                        </p:tgtEl>
                                        <p:attrNameLst>
                                          <p:attrName>style.visibility</p:attrName>
                                        </p:attrNameLst>
                                      </p:cBhvr>
                                      <p:to>
                                        <p:strVal val="visible"/>
                                      </p:to>
                                    </p:set>
                                  </p:childTnLst>
                                </p:cTn>
                              </p:par>
                            </p:childTnLst>
                          </p:cTn>
                        </p:par>
                        <p:par>
                          <p:cTn id="4522" fill="hold">
                            <p:stCondLst>
                              <p:cond delay="37350"/>
                            </p:stCondLst>
                            <p:childTnLst>
                              <p:par>
                                <p:cTn id="4523" presetID="1" presetClass="exit" presetSubtype="0" fill="hold" nodeType="afterEffect">
                                  <p:stCondLst>
                                    <p:cond delay="50"/>
                                  </p:stCondLst>
                                  <p:childTnLst>
                                    <p:set>
                                      <p:cBhvr>
                                        <p:cTn id="4524" dur="1" fill="hold">
                                          <p:stCondLst>
                                            <p:cond delay="0"/>
                                          </p:stCondLst>
                                        </p:cTn>
                                        <p:tgtEl>
                                          <p:spTgt spid="289"/>
                                        </p:tgtEl>
                                        <p:attrNameLst>
                                          <p:attrName>style.visibility</p:attrName>
                                        </p:attrNameLst>
                                      </p:cBhvr>
                                      <p:to>
                                        <p:strVal val="hidden"/>
                                      </p:to>
                                    </p:set>
                                  </p:childTnLst>
                                </p:cTn>
                              </p:par>
                            </p:childTnLst>
                          </p:cTn>
                        </p:par>
                        <p:par>
                          <p:cTn id="4525" fill="hold">
                            <p:stCondLst>
                              <p:cond delay="37400"/>
                            </p:stCondLst>
                            <p:childTnLst>
                              <p:par>
                                <p:cTn id="4526" presetID="1" presetClass="entr" presetSubtype="0" fill="hold" nodeType="afterEffect">
                                  <p:stCondLst>
                                    <p:cond delay="0"/>
                                  </p:stCondLst>
                                  <p:childTnLst>
                                    <p:set>
                                      <p:cBhvr>
                                        <p:cTn id="4527" dur="1" fill="hold">
                                          <p:stCondLst>
                                            <p:cond delay="0"/>
                                          </p:stCondLst>
                                        </p:cTn>
                                        <p:tgtEl>
                                          <p:spTgt spid="290"/>
                                        </p:tgtEl>
                                        <p:attrNameLst>
                                          <p:attrName>style.visibility</p:attrName>
                                        </p:attrNameLst>
                                      </p:cBhvr>
                                      <p:to>
                                        <p:strVal val="visible"/>
                                      </p:to>
                                    </p:set>
                                  </p:childTnLst>
                                </p:cTn>
                              </p:par>
                            </p:childTnLst>
                          </p:cTn>
                        </p:par>
                        <p:par>
                          <p:cTn id="4528" fill="hold">
                            <p:stCondLst>
                              <p:cond delay="37400"/>
                            </p:stCondLst>
                            <p:childTnLst>
                              <p:par>
                                <p:cTn id="4529" presetID="1" presetClass="exit" presetSubtype="0" fill="hold" nodeType="afterEffect">
                                  <p:stCondLst>
                                    <p:cond delay="50"/>
                                  </p:stCondLst>
                                  <p:childTnLst>
                                    <p:set>
                                      <p:cBhvr>
                                        <p:cTn id="4530" dur="1" fill="hold">
                                          <p:stCondLst>
                                            <p:cond delay="0"/>
                                          </p:stCondLst>
                                        </p:cTn>
                                        <p:tgtEl>
                                          <p:spTgt spid="290"/>
                                        </p:tgtEl>
                                        <p:attrNameLst>
                                          <p:attrName>style.visibility</p:attrName>
                                        </p:attrNameLst>
                                      </p:cBhvr>
                                      <p:to>
                                        <p:strVal val="hidden"/>
                                      </p:to>
                                    </p:set>
                                  </p:childTnLst>
                                </p:cTn>
                              </p:par>
                            </p:childTnLst>
                          </p:cTn>
                        </p:par>
                        <p:par>
                          <p:cTn id="4531" fill="hold">
                            <p:stCondLst>
                              <p:cond delay="37450"/>
                            </p:stCondLst>
                            <p:childTnLst>
                              <p:par>
                                <p:cTn id="4532" presetID="1" presetClass="entr" presetSubtype="0" fill="hold" nodeType="afterEffect">
                                  <p:stCondLst>
                                    <p:cond delay="0"/>
                                  </p:stCondLst>
                                  <p:childTnLst>
                                    <p:set>
                                      <p:cBhvr>
                                        <p:cTn id="4533" dur="1" fill="hold">
                                          <p:stCondLst>
                                            <p:cond delay="0"/>
                                          </p:stCondLst>
                                        </p:cTn>
                                        <p:tgtEl>
                                          <p:spTgt spid="291"/>
                                        </p:tgtEl>
                                        <p:attrNameLst>
                                          <p:attrName>style.visibility</p:attrName>
                                        </p:attrNameLst>
                                      </p:cBhvr>
                                      <p:to>
                                        <p:strVal val="visible"/>
                                      </p:to>
                                    </p:set>
                                  </p:childTnLst>
                                </p:cTn>
                              </p:par>
                            </p:childTnLst>
                          </p:cTn>
                        </p:par>
                        <p:par>
                          <p:cTn id="4534" fill="hold">
                            <p:stCondLst>
                              <p:cond delay="37450"/>
                            </p:stCondLst>
                            <p:childTnLst>
                              <p:par>
                                <p:cTn id="4535" presetID="1" presetClass="exit" presetSubtype="0" fill="hold" nodeType="afterEffect">
                                  <p:stCondLst>
                                    <p:cond delay="50"/>
                                  </p:stCondLst>
                                  <p:childTnLst>
                                    <p:set>
                                      <p:cBhvr>
                                        <p:cTn id="4536" dur="1" fill="hold">
                                          <p:stCondLst>
                                            <p:cond delay="0"/>
                                          </p:stCondLst>
                                        </p:cTn>
                                        <p:tgtEl>
                                          <p:spTgt spid="291"/>
                                        </p:tgtEl>
                                        <p:attrNameLst>
                                          <p:attrName>style.visibility</p:attrName>
                                        </p:attrNameLst>
                                      </p:cBhvr>
                                      <p:to>
                                        <p:strVal val="hidden"/>
                                      </p:to>
                                    </p:set>
                                  </p:childTnLst>
                                </p:cTn>
                              </p:par>
                            </p:childTnLst>
                          </p:cTn>
                        </p:par>
                        <p:par>
                          <p:cTn id="4537" fill="hold">
                            <p:stCondLst>
                              <p:cond delay="37500"/>
                            </p:stCondLst>
                            <p:childTnLst>
                              <p:par>
                                <p:cTn id="4538" presetID="1" presetClass="entr" presetSubtype="0" fill="hold" nodeType="afterEffect">
                                  <p:stCondLst>
                                    <p:cond delay="0"/>
                                  </p:stCondLst>
                                  <p:childTnLst>
                                    <p:set>
                                      <p:cBhvr>
                                        <p:cTn id="4539" dur="1" fill="hold">
                                          <p:stCondLst>
                                            <p:cond delay="0"/>
                                          </p:stCondLst>
                                        </p:cTn>
                                        <p:tgtEl>
                                          <p:spTgt spid="292"/>
                                        </p:tgtEl>
                                        <p:attrNameLst>
                                          <p:attrName>style.visibility</p:attrName>
                                        </p:attrNameLst>
                                      </p:cBhvr>
                                      <p:to>
                                        <p:strVal val="visible"/>
                                      </p:to>
                                    </p:set>
                                  </p:childTnLst>
                                </p:cTn>
                              </p:par>
                            </p:childTnLst>
                          </p:cTn>
                        </p:par>
                        <p:par>
                          <p:cTn id="4540" fill="hold">
                            <p:stCondLst>
                              <p:cond delay="37500"/>
                            </p:stCondLst>
                            <p:childTnLst>
                              <p:par>
                                <p:cTn id="4541" presetID="1" presetClass="exit" presetSubtype="0" fill="hold" nodeType="afterEffect">
                                  <p:stCondLst>
                                    <p:cond delay="50"/>
                                  </p:stCondLst>
                                  <p:childTnLst>
                                    <p:set>
                                      <p:cBhvr>
                                        <p:cTn id="4542" dur="1" fill="hold">
                                          <p:stCondLst>
                                            <p:cond delay="0"/>
                                          </p:stCondLst>
                                        </p:cTn>
                                        <p:tgtEl>
                                          <p:spTgt spid="292"/>
                                        </p:tgtEl>
                                        <p:attrNameLst>
                                          <p:attrName>style.visibility</p:attrName>
                                        </p:attrNameLst>
                                      </p:cBhvr>
                                      <p:to>
                                        <p:strVal val="hidden"/>
                                      </p:to>
                                    </p:set>
                                  </p:childTnLst>
                                </p:cTn>
                              </p:par>
                            </p:childTnLst>
                          </p:cTn>
                        </p:par>
                        <p:par>
                          <p:cTn id="4543" fill="hold">
                            <p:stCondLst>
                              <p:cond delay="37550"/>
                            </p:stCondLst>
                            <p:childTnLst>
                              <p:par>
                                <p:cTn id="4544" presetID="1" presetClass="entr" presetSubtype="0" fill="hold" nodeType="afterEffect">
                                  <p:stCondLst>
                                    <p:cond delay="0"/>
                                  </p:stCondLst>
                                  <p:childTnLst>
                                    <p:set>
                                      <p:cBhvr>
                                        <p:cTn id="4545" dur="1" fill="hold">
                                          <p:stCondLst>
                                            <p:cond delay="0"/>
                                          </p:stCondLst>
                                        </p:cTn>
                                        <p:tgtEl>
                                          <p:spTgt spid="293"/>
                                        </p:tgtEl>
                                        <p:attrNameLst>
                                          <p:attrName>style.visibility</p:attrName>
                                        </p:attrNameLst>
                                      </p:cBhvr>
                                      <p:to>
                                        <p:strVal val="visible"/>
                                      </p:to>
                                    </p:set>
                                  </p:childTnLst>
                                </p:cTn>
                              </p:par>
                            </p:childTnLst>
                          </p:cTn>
                        </p:par>
                        <p:par>
                          <p:cTn id="4546" fill="hold">
                            <p:stCondLst>
                              <p:cond delay="37550"/>
                            </p:stCondLst>
                            <p:childTnLst>
                              <p:par>
                                <p:cTn id="4547" presetID="1" presetClass="exit" presetSubtype="0" fill="hold" nodeType="afterEffect">
                                  <p:stCondLst>
                                    <p:cond delay="50"/>
                                  </p:stCondLst>
                                  <p:childTnLst>
                                    <p:set>
                                      <p:cBhvr>
                                        <p:cTn id="4548" dur="1" fill="hold">
                                          <p:stCondLst>
                                            <p:cond delay="0"/>
                                          </p:stCondLst>
                                        </p:cTn>
                                        <p:tgtEl>
                                          <p:spTgt spid="293"/>
                                        </p:tgtEl>
                                        <p:attrNameLst>
                                          <p:attrName>style.visibility</p:attrName>
                                        </p:attrNameLst>
                                      </p:cBhvr>
                                      <p:to>
                                        <p:strVal val="hidden"/>
                                      </p:to>
                                    </p:set>
                                  </p:childTnLst>
                                </p:cTn>
                              </p:par>
                            </p:childTnLst>
                          </p:cTn>
                        </p:par>
                        <p:par>
                          <p:cTn id="4549" fill="hold">
                            <p:stCondLst>
                              <p:cond delay="37600"/>
                            </p:stCondLst>
                            <p:childTnLst>
                              <p:par>
                                <p:cTn id="4550" presetID="1" presetClass="entr" presetSubtype="0" fill="hold" nodeType="afterEffect">
                                  <p:stCondLst>
                                    <p:cond delay="0"/>
                                  </p:stCondLst>
                                  <p:childTnLst>
                                    <p:set>
                                      <p:cBhvr>
                                        <p:cTn id="4551" dur="1" fill="hold">
                                          <p:stCondLst>
                                            <p:cond delay="0"/>
                                          </p:stCondLst>
                                        </p:cTn>
                                        <p:tgtEl>
                                          <p:spTgt spid="294"/>
                                        </p:tgtEl>
                                        <p:attrNameLst>
                                          <p:attrName>style.visibility</p:attrName>
                                        </p:attrNameLst>
                                      </p:cBhvr>
                                      <p:to>
                                        <p:strVal val="visible"/>
                                      </p:to>
                                    </p:set>
                                  </p:childTnLst>
                                </p:cTn>
                              </p:par>
                            </p:childTnLst>
                          </p:cTn>
                        </p:par>
                        <p:par>
                          <p:cTn id="4552" fill="hold">
                            <p:stCondLst>
                              <p:cond delay="37600"/>
                            </p:stCondLst>
                            <p:childTnLst>
                              <p:par>
                                <p:cTn id="4553" presetID="1" presetClass="exit" presetSubtype="0" fill="hold" nodeType="afterEffect">
                                  <p:stCondLst>
                                    <p:cond delay="50"/>
                                  </p:stCondLst>
                                  <p:childTnLst>
                                    <p:set>
                                      <p:cBhvr>
                                        <p:cTn id="4554" dur="1" fill="hold">
                                          <p:stCondLst>
                                            <p:cond delay="0"/>
                                          </p:stCondLst>
                                        </p:cTn>
                                        <p:tgtEl>
                                          <p:spTgt spid="294"/>
                                        </p:tgtEl>
                                        <p:attrNameLst>
                                          <p:attrName>style.visibility</p:attrName>
                                        </p:attrNameLst>
                                      </p:cBhvr>
                                      <p:to>
                                        <p:strVal val="hidden"/>
                                      </p:to>
                                    </p:set>
                                  </p:childTnLst>
                                </p:cTn>
                              </p:par>
                            </p:childTnLst>
                          </p:cTn>
                        </p:par>
                        <p:par>
                          <p:cTn id="4555" fill="hold">
                            <p:stCondLst>
                              <p:cond delay="37650"/>
                            </p:stCondLst>
                            <p:childTnLst>
                              <p:par>
                                <p:cTn id="4556" presetID="1" presetClass="entr" presetSubtype="0" fill="hold" nodeType="afterEffect">
                                  <p:stCondLst>
                                    <p:cond delay="0"/>
                                  </p:stCondLst>
                                  <p:childTnLst>
                                    <p:set>
                                      <p:cBhvr>
                                        <p:cTn id="4557" dur="1" fill="hold">
                                          <p:stCondLst>
                                            <p:cond delay="0"/>
                                          </p:stCondLst>
                                        </p:cTn>
                                        <p:tgtEl>
                                          <p:spTgt spid="303"/>
                                        </p:tgtEl>
                                        <p:attrNameLst>
                                          <p:attrName>style.visibility</p:attrName>
                                        </p:attrNameLst>
                                      </p:cBhvr>
                                      <p:to>
                                        <p:strVal val="visible"/>
                                      </p:to>
                                    </p:set>
                                  </p:childTnLst>
                                </p:cTn>
                              </p:par>
                            </p:childTnLst>
                          </p:cTn>
                        </p:par>
                        <p:par>
                          <p:cTn id="4558" fill="hold">
                            <p:stCondLst>
                              <p:cond delay="37650"/>
                            </p:stCondLst>
                            <p:childTnLst>
                              <p:par>
                                <p:cTn id="4559" presetID="1" presetClass="exit" presetSubtype="0" fill="hold" nodeType="afterEffect">
                                  <p:stCondLst>
                                    <p:cond delay="50"/>
                                  </p:stCondLst>
                                  <p:childTnLst>
                                    <p:set>
                                      <p:cBhvr>
                                        <p:cTn id="4560" dur="1" fill="hold">
                                          <p:stCondLst>
                                            <p:cond delay="0"/>
                                          </p:stCondLst>
                                        </p:cTn>
                                        <p:tgtEl>
                                          <p:spTgt spid="303"/>
                                        </p:tgtEl>
                                        <p:attrNameLst>
                                          <p:attrName>style.visibility</p:attrName>
                                        </p:attrNameLst>
                                      </p:cBhvr>
                                      <p:to>
                                        <p:strVal val="hidden"/>
                                      </p:to>
                                    </p:set>
                                  </p:childTnLst>
                                </p:cTn>
                              </p:par>
                            </p:childTnLst>
                          </p:cTn>
                        </p:par>
                        <p:par>
                          <p:cTn id="4561" fill="hold">
                            <p:stCondLst>
                              <p:cond delay="37700"/>
                            </p:stCondLst>
                            <p:childTnLst>
                              <p:par>
                                <p:cTn id="4562" presetID="1" presetClass="entr" presetSubtype="0" fill="hold" nodeType="afterEffect">
                                  <p:stCondLst>
                                    <p:cond delay="0"/>
                                  </p:stCondLst>
                                  <p:childTnLst>
                                    <p:set>
                                      <p:cBhvr>
                                        <p:cTn id="4563" dur="1" fill="hold">
                                          <p:stCondLst>
                                            <p:cond delay="0"/>
                                          </p:stCondLst>
                                        </p:cTn>
                                        <p:tgtEl>
                                          <p:spTgt spid="304"/>
                                        </p:tgtEl>
                                        <p:attrNameLst>
                                          <p:attrName>style.visibility</p:attrName>
                                        </p:attrNameLst>
                                      </p:cBhvr>
                                      <p:to>
                                        <p:strVal val="visible"/>
                                      </p:to>
                                    </p:set>
                                  </p:childTnLst>
                                </p:cTn>
                              </p:par>
                            </p:childTnLst>
                          </p:cTn>
                        </p:par>
                        <p:par>
                          <p:cTn id="4564" fill="hold">
                            <p:stCondLst>
                              <p:cond delay="37700"/>
                            </p:stCondLst>
                            <p:childTnLst>
                              <p:par>
                                <p:cTn id="4565" presetID="1" presetClass="exit" presetSubtype="0" fill="hold" nodeType="afterEffect">
                                  <p:stCondLst>
                                    <p:cond delay="50"/>
                                  </p:stCondLst>
                                  <p:childTnLst>
                                    <p:set>
                                      <p:cBhvr>
                                        <p:cTn id="4566" dur="1" fill="hold">
                                          <p:stCondLst>
                                            <p:cond delay="0"/>
                                          </p:stCondLst>
                                        </p:cTn>
                                        <p:tgtEl>
                                          <p:spTgt spid="304"/>
                                        </p:tgtEl>
                                        <p:attrNameLst>
                                          <p:attrName>style.visibility</p:attrName>
                                        </p:attrNameLst>
                                      </p:cBhvr>
                                      <p:to>
                                        <p:strVal val="hidden"/>
                                      </p:to>
                                    </p:set>
                                  </p:childTnLst>
                                </p:cTn>
                              </p:par>
                            </p:childTnLst>
                          </p:cTn>
                        </p:par>
                        <p:par>
                          <p:cTn id="4567" fill="hold">
                            <p:stCondLst>
                              <p:cond delay="37750"/>
                            </p:stCondLst>
                            <p:childTnLst>
                              <p:par>
                                <p:cTn id="4568" presetID="1" presetClass="exit" presetSubtype="0" fill="hold" nodeType="afterEffect">
                                  <p:stCondLst>
                                    <p:cond delay="50"/>
                                  </p:stCondLst>
                                  <p:childTnLst>
                                    <p:set>
                                      <p:cBhvr>
                                        <p:cTn id="4569" dur="1" fill="hold">
                                          <p:stCondLst>
                                            <p:cond delay="0"/>
                                          </p:stCondLst>
                                        </p:cTn>
                                        <p:tgtEl>
                                          <p:spTgt spid="279"/>
                                        </p:tgtEl>
                                        <p:attrNameLst>
                                          <p:attrName>style.visibility</p:attrName>
                                        </p:attrNameLst>
                                      </p:cBhvr>
                                      <p:to>
                                        <p:strVal val="hidden"/>
                                      </p:to>
                                    </p:set>
                                  </p:childTnLst>
                                </p:cTn>
                              </p:par>
                            </p:childTnLst>
                          </p:cTn>
                        </p:par>
                        <p:par>
                          <p:cTn id="4570" fill="hold">
                            <p:stCondLst>
                              <p:cond delay="37800"/>
                            </p:stCondLst>
                            <p:childTnLst>
                              <p:par>
                                <p:cTn id="4571" presetID="1" presetClass="exit" presetSubtype="0" fill="hold" nodeType="afterEffect">
                                  <p:stCondLst>
                                    <p:cond delay="50"/>
                                  </p:stCondLst>
                                  <p:childTnLst>
                                    <p:set>
                                      <p:cBhvr>
                                        <p:cTn id="4572" dur="1" fill="hold">
                                          <p:stCondLst>
                                            <p:cond delay="0"/>
                                          </p:stCondLst>
                                        </p:cTn>
                                        <p:tgtEl>
                                          <p:spTgt spid="271"/>
                                        </p:tgtEl>
                                        <p:attrNameLst>
                                          <p:attrName>style.visibility</p:attrName>
                                        </p:attrNameLst>
                                      </p:cBhvr>
                                      <p:to>
                                        <p:strVal val="hidden"/>
                                      </p:to>
                                    </p:set>
                                  </p:childTnLst>
                                </p:cTn>
                              </p:par>
                            </p:childTnLst>
                          </p:cTn>
                        </p:par>
                        <p:par>
                          <p:cTn id="4573" fill="hold">
                            <p:stCondLst>
                              <p:cond delay="37850"/>
                            </p:stCondLst>
                            <p:childTnLst>
                              <p:par>
                                <p:cTn id="4574" presetID="1" presetClass="entr" presetSubtype="0" fill="hold" nodeType="afterEffect">
                                  <p:stCondLst>
                                    <p:cond delay="0"/>
                                  </p:stCondLst>
                                  <p:childTnLst>
                                    <p:set>
                                      <p:cBhvr>
                                        <p:cTn id="4575" dur="1" fill="hold">
                                          <p:stCondLst>
                                            <p:cond delay="0"/>
                                          </p:stCondLst>
                                        </p:cTn>
                                        <p:tgtEl>
                                          <p:spTgt spid="280"/>
                                        </p:tgtEl>
                                        <p:attrNameLst>
                                          <p:attrName>style.visibility</p:attrName>
                                        </p:attrNameLst>
                                      </p:cBhvr>
                                      <p:to>
                                        <p:strVal val="visible"/>
                                      </p:to>
                                    </p:set>
                                  </p:childTnLst>
                                </p:cTn>
                              </p:par>
                            </p:childTnLst>
                          </p:cTn>
                        </p:par>
                        <p:par>
                          <p:cTn id="4576" fill="hold">
                            <p:stCondLst>
                              <p:cond delay="37850"/>
                            </p:stCondLst>
                            <p:childTnLst>
                              <p:par>
                                <p:cTn id="4577" presetID="1" presetClass="exit" presetSubtype="0" fill="hold" nodeType="afterEffect">
                                  <p:stCondLst>
                                    <p:cond delay="50"/>
                                  </p:stCondLst>
                                  <p:childTnLst>
                                    <p:set>
                                      <p:cBhvr>
                                        <p:cTn id="4578" dur="1" fill="hold">
                                          <p:stCondLst>
                                            <p:cond delay="0"/>
                                          </p:stCondLst>
                                        </p:cTn>
                                        <p:tgtEl>
                                          <p:spTgt spid="280"/>
                                        </p:tgtEl>
                                        <p:attrNameLst>
                                          <p:attrName>style.visibility</p:attrName>
                                        </p:attrNameLst>
                                      </p:cBhvr>
                                      <p:to>
                                        <p:strVal val="hidden"/>
                                      </p:to>
                                    </p:set>
                                  </p:childTnLst>
                                </p:cTn>
                              </p:par>
                            </p:childTnLst>
                          </p:cTn>
                        </p:par>
                        <p:par>
                          <p:cTn id="4579" fill="hold">
                            <p:stCondLst>
                              <p:cond delay="37900"/>
                            </p:stCondLst>
                            <p:childTnLst>
                              <p:par>
                                <p:cTn id="4580" presetID="1" presetClass="entr" presetSubtype="0" fill="hold" nodeType="afterEffect">
                                  <p:stCondLst>
                                    <p:cond delay="0"/>
                                  </p:stCondLst>
                                  <p:childTnLst>
                                    <p:set>
                                      <p:cBhvr>
                                        <p:cTn id="4581" dur="1" fill="hold">
                                          <p:stCondLst>
                                            <p:cond delay="0"/>
                                          </p:stCondLst>
                                        </p:cTn>
                                        <p:tgtEl>
                                          <p:spTgt spid="281"/>
                                        </p:tgtEl>
                                        <p:attrNameLst>
                                          <p:attrName>style.visibility</p:attrName>
                                        </p:attrNameLst>
                                      </p:cBhvr>
                                      <p:to>
                                        <p:strVal val="visible"/>
                                      </p:to>
                                    </p:set>
                                  </p:childTnLst>
                                </p:cTn>
                              </p:par>
                            </p:childTnLst>
                          </p:cTn>
                        </p:par>
                        <p:par>
                          <p:cTn id="4582" fill="hold">
                            <p:stCondLst>
                              <p:cond delay="37900"/>
                            </p:stCondLst>
                            <p:childTnLst>
                              <p:par>
                                <p:cTn id="4583" presetID="1" presetClass="entr" presetSubtype="0" fill="hold" nodeType="afterEffect">
                                  <p:stCondLst>
                                    <p:cond delay="0"/>
                                  </p:stCondLst>
                                  <p:childTnLst>
                                    <p:set>
                                      <p:cBhvr>
                                        <p:cTn id="4584" dur="1" fill="hold">
                                          <p:stCondLst>
                                            <p:cond delay="0"/>
                                          </p:stCondLst>
                                        </p:cTn>
                                        <p:tgtEl>
                                          <p:spTgt spid="272"/>
                                        </p:tgtEl>
                                        <p:attrNameLst>
                                          <p:attrName>style.visibility</p:attrName>
                                        </p:attrNameLst>
                                      </p:cBhvr>
                                      <p:to>
                                        <p:strVal val="visible"/>
                                      </p:to>
                                    </p:set>
                                  </p:childTnLst>
                                </p:cTn>
                              </p:par>
                            </p:childTnLst>
                          </p:cTn>
                        </p:par>
                        <p:par>
                          <p:cTn id="4585" fill="hold">
                            <p:stCondLst>
                              <p:cond delay="37900"/>
                            </p:stCondLst>
                            <p:childTnLst>
                              <p:par>
                                <p:cTn id="4586" presetID="1" presetClass="exit" presetSubtype="0" fill="hold" nodeType="afterEffect">
                                  <p:stCondLst>
                                    <p:cond delay="50"/>
                                  </p:stCondLst>
                                  <p:childTnLst>
                                    <p:set>
                                      <p:cBhvr>
                                        <p:cTn id="4587" dur="1" fill="hold">
                                          <p:stCondLst>
                                            <p:cond delay="0"/>
                                          </p:stCondLst>
                                        </p:cTn>
                                        <p:tgtEl>
                                          <p:spTgt spid="272"/>
                                        </p:tgtEl>
                                        <p:attrNameLst>
                                          <p:attrName>style.visibility</p:attrName>
                                        </p:attrNameLst>
                                      </p:cBhvr>
                                      <p:to>
                                        <p:strVal val="hidden"/>
                                      </p:to>
                                    </p:set>
                                  </p:childTnLst>
                                </p:cTn>
                              </p:par>
                            </p:childTnLst>
                          </p:cTn>
                        </p:par>
                        <p:par>
                          <p:cTn id="4588" fill="hold">
                            <p:stCondLst>
                              <p:cond delay="37950"/>
                            </p:stCondLst>
                            <p:childTnLst>
                              <p:par>
                                <p:cTn id="4589" presetID="1" presetClass="entr" presetSubtype="0" fill="hold" nodeType="afterEffect">
                                  <p:stCondLst>
                                    <p:cond delay="0"/>
                                  </p:stCondLst>
                                  <p:childTnLst>
                                    <p:set>
                                      <p:cBhvr>
                                        <p:cTn id="4590" dur="1" fill="hold">
                                          <p:stCondLst>
                                            <p:cond delay="0"/>
                                          </p:stCondLst>
                                        </p:cTn>
                                        <p:tgtEl>
                                          <p:spTgt spid="273"/>
                                        </p:tgtEl>
                                        <p:attrNameLst>
                                          <p:attrName>style.visibility</p:attrName>
                                        </p:attrNameLst>
                                      </p:cBhvr>
                                      <p:to>
                                        <p:strVal val="visible"/>
                                      </p:to>
                                    </p:set>
                                  </p:childTnLst>
                                </p:cTn>
                              </p:par>
                            </p:childTnLst>
                          </p:cTn>
                        </p:par>
                        <p:par>
                          <p:cTn id="4591" fill="hold">
                            <p:stCondLst>
                              <p:cond delay="37950"/>
                            </p:stCondLst>
                            <p:childTnLst>
                              <p:par>
                                <p:cTn id="4592" presetID="1" presetClass="exit" presetSubtype="0" fill="hold" nodeType="afterEffect">
                                  <p:stCondLst>
                                    <p:cond delay="50"/>
                                  </p:stCondLst>
                                  <p:childTnLst>
                                    <p:set>
                                      <p:cBhvr>
                                        <p:cTn id="4593" dur="1" fill="hold">
                                          <p:stCondLst>
                                            <p:cond delay="0"/>
                                          </p:stCondLst>
                                        </p:cTn>
                                        <p:tgtEl>
                                          <p:spTgt spid="273"/>
                                        </p:tgtEl>
                                        <p:attrNameLst>
                                          <p:attrName>style.visibility</p:attrName>
                                        </p:attrNameLst>
                                      </p:cBhvr>
                                      <p:to>
                                        <p:strVal val="hidden"/>
                                      </p:to>
                                    </p:set>
                                  </p:childTnLst>
                                </p:cTn>
                              </p:par>
                            </p:childTnLst>
                          </p:cTn>
                        </p:par>
                        <p:par>
                          <p:cTn id="4594" fill="hold">
                            <p:stCondLst>
                              <p:cond delay="38000"/>
                            </p:stCondLst>
                            <p:childTnLst>
                              <p:par>
                                <p:cTn id="4595" presetID="1" presetClass="entr" presetSubtype="0" fill="hold" nodeType="afterEffect">
                                  <p:stCondLst>
                                    <p:cond delay="0"/>
                                  </p:stCondLst>
                                  <p:childTnLst>
                                    <p:set>
                                      <p:cBhvr>
                                        <p:cTn id="4596" dur="1" fill="hold">
                                          <p:stCondLst>
                                            <p:cond delay="0"/>
                                          </p:stCondLst>
                                        </p:cTn>
                                        <p:tgtEl>
                                          <p:spTgt spid="274"/>
                                        </p:tgtEl>
                                        <p:attrNameLst>
                                          <p:attrName>style.visibility</p:attrName>
                                        </p:attrNameLst>
                                      </p:cBhvr>
                                      <p:to>
                                        <p:strVal val="visible"/>
                                      </p:to>
                                    </p:set>
                                  </p:childTnLst>
                                </p:cTn>
                              </p:par>
                            </p:childTnLst>
                          </p:cTn>
                        </p:par>
                        <p:par>
                          <p:cTn id="4597" fill="hold">
                            <p:stCondLst>
                              <p:cond delay="38000"/>
                            </p:stCondLst>
                            <p:childTnLst>
                              <p:par>
                                <p:cTn id="4598" presetID="1" presetClass="entr" presetSubtype="0" fill="hold" nodeType="afterEffect">
                                  <p:stCondLst>
                                    <p:cond delay="0"/>
                                  </p:stCondLst>
                                  <p:childTnLst>
                                    <p:set>
                                      <p:cBhvr>
                                        <p:cTn id="4599" dur="1" fill="hold">
                                          <p:stCondLst>
                                            <p:cond delay="0"/>
                                          </p:stCondLst>
                                        </p:cTn>
                                        <p:tgtEl>
                                          <p:spTgt spid="289"/>
                                        </p:tgtEl>
                                        <p:attrNameLst>
                                          <p:attrName>style.visibility</p:attrName>
                                        </p:attrNameLst>
                                      </p:cBhvr>
                                      <p:to>
                                        <p:strVal val="visible"/>
                                      </p:to>
                                    </p:set>
                                  </p:childTnLst>
                                </p:cTn>
                              </p:par>
                            </p:childTnLst>
                          </p:cTn>
                        </p:par>
                        <p:par>
                          <p:cTn id="4600" fill="hold">
                            <p:stCondLst>
                              <p:cond delay="38000"/>
                            </p:stCondLst>
                            <p:childTnLst>
                              <p:par>
                                <p:cTn id="4601" presetID="1" presetClass="exit" presetSubtype="0" fill="hold" nodeType="afterEffect">
                                  <p:stCondLst>
                                    <p:cond delay="50"/>
                                  </p:stCondLst>
                                  <p:childTnLst>
                                    <p:set>
                                      <p:cBhvr>
                                        <p:cTn id="4602" dur="1" fill="hold">
                                          <p:stCondLst>
                                            <p:cond delay="0"/>
                                          </p:stCondLst>
                                        </p:cTn>
                                        <p:tgtEl>
                                          <p:spTgt spid="289"/>
                                        </p:tgtEl>
                                        <p:attrNameLst>
                                          <p:attrName>style.visibility</p:attrName>
                                        </p:attrNameLst>
                                      </p:cBhvr>
                                      <p:to>
                                        <p:strVal val="hidden"/>
                                      </p:to>
                                    </p:set>
                                  </p:childTnLst>
                                </p:cTn>
                              </p:par>
                            </p:childTnLst>
                          </p:cTn>
                        </p:par>
                        <p:par>
                          <p:cTn id="4603" fill="hold">
                            <p:stCondLst>
                              <p:cond delay="38050"/>
                            </p:stCondLst>
                            <p:childTnLst>
                              <p:par>
                                <p:cTn id="4604" presetID="1" presetClass="entr" presetSubtype="0" fill="hold" nodeType="afterEffect">
                                  <p:stCondLst>
                                    <p:cond delay="0"/>
                                  </p:stCondLst>
                                  <p:childTnLst>
                                    <p:set>
                                      <p:cBhvr>
                                        <p:cTn id="4605" dur="1" fill="hold">
                                          <p:stCondLst>
                                            <p:cond delay="0"/>
                                          </p:stCondLst>
                                        </p:cTn>
                                        <p:tgtEl>
                                          <p:spTgt spid="290"/>
                                        </p:tgtEl>
                                        <p:attrNameLst>
                                          <p:attrName>style.visibility</p:attrName>
                                        </p:attrNameLst>
                                      </p:cBhvr>
                                      <p:to>
                                        <p:strVal val="visible"/>
                                      </p:to>
                                    </p:set>
                                  </p:childTnLst>
                                </p:cTn>
                              </p:par>
                            </p:childTnLst>
                          </p:cTn>
                        </p:par>
                        <p:par>
                          <p:cTn id="4606" fill="hold">
                            <p:stCondLst>
                              <p:cond delay="38050"/>
                            </p:stCondLst>
                            <p:childTnLst>
                              <p:par>
                                <p:cTn id="4607" presetID="1" presetClass="exit" presetSubtype="0" fill="hold" nodeType="afterEffect">
                                  <p:stCondLst>
                                    <p:cond delay="50"/>
                                  </p:stCondLst>
                                  <p:childTnLst>
                                    <p:set>
                                      <p:cBhvr>
                                        <p:cTn id="4608" dur="1" fill="hold">
                                          <p:stCondLst>
                                            <p:cond delay="0"/>
                                          </p:stCondLst>
                                        </p:cTn>
                                        <p:tgtEl>
                                          <p:spTgt spid="290"/>
                                        </p:tgtEl>
                                        <p:attrNameLst>
                                          <p:attrName>style.visibility</p:attrName>
                                        </p:attrNameLst>
                                      </p:cBhvr>
                                      <p:to>
                                        <p:strVal val="hidden"/>
                                      </p:to>
                                    </p:set>
                                  </p:childTnLst>
                                </p:cTn>
                              </p:par>
                            </p:childTnLst>
                          </p:cTn>
                        </p:par>
                        <p:par>
                          <p:cTn id="4609" fill="hold">
                            <p:stCondLst>
                              <p:cond delay="38100"/>
                            </p:stCondLst>
                            <p:childTnLst>
                              <p:par>
                                <p:cTn id="4610" presetID="1" presetClass="entr" presetSubtype="0" fill="hold" nodeType="afterEffect">
                                  <p:stCondLst>
                                    <p:cond delay="0"/>
                                  </p:stCondLst>
                                  <p:childTnLst>
                                    <p:set>
                                      <p:cBhvr>
                                        <p:cTn id="4611" dur="1" fill="hold">
                                          <p:stCondLst>
                                            <p:cond delay="0"/>
                                          </p:stCondLst>
                                        </p:cTn>
                                        <p:tgtEl>
                                          <p:spTgt spid="291"/>
                                        </p:tgtEl>
                                        <p:attrNameLst>
                                          <p:attrName>style.visibility</p:attrName>
                                        </p:attrNameLst>
                                      </p:cBhvr>
                                      <p:to>
                                        <p:strVal val="visible"/>
                                      </p:to>
                                    </p:set>
                                  </p:childTnLst>
                                </p:cTn>
                              </p:par>
                            </p:childTnLst>
                          </p:cTn>
                        </p:par>
                        <p:par>
                          <p:cTn id="4612" fill="hold">
                            <p:stCondLst>
                              <p:cond delay="38100"/>
                            </p:stCondLst>
                            <p:childTnLst>
                              <p:par>
                                <p:cTn id="4613" presetID="1" presetClass="exit" presetSubtype="0" fill="hold" nodeType="afterEffect">
                                  <p:stCondLst>
                                    <p:cond delay="50"/>
                                  </p:stCondLst>
                                  <p:childTnLst>
                                    <p:set>
                                      <p:cBhvr>
                                        <p:cTn id="4614" dur="1" fill="hold">
                                          <p:stCondLst>
                                            <p:cond delay="0"/>
                                          </p:stCondLst>
                                        </p:cTn>
                                        <p:tgtEl>
                                          <p:spTgt spid="291"/>
                                        </p:tgtEl>
                                        <p:attrNameLst>
                                          <p:attrName>style.visibility</p:attrName>
                                        </p:attrNameLst>
                                      </p:cBhvr>
                                      <p:to>
                                        <p:strVal val="hidden"/>
                                      </p:to>
                                    </p:set>
                                  </p:childTnLst>
                                </p:cTn>
                              </p:par>
                            </p:childTnLst>
                          </p:cTn>
                        </p:par>
                        <p:par>
                          <p:cTn id="4615" fill="hold">
                            <p:stCondLst>
                              <p:cond delay="38150"/>
                            </p:stCondLst>
                            <p:childTnLst>
                              <p:par>
                                <p:cTn id="4616" presetID="1" presetClass="entr" presetSubtype="0" fill="hold" nodeType="afterEffect">
                                  <p:stCondLst>
                                    <p:cond delay="0"/>
                                  </p:stCondLst>
                                  <p:childTnLst>
                                    <p:set>
                                      <p:cBhvr>
                                        <p:cTn id="4617" dur="1" fill="hold">
                                          <p:stCondLst>
                                            <p:cond delay="0"/>
                                          </p:stCondLst>
                                        </p:cTn>
                                        <p:tgtEl>
                                          <p:spTgt spid="292"/>
                                        </p:tgtEl>
                                        <p:attrNameLst>
                                          <p:attrName>style.visibility</p:attrName>
                                        </p:attrNameLst>
                                      </p:cBhvr>
                                      <p:to>
                                        <p:strVal val="visible"/>
                                      </p:to>
                                    </p:set>
                                  </p:childTnLst>
                                </p:cTn>
                              </p:par>
                            </p:childTnLst>
                          </p:cTn>
                        </p:par>
                        <p:par>
                          <p:cTn id="4618" fill="hold">
                            <p:stCondLst>
                              <p:cond delay="38150"/>
                            </p:stCondLst>
                            <p:childTnLst>
                              <p:par>
                                <p:cTn id="4619" presetID="1" presetClass="exit" presetSubtype="0" fill="hold" nodeType="afterEffect">
                                  <p:stCondLst>
                                    <p:cond delay="50"/>
                                  </p:stCondLst>
                                  <p:childTnLst>
                                    <p:set>
                                      <p:cBhvr>
                                        <p:cTn id="4620" dur="1" fill="hold">
                                          <p:stCondLst>
                                            <p:cond delay="0"/>
                                          </p:stCondLst>
                                        </p:cTn>
                                        <p:tgtEl>
                                          <p:spTgt spid="292"/>
                                        </p:tgtEl>
                                        <p:attrNameLst>
                                          <p:attrName>style.visibility</p:attrName>
                                        </p:attrNameLst>
                                      </p:cBhvr>
                                      <p:to>
                                        <p:strVal val="hidden"/>
                                      </p:to>
                                    </p:set>
                                  </p:childTnLst>
                                </p:cTn>
                              </p:par>
                            </p:childTnLst>
                          </p:cTn>
                        </p:par>
                        <p:par>
                          <p:cTn id="4621" fill="hold">
                            <p:stCondLst>
                              <p:cond delay="38200"/>
                            </p:stCondLst>
                            <p:childTnLst>
                              <p:par>
                                <p:cTn id="4622" presetID="1" presetClass="entr" presetSubtype="0" fill="hold" nodeType="afterEffect">
                                  <p:stCondLst>
                                    <p:cond delay="0"/>
                                  </p:stCondLst>
                                  <p:childTnLst>
                                    <p:set>
                                      <p:cBhvr>
                                        <p:cTn id="4623" dur="1" fill="hold">
                                          <p:stCondLst>
                                            <p:cond delay="0"/>
                                          </p:stCondLst>
                                        </p:cTn>
                                        <p:tgtEl>
                                          <p:spTgt spid="293"/>
                                        </p:tgtEl>
                                        <p:attrNameLst>
                                          <p:attrName>style.visibility</p:attrName>
                                        </p:attrNameLst>
                                      </p:cBhvr>
                                      <p:to>
                                        <p:strVal val="visible"/>
                                      </p:to>
                                    </p:set>
                                  </p:childTnLst>
                                </p:cTn>
                              </p:par>
                            </p:childTnLst>
                          </p:cTn>
                        </p:par>
                        <p:par>
                          <p:cTn id="4624" fill="hold">
                            <p:stCondLst>
                              <p:cond delay="38200"/>
                            </p:stCondLst>
                            <p:childTnLst>
                              <p:par>
                                <p:cTn id="4625" presetID="1" presetClass="exit" presetSubtype="0" fill="hold" nodeType="afterEffect">
                                  <p:stCondLst>
                                    <p:cond delay="50"/>
                                  </p:stCondLst>
                                  <p:childTnLst>
                                    <p:set>
                                      <p:cBhvr>
                                        <p:cTn id="4626" dur="1" fill="hold">
                                          <p:stCondLst>
                                            <p:cond delay="0"/>
                                          </p:stCondLst>
                                        </p:cTn>
                                        <p:tgtEl>
                                          <p:spTgt spid="293"/>
                                        </p:tgtEl>
                                        <p:attrNameLst>
                                          <p:attrName>style.visibility</p:attrName>
                                        </p:attrNameLst>
                                      </p:cBhvr>
                                      <p:to>
                                        <p:strVal val="hidden"/>
                                      </p:to>
                                    </p:set>
                                  </p:childTnLst>
                                </p:cTn>
                              </p:par>
                            </p:childTnLst>
                          </p:cTn>
                        </p:par>
                        <p:par>
                          <p:cTn id="4627" fill="hold">
                            <p:stCondLst>
                              <p:cond delay="38250"/>
                            </p:stCondLst>
                            <p:childTnLst>
                              <p:par>
                                <p:cTn id="4628" presetID="1" presetClass="entr" presetSubtype="0" fill="hold" nodeType="afterEffect">
                                  <p:stCondLst>
                                    <p:cond delay="0"/>
                                  </p:stCondLst>
                                  <p:childTnLst>
                                    <p:set>
                                      <p:cBhvr>
                                        <p:cTn id="4629" dur="1" fill="hold">
                                          <p:stCondLst>
                                            <p:cond delay="0"/>
                                          </p:stCondLst>
                                        </p:cTn>
                                        <p:tgtEl>
                                          <p:spTgt spid="294"/>
                                        </p:tgtEl>
                                        <p:attrNameLst>
                                          <p:attrName>style.visibility</p:attrName>
                                        </p:attrNameLst>
                                      </p:cBhvr>
                                      <p:to>
                                        <p:strVal val="visible"/>
                                      </p:to>
                                    </p:set>
                                  </p:childTnLst>
                                </p:cTn>
                              </p:par>
                            </p:childTnLst>
                          </p:cTn>
                        </p:par>
                        <p:par>
                          <p:cTn id="4630" fill="hold">
                            <p:stCondLst>
                              <p:cond delay="38250"/>
                            </p:stCondLst>
                            <p:childTnLst>
                              <p:par>
                                <p:cTn id="4631" presetID="1" presetClass="exit" presetSubtype="0" fill="hold" nodeType="afterEffect">
                                  <p:stCondLst>
                                    <p:cond delay="50"/>
                                  </p:stCondLst>
                                  <p:childTnLst>
                                    <p:set>
                                      <p:cBhvr>
                                        <p:cTn id="4632" dur="1" fill="hold">
                                          <p:stCondLst>
                                            <p:cond delay="0"/>
                                          </p:stCondLst>
                                        </p:cTn>
                                        <p:tgtEl>
                                          <p:spTgt spid="294"/>
                                        </p:tgtEl>
                                        <p:attrNameLst>
                                          <p:attrName>style.visibility</p:attrName>
                                        </p:attrNameLst>
                                      </p:cBhvr>
                                      <p:to>
                                        <p:strVal val="hidden"/>
                                      </p:to>
                                    </p:set>
                                  </p:childTnLst>
                                </p:cTn>
                              </p:par>
                            </p:childTnLst>
                          </p:cTn>
                        </p:par>
                        <p:par>
                          <p:cTn id="4633" fill="hold">
                            <p:stCondLst>
                              <p:cond delay="38300"/>
                            </p:stCondLst>
                            <p:childTnLst>
                              <p:par>
                                <p:cTn id="4634" presetID="1" presetClass="entr" presetSubtype="0" fill="hold" nodeType="afterEffect">
                                  <p:stCondLst>
                                    <p:cond delay="0"/>
                                  </p:stCondLst>
                                  <p:childTnLst>
                                    <p:set>
                                      <p:cBhvr>
                                        <p:cTn id="4635" dur="1" fill="hold">
                                          <p:stCondLst>
                                            <p:cond delay="0"/>
                                          </p:stCondLst>
                                        </p:cTn>
                                        <p:tgtEl>
                                          <p:spTgt spid="303"/>
                                        </p:tgtEl>
                                        <p:attrNameLst>
                                          <p:attrName>style.visibility</p:attrName>
                                        </p:attrNameLst>
                                      </p:cBhvr>
                                      <p:to>
                                        <p:strVal val="visible"/>
                                      </p:to>
                                    </p:set>
                                  </p:childTnLst>
                                </p:cTn>
                              </p:par>
                            </p:childTnLst>
                          </p:cTn>
                        </p:par>
                        <p:par>
                          <p:cTn id="4636" fill="hold">
                            <p:stCondLst>
                              <p:cond delay="38300"/>
                            </p:stCondLst>
                            <p:childTnLst>
                              <p:par>
                                <p:cTn id="4637" presetID="1" presetClass="exit" presetSubtype="0" fill="hold" nodeType="afterEffect">
                                  <p:stCondLst>
                                    <p:cond delay="50"/>
                                  </p:stCondLst>
                                  <p:childTnLst>
                                    <p:set>
                                      <p:cBhvr>
                                        <p:cTn id="4638" dur="1" fill="hold">
                                          <p:stCondLst>
                                            <p:cond delay="0"/>
                                          </p:stCondLst>
                                        </p:cTn>
                                        <p:tgtEl>
                                          <p:spTgt spid="303"/>
                                        </p:tgtEl>
                                        <p:attrNameLst>
                                          <p:attrName>style.visibility</p:attrName>
                                        </p:attrNameLst>
                                      </p:cBhvr>
                                      <p:to>
                                        <p:strVal val="hidden"/>
                                      </p:to>
                                    </p:set>
                                  </p:childTnLst>
                                </p:cTn>
                              </p:par>
                            </p:childTnLst>
                          </p:cTn>
                        </p:par>
                        <p:par>
                          <p:cTn id="4639" fill="hold">
                            <p:stCondLst>
                              <p:cond delay="38350"/>
                            </p:stCondLst>
                            <p:childTnLst>
                              <p:par>
                                <p:cTn id="4640" presetID="1" presetClass="entr" presetSubtype="0" fill="hold" nodeType="afterEffect">
                                  <p:stCondLst>
                                    <p:cond delay="0"/>
                                  </p:stCondLst>
                                  <p:childTnLst>
                                    <p:set>
                                      <p:cBhvr>
                                        <p:cTn id="4641" dur="1" fill="hold">
                                          <p:stCondLst>
                                            <p:cond delay="0"/>
                                          </p:stCondLst>
                                        </p:cTn>
                                        <p:tgtEl>
                                          <p:spTgt spid="304"/>
                                        </p:tgtEl>
                                        <p:attrNameLst>
                                          <p:attrName>style.visibility</p:attrName>
                                        </p:attrNameLst>
                                      </p:cBhvr>
                                      <p:to>
                                        <p:strVal val="visible"/>
                                      </p:to>
                                    </p:set>
                                  </p:childTnLst>
                                </p:cTn>
                              </p:par>
                            </p:childTnLst>
                          </p:cTn>
                        </p:par>
                        <p:par>
                          <p:cTn id="4642" fill="hold">
                            <p:stCondLst>
                              <p:cond delay="38350"/>
                            </p:stCondLst>
                            <p:childTnLst>
                              <p:par>
                                <p:cTn id="4643" presetID="1" presetClass="exit" presetSubtype="0" fill="hold" nodeType="afterEffect">
                                  <p:stCondLst>
                                    <p:cond delay="50"/>
                                  </p:stCondLst>
                                  <p:childTnLst>
                                    <p:set>
                                      <p:cBhvr>
                                        <p:cTn id="4644" dur="1" fill="hold">
                                          <p:stCondLst>
                                            <p:cond delay="0"/>
                                          </p:stCondLst>
                                        </p:cTn>
                                        <p:tgtEl>
                                          <p:spTgt spid="304"/>
                                        </p:tgtEl>
                                        <p:attrNameLst>
                                          <p:attrName>style.visibility</p:attrName>
                                        </p:attrNameLst>
                                      </p:cBhvr>
                                      <p:to>
                                        <p:strVal val="hidden"/>
                                      </p:to>
                                    </p:set>
                                  </p:childTnLst>
                                </p:cTn>
                              </p:par>
                            </p:childTnLst>
                          </p:cTn>
                        </p:par>
                        <p:par>
                          <p:cTn id="4645" fill="hold">
                            <p:stCondLst>
                              <p:cond delay="38400"/>
                            </p:stCondLst>
                            <p:childTnLst>
                              <p:par>
                                <p:cTn id="4646" presetID="1" presetClass="exit" presetSubtype="0" fill="hold" nodeType="afterEffect">
                                  <p:stCondLst>
                                    <p:cond delay="50"/>
                                  </p:stCondLst>
                                  <p:childTnLst>
                                    <p:set>
                                      <p:cBhvr>
                                        <p:cTn id="4647" dur="1" fill="hold">
                                          <p:stCondLst>
                                            <p:cond delay="0"/>
                                          </p:stCondLst>
                                        </p:cTn>
                                        <p:tgtEl>
                                          <p:spTgt spid="274"/>
                                        </p:tgtEl>
                                        <p:attrNameLst>
                                          <p:attrName>style.visibility</p:attrName>
                                        </p:attrNameLst>
                                      </p:cBhvr>
                                      <p:to>
                                        <p:strVal val="hidden"/>
                                      </p:to>
                                    </p:set>
                                  </p:childTnLst>
                                </p:cTn>
                              </p:par>
                            </p:childTnLst>
                          </p:cTn>
                        </p:par>
                        <p:par>
                          <p:cTn id="4648" fill="hold">
                            <p:stCondLst>
                              <p:cond delay="38450"/>
                            </p:stCondLst>
                            <p:childTnLst>
                              <p:par>
                                <p:cTn id="4649" presetID="1" presetClass="entr" presetSubtype="0" fill="hold" nodeType="afterEffect">
                                  <p:stCondLst>
                                    <p:cond delay="0"/>
                                  </p:stCondLst>
                                  <p:childTnLst>
                                    <p:set>
                                      <p:cBhvr>
                                        <p:cTn id="4650" dur="1" fill="hold">
                                          <p:stCondLst>
                                            <p:cond delay="0"/>
                                          </p:stCondLst>
                                        </p:cTn>
                                        <p:tgtEl>
                                          <p:spTgt spid="275"/>
                                        </p:tgtEl>
                                        <p:attrNameLst>
                                          <p:attrName>style.visibility</p:attrName>
                                        </p:attrNameLst>
                                      </p:cBhvr>
                                      <p:to>
                                        <p:strVal val="visible"/>
                                      </p:to>
                                    </p:set>
                                  </p:childTnLst>
                                </p:cTn>
                              </p:par>
                            </p:childTnLst>
                          </p:cTn>
                        </p:par>
                        <p:par>
                          <p:cTn id="4651" fill="hold">
                            <p:stCondLst>
                              <p:cond delay="38450"/>
                            </p:stCondLst>
                            <p:childTnLst>
                              <p:par>
                                <p:cTn id="4652" presetID="1" presetClass="exit" presetSubtype="0" fill="hold" nodeType="afterEffect">
                                  <p:stCondLst>
                                    <p:cond delay="50"/>
                                  </p:stCondLst>
                                  <p:childTnLst>
                                    <p:set>
                                      <p:cBhvr>
                                        <p:cTn id="4653" dur="1" fill="hold">
                                          <p:stCondLst>
                                            <p:cond delay="0"/>
                                          </p:stCondLst>
                                        </p:cTn>
                                        <p:tgtEl>
                                          <p:spTgt spid="275"/>
                                        </p:tgtEl>
                                        <p:attrNameLst>
                                          <p:attrName>style.visibility</p:attrName>
                                        </p:attrNameLst>
                                      </p:cBhvr>
                                      <p:to>
                                        <p:strVal val="hidden"/>
                                      </p:to>
                                    </p:set>
                                  </p:childTnLst>
                                </p:cTn>
                              </p:par>
                            </p:childTnLst>
                          </p:cTn>
                        </p:par>
                        <p:par>
                          <p:cTn id="4654" fill="hold">
                            <p:stCondLst>
                              <p:cond delay="38500"/>
                            </p:stCondLst>
                            <p:childTnLst>
                              <p:par>
                                <p:cTn id="4655" presetID="1" presetClass="entr" presetSubtype="0" fill="hold" nodeType="afterEffect">
                                  <p:stCondLst>
                                    <p:cond delay="0"/>
                                  </p:stCondLst>
                                  <p:childTnLst>
                                    <p:set>
                                      <p:cBhvr>
                                        <p:cTn id="4656" dur="1" fill="hold">
                                          <p:stCondLst>
                                            <p:cond delay="0"/>
                                          </p:stCondLst>
                                        </p:cTn>
                                        <p:tgtEl>
                                          <p:spTgt spid="276"/>
                                        </p:tgtEl>
                                        <p:attrNameLst>
                                          <p:attrName>style.visibility</p:attrName>
                                        </p:attrNameLst>
                                      </p:cBhvr>
                                      <p:to>
                                        <p:strVal val="visible"/>
                                      </p:to>
                                    </p:set>
                                  </p:childTnLst>
                                </p:cTn>
                              </p:par>
                            </p:childTnLst>
                          </p:cTn>
                        </p:par>
                        <p:par>
                          <p:cTn id="4657" fill="hold">
                            <p:stCondLst>
                              <p:cond delay="38500"/>
                            </p:stCondLst>
                            <p:childTnLst>
                              <p:par>
                                <p:cTn id="4658" presetID="1" presetClass="exit" presetSubtype="0" fill="hold" nodeType="afterEffect">
                                  <p:stCondLst>
                                    <p:cond delay="50"/>
                                  </p:stCondLst>
                                  <p:childTnLst>
                                    <p:set>
                                      <p:cBhvr>
                                        <p:cTn id="4659" dur="1" fill="hold">
                                          <p:stCondLst>
                                            <p:cond delay="0"/>
                                          </p:stCondLst>
                                        </p:cTn>
                                        <p:tgtEl>
                                          <p:spTgt spid="276"/>
                                        </p:tgtEl>
                                        <p:attrNameLst>
                                          <p:attrName>style.visibility</p:attrName>
                                        </p:attrNameLst>
                                      </p:cBhvr>
                                      <p:to>
                                        <p:strVal val="hidden"/>
                                      </p:to>
                                    </p:set>
                                  </p:childTnLst>
                                </p:cTn>
                              </p:par>
                            </p:childTnLst>
                          </p:cTn>
                        </p:par>
                        <p:par>
                          <p:cTn id="4660" fill="hold">
                            <p:stCondLst>
                              <p:cond delay="38550"/>
                            </p:stCondLst>
                            <p:childTnLst>
                              <p:par>
                                <p:cTn id="4661" presetID="1" presetClass="entr" presetSubtype="0" fill="hold" nodeType="afterEffect">
                                  <p:stCondLst>
                                    <p:cond delay="0"/>
                                  </p:stCondLst>
                                  <p:childTnLst>
                                    <p:set>
                                      <p:cBhvr>
                                        <p:cTn id="4662" dur="1" fill="hold">
                                          <p:stCondLst>
                                            <p:cond delay="0"/>
                                          </p:stCondLst>
                                        </p:cTn>
                                        <p:tgtEl>
                                          <p:spTgt spid="277"/>
                                        </p:tgtEl>
                                        <p:attrNameLst>
                                          <p:attrName>style.visibility</p:attrName>
                                        </p:attrNameLst>
                                      </p:cBhvr>
                                      <p:to>
                                        <p:strVal val="visible"/>
                                      </p:to>
                                    </p:set>
                                  </p:childTnLst>
                                </p:cTn>
                              </p:par>
                            </p:childTnLst>
                          </p:cTn>
                        </p:par>
                        <p:par>
                          <p:cTn id="4663" fill="hold">
                            <p:stCondLst>
                              <p:cond delay="38550"/>
                            </p:stCondLst>
                            <p:childTnLst>
                              <p:par>
                                <p:cTn id="4664" presetID="1" presetClass="exit" presetSubtype="0" fill="hold" nodeType="afterEffect">
                                  <p:stCondLst>
                                    <p:cond delay="50"/>
                                  </p:stCondLst>
                                  <p:childTnLst>
                                    <p:set>
                                      <p:cBhvr>
                                        <p:cTn id="4665" dur="1" fill="hold">
                                          <p:stCondLst>
                                            <p:cond delay="0"/>
                                          </p:stCondLst>
                                        </p:cTn>
                                        <p:tgtEl>
                                          <p:spTgt spid="277"/>
                                        </p:tgtEl>
                                        <p:attrNameLst>
                                          <p:attrName>style.visibility</p:attrName>
                                        </p:attrNameLst>
                                      </p:cBhvr>
                                      <p:to>
                                        <p:strVal val="hidden"/>
                                      </p:to>
                                    </p:set>
                                  </p:childTnLst>
                                </p:cTn>
                              </p:par>
                            </p:childTnLst>
                          </p:cTn>
                        </p:par>
                        <p:par>
                          <p:cTn id="4666" fill="hold">
                            <p:stCondLst>
                              <p:cond delay="38600"/>
                            </p:stCondLst>
                            <p:childTnLst>
                              <p:par>
                                <p:cTn id="4667" presetID="1" presetClass="entr" presetSubtype="0" fill="hold" nodeType="afterEffect">
                                  <p:stCondLst>
                                    <p:cond delay="0"/>
                                  </p:stCondLst>
                                  <p:childTnLst>
                                    <p:set>
                                      <p:cBhvr>
                                        <p:cTn id="4668" dur="1" fill="hold">
                                          <p:stCondLst>
                                            <p:cond delay="0"/>
                                          </p:stCondLst>
                                        </p:cTn>
                                        <p:tgtEl>
                                          <p:spTgt spid="278"/>
                                        </p:tgtEl>
                                        <p:attrNameLst>
                                          <p:attrName>style.visibility</p:attrName>
                                        </p:attrNameLst>
                                      </p:cBhvr>
                                      <p:to>
                                        <p:strVal val="visible"/>
                                      </p:to>
                                    </p:set>
                                  </p:childTnLst>
                                </p:cTn>
                              </p:par>
                            </p:childTnLst>
                          </p:cTn>
                        </p:par>
                        <p:par>
                          <p:cTn id="4669" fill="hold">
                            <p:stCondLst>
                              <p:cond delay="38600"/>
                            </p:stCondLst>
                            <p:childTnLst>
                              <p:par>
                                <p:cTn id="4670" presetID="1" presetClass="exit" presetSubtype="0" fill="hold" nodeType="afterEffect">
                                  <p:stCondLst>
                                    <p:cond delay="50"/>
                                  </p:stCondLst>
                                  <p:childTnLst>
                                    <p:set>
                                      <p:cBhvr>
                                        <p:cTn id="4671" dur="1" fill="hold">
                                          <p:stCondLst>
                                            <p:cond delay="0"/>
                                          </p:stCondLst>
                                        </p:cTn>
                                        <p:tgtEl>
                                          <p:spTgt spid="278"/>
                                        </p:tgtEl>
                                        <p:attrNameLst>
                                          <p:attrName>style.visibility</p:attrName>
                                        </p:attrNameLst>
                                      </p:cBhvr>
                                      <p:to>
                                        <p:strVal val="hidden"/>
                                      </p:to>
                                    </p:set>
                                  </p:childTnLst>
                                </p:cTn>
                              </p:par>
                            </p:childTnLst>
                          </p:cTn>
                        </p:par>
                        <p:par>
                          <p:cTn id="4672" fill="hold">
                            <p:stCondLst>
                              <p:cond delay="38650"/>
                            </p:stCondLst>
                            <p:childTnLst>
                              <p:par>
                                <p:cTn id="4673" presetID="1" presetClass="entr" presetSubtype="0" fill="hold" nodeType="afterEffect">
                                  <p:stCondLst>
                                    <p:cond delay="0"/>
                                  </p:stCondLst>
                                  <p:childTnLst>
                                    <p:set>
                                      <p:cBhvr>
                                        <p:cTn id="4674" dur="1" fill="hold">
                                          <p:stCondLst>
                                            <p:cond delay="0"/>
                                          </p:stCondLst>
                                        </p:cTn>
                                        <p:tgtEl>
                                          <p:spTgt spid="279"/>
                                        </p:tgtEl>
                                        <p:attrNameLst>
                                          <p:attrName>style.visibility</p:attrName>
                                        </p:attrNameLst>
                                      </p:cBhvr>
                                      <p:to>
                                        <p:strVal val="visible"/>
                                      </p:to>
                                    </p:set>
                                  </p:childTnLst>
                                </p:cTn>
                              </p:par>
                            </p:childTnLst>
                          </p:cTn>
                        </p:par>
                        <p:par>
                          <p:cTn id="4675" fill="hold">
                            <p:stCondLst>
                              <p:cond delay="38650"/>
                            </p:stCondLst>
                            <p:childTnLst>
                              <p:par>
                                <p:cTn id="4676" presetID="1" presetClass="entr" presetSubtype="0" fill="hold" nodeType="afterEffect">
                                  <p:stCondLst>
                                    <p:cond delay="0"/>
                                  </p:stCondLst>
                                  <p:childTnLst>
                                    <p:set>
                                      <p:cBhvr>
                                        <p:cTn id="4677" dur="1" fill="hold">
                                          <p:stCondLst>
                                            <p:cond delay="0"/>
                                          </p:stCondLst>
                                        </p:cTn>
                                        <p:tgtEl>
                                          <p:spTgt spid="289"/>
                                        </p:tgtEl>
                                        <p:attrNameLst>
                                          <p:attrName>style.visibility</p:attrName>
                                        </p:attrNameLst>
                                      </p:cBhvr>
                                      <p:to>
                                        <p:strVal val="visible"/>
                                      </p:to>
                                    </p:set>
                                  </p:childTnLst>
                                </p:cTn>
                              </p:par>
                            </p:childTnLst>
                          </p:cTn>
                        </p:par>
                        <p:par>
                          <p:cTn id="4678" fill="hold">
                            <p:stCondLst>
                              <p:cond delay="38650"/>
                            </p:stCondLst>
                            <p:childTnLst>
                              <p:par>
                                <p:cTn id="4679" presetID="1" presetClass="exit" presetSubtype="0" fill="hold" nodeType="afterEffect">
                                  <p:stCondLst>
                                    <p:cond delay="50"/>
                                  </p:stCondLst>
                                  <p:childTnLst>
                                    <p:set>
                                      <p:cBhvr>
                                        <p:cTn id="4680" dur="1" fill="hold">
                                          <p:stCondLst>
                                            <p:cond delay="0"/>
                                          </p:stCondLst>
                                        </p:cTn>
                                        <p:tgtEl>
                                          <p:spTgt spid="289"/>
                                        </p:tgtEl>
                                        <p:attrNameLst>
                                          <p:attrName>style.visibility</p:attrName>
                                        </p:attrNameLst>
                                      </p:cBhvr>
                                      <p:to>
                                        <p:strVal val="hidden"/>
                                      </p:to>
                                    </p:set>
                                  </p:childTnLst>
                                </p:cTn>
                              </p:par>
                            </p:childTnLst>
                          </p:cTn>
                        </p:par>
                        <p:par>
                          <p:cTn id="4681" fill="hold">
                            <p:stCondLst>
                              <p:cond delay="38700"/>
                            </p:stCondLst>
                            <p:childTnLst>
                              <p:par>
                                <p:cTn id="4682" presetID="1" presetClass="entr" presetSubtype="0" fill="hold" nodeType="afterEffect">
                                  <p:stCondLst>
                                    <p:cond delay="0"/>
                                  </p:stCondLst>
                                  <p:childTnLst>
                                    <p:set>
                                      <p:cBhvr>
                                        <p:cTn id="4683" dur="1" fill="hold">
                                          <p:stCondLst>
                                            <p:cond delay="0"/>
                                          </p:stCondLst>
                                        </p:cTn>
                                        <p:tgtEl>
                                          <p:spTgt spid="290"/>
                                        </p:tgtEl>
                                        <p:attrNameLst>
                                          <p:attrName>style.visibility</p:attrName>
                                        </p:attrNameLst>
                                      </p:cBhvr>
                                      <p:to>
                                        <p:strVal val="visible"/>
                                      </p:to>
                                    </p:set>
                                  </p:childTnLst>
                                </p:cTn>
                              </p:par>
                            </p:childTnLst>
                          </p:cTn>
                        </p:par>
                        <p:par>
                          <p:cTn id="4684" fill="hold">
                            <p:stCondLst>
                              <p:cond delay="38700"/>
                            </p:stCondLst>
                            <p:childTnLst>
                              <p:par>
                                <p:cTn id="4685" presetID="1" presetClass="exit" presetSubtype="0" fill="hold" nodeType="afterEffect">
                                  <p:stCondLst>
                                    <p:cond delay="50"/>
                                  </p:stCondLst>
                                  <p:childTnLst>
                                    <p:set>
                                      <p:cBhvr>
                                        <p:cTn id="4686" dur="1" fill="hold">
                                          <p:stCondLst>
                                            <p:cond delay="0"/>
                                          </p:stCondLst>
                                        </p:cTn>
                                        <p:tgtEl>
                                          <p:spTgt spid="290"/>
                                        </p:tgtEl>
                                        <p:attrNameLst>
                                          <p:attrName>style.visibility</p:attrName>
                                        </p:attrNameLst>
                                      </p:cBhvr>
                                      <p:to>
                                        <p:strVal val="hidden"/>
                                      </p:to>
                                    </p:set>
                                  </p:childTnLst>
                                </p:cTn>
                              </p:par>
                            </p:childTnLst>
                          </p:cTn>
                        </p:par>
                        <p:par>
                          <p:cTn id="4687" fill="hold">
                            <p:stCondLst>
                              <p:cond delay="38750"/>
                            </p:stCondLst>
                            <p:childTnLst>
                              <p:par>
                                <p:cTn id="4688" presetID="1" presetClass="entr" presetSubtype="0" fill="hold" nodeType="afterEffect">
                                  <p:stCondLst>
                                    <p:cond delay="0"/>
                                  </p:stCondLst>
                                  <p:childTnLst>
                                    <p:set>
                                      <p:cBhvr>
                                        <p:cTn id="4689" dur="1" fill="hold">
                                          <p:stCondLst>
                                            <p:cond delay="0"/>
                                          </p:stCondLst>
                                        </p:cTn>
                                        <p:tgtEl>
                                          <p:spTgt spid="291"/>
                                        </p:tgtEl>
                                        <p:attrNameLst>
                                          <p:attrName>style.visibility</p:attrName>
                                        </p:attrNameLst>
                                      </p:cBhvr>
                                      <p:to>
                                        <p:strVal val="visible"/>
                                      </p:to>
                                    </p:set>
                                  </p:childTnLst>
                                </p:cTn>
                              </p:par>
                            </p:childTnLst>
                          </p:cTn>
                        </p:par>
                        <p:par>
                          <p:cTn id="4690" fill="hold">
                            <p:stCondLst>
                              <p:cond delay="38750"/>
                            </p:stCondLst>
                            <p:childTnLst>
                              <p:par>
                                <p:cTn id="4691" presetID="1" presetClass="exit" presetSubtype="0" fill="hold" nodeType="afterEffect">
                                  <p:stCondLst>
                                    <p:cond delay="50"/>
                                  </p:stCondLst>
                                  <p:childTnLst>
                                    <p:set>
                                      <p:cBhvr>
                                        <p:cTn id="4692" dur="1" fill="hold">
                                          <p:stCondLst>
                                            <p:cond delay="0"/>
                                          </p:stCondLst>
                                        </p:cTn>
                                        <p:tgtEl>
                                          <p:spTgt spid="291"/>
                                        </p:tgtEl>
                                        <p:attrNameLst>
                                          <p:attrName>style.visibility</p:attrName>
                                        </p:attrNameLst>
                                      </p:cBhvr>
                                      <p:to>
                                        <p:strVal val="hidden"/>
                                      </p:to>
                                    </p:set>
                                  </p:childTnLst>
                                </p:cTn>
                              </p:par>
                            </p:childTnLst>
                          </p:cTn>
                        </p:par>
                        <p:par>
                          <p:cTn id="4693" fill="hold">
                            <p:stCondLst>
                              <p:cond delay="38800"/>
                            </p:stCondLst>
                            <p:childTnLst>
                              <p:par>
                                <p:cTn id="4694" presetID="1" presetClass="entr" presetSubtype="0" fill="hold" nodeType="afterEffect">
                                  <p:stCondLst>
                                    <p:cond delay="0"/>
                                  </p:stCondLst>
                                  <p:childTnLst>
                                    <p:set>
                                      <p:cBhvr>
                                        <p:cTn id="4695" dur="1" fill="hold">
                                          <p:stCondLst>
                                            <p:cond delay="0"/>
                                          </p:stCondLst>
                                        </p:cTn>
                                        <p:tgtEl>
                                          <p:spTgt spid="292"/>
                                        </p:tgtEl>
                                        <p:attrNameLst>
                                          <p:attrName>style.visibility</p:attrName>
                                        </p:attrNameLst>
                                      </p:cBhvr>
                                      <p:to>
                                        <p:strVal val="visible"/>
                                      </p:to>
                                    </p:set>
                                  </p:childTnLst>
                                </p:cTn>
                              </p:par>
                            </p:childTnLst>
                          </p:cTn>
                        </p:par>
                        <p:par>
                          <p:cTn id="4696" fill="hold">
                            <p:stCondLst>
                              <p:cond delay="38800"/>
                            </p:stCondLst>
                            <p:childTnLst>
                              <p:par>
                                <p:cTn id="4697" presetID="1" presetClass="exit" presetSubtype="0" fill="hold" nodeType="afterEffect">
                                  <p:stCondLst>
                                    <p:cond delay="50"/>
                                  </p:stCondLst>
                                  <p:childTnLst>
                                    <p:set>
                                      <p:cBhvr>
                                        <p:cTn id="4698" dur="1" fill="hold">
                                          <p:stCondLst>
                                            <p:cond delay="0"/>
                                          </p:stCondLst>
                                        </p:cTn>
                                        <p:tgtEl>
                                          <p:spTgt spid="292"/>
                                        </p:tgtEl>
                                        <p:attrNameLst>
                                          <p:attrName>style.visibility</p:attrName>
                                        </p:attrNameLst>
                                      </p:cBhvr>
                                      <p:to>
                                        <p:strVal val="hidden"/>
                                      </p:to>
                                    </p:set>
                                  </p:childTnLst>
                                </p:cTn>
                              </p:par>
                            </p:childTnLst>
                          </p:cTn>
                        </p:par>
                        <p:par>
                          <p:cTn id="4699" fill="hold">
                            <p:stCondLst>
                              <p:cond delay="38850"/>
                            </p:stCondLst>
                            <p:childTnLst>
                              <p:par>
                                <p:cTn id="4700" presetID="1" presetClass="entr" presetSubtype="0" fill="hold" nodeType="afterEffect">
                                  <p:stCondLst>
                                    <p:cond delay="0"/>
                                  </p:stCondLst>
                                  <p:childTnLst>
                                    <p:set>
                                      <p:cBhvr>
                                        <p:cTn id="4701" dur="1" fill="hold">
                                          <p:stCondLst>
                                            <p:cond delay="0"/>
                                          </p:stCondLst>
                                        </p:cTn>
                                        <p:tgtEl>
                                          <p:spTgt spid="293"/>
                                        </p:tgtEl>
                                        <p:attrNameLst>
                                          <p:attrName>style.visibility</p:attrName>
                                        </p:attrNameLst>
                                      </p:cBhvr>
                                      <p:to>
                                        <p:strVal val="visible"/>
                                      </p:to>
                                    </p:set>
                                  </p:childTnLst>
                                </p:cTn>
                              </p:par>
                            </p:childTnLst>
                          </p:cTn>
                        </p:par>
                        <p:par>
                          <p:cTn id="4702" fill="hold">
                            <p:stCondLst>
                              <p:cond delay="38850"/>
                            </p:stCondLst>
                            <p:childTnLst>
                              <p:par>
                                <p:cTn id="4703" presetID="1" presetClass="exit" presetSubtype="0" fill="hold" nodeType="afterEffect">
                                  <p:stCondLst>
                                    <p:cond delay="50"/>
                                  </p:stCondLst>
                                  <p:childTnLst>
                                    <p:set>
                                      <p:cBhvr>
                                        <p:cTn id="4704" dur="1" fill="hold">
                                          <p:stCondLst>
                                            <p:cond delay="0"/>
                                          </p:stCondLst>
                                        </p:cTn>
                                        <p:tgtEl>
                                          <p:spTgt spid="293"/>
                                        </p:tgtEl>
                                        <p:attrNameLst>
                                          <p:attrName>style.visibility</p:attrName>
                                        </p:attrNameLst>
                                      </p:cBhvr>
                                      <p:to>
                                        <p:strVal val="hidden"/>
                                      </p:to>
                                    </p:set>
                                  </p:childTnLst>
                                </p:cTn>
                              </p:par>
                            </p:childTnLst>
                          </p:cTn>
                        </p:par>
                        <p:par>
                          <p:cTn id="4705" fill="hold">
                            <p:stCondLst>
                              <p:cond delay="38900"/>
                            </p:stCondLst>
                            <p:childTnLst>
                              <p:par>
                                <p:cTn id="4706" presetID="1" presetClass="entr" presetSubtype="0" fill="hold" nodeType="afterEffect">
                                  <p:stCondLst>
                                    <p:cond delay="0"/>
                                  </p:stCondLst>
                                  <p:childTnLst>
                                    <p:set>
                                      <p:cBhvr>
                                        <p:cTn id="4707" dur="1" fill="hold">
                                          <p:stCondLst>
                                            <p:cond delay="0"/>
                                          </p:stCondLst>
                                        </p:cTn>
                                        <p:tgtEl>
                                          <p:spTgt spid="294"/>
                                        </p:tgtEl>
                                        <p:attrNameLst>
                                          <p:attrName>style.visibility</p:attrName>
                                        </p:attrNameLst>
                                      </p:cBhvr>
                                      <p:to>
                                        <p:strVal val="visible"/>
                                      </p:to>
                                    </p:set>
                                  </p:childTnLst>
                                </p:cTn>
                              </p:par>
                            </p:childTnLst>
                          </p:cTn>
                        </p:par>
                        <p:par>
                          <p:cTn id="4708" fill="hold">
                            <p:stCondLst>
                              <p:cond delay="38900"/>
                            </p:stCondLst>
                            <p:childTnLst>
                              <p:par>
                                <p:cTn id="4709" presetID="1" presetClass="exit" presetSubtype="0" fill="hold" nodeType="afterEffect">
                                  <p:stCondLst>
                                    <p:cond delay="50"/>
                                  </p:stCondLst>
                                  <p:childTnLst>
                                    <p:set>
                                      <p:cBhvr>
                                        <p:cTn id="4710" dur="1" fill="hold">
                                          <p:stCondLst>
                                            <p:cond delay="0"/>
                                          </p:stCondLst>
                                        </p:cTn>
                                        <p:tgtEl>
                                          <p:spTgt spid="294"/>
                                        </p:tgtEl>
                                        <p:attrNameLst>
                                          <p:attrName>style.visibility</p:attrName>
                                        </p:attrNameLst>
                                      </p:cBhvr>
                                      <p:to>
                                        <p:strVal val="hidden"/>
                                      </p:to>
                                    </p:set>
                                  </p:childTnLst>
                                </p:cTn>
                              </p:par>
                            </p:childTnLst>
                          </p:cTn>
                        </p:par>
                        <p:par>
                          <p:cTn id="4711" fill="hold">
                            <p:stCondLst>
                              <p:cond delay="38950"/>
                            </p:stCondLst>
                            <p:childTnLst>
                              <p:par>
                                <p:cTn id="4712" presetID="1" presetClass="entr" presetSubtype="0" fill="hold" nodeType="afterEffect">
                                  <p:stCondLst>
                                    <p:cond delay="0"/>
                                  </p:stCondLst>
                                  <p:childTnLst>
                                    <p:set>
                                      <p:cBhvr>
                                        <p:cTn id="4713" dur="1" fill="hold">
                                          <p:stCondLst>
                                            <p:cond delay="0"/>
                                          </p:stCondLst>
                                        </p:cTn>
                                        <p:tgtEl>
                                          <p:spTgt spid="303"/>
                                        </p:tgtEl>
                                        <p:attrNameLst>
                                          <p:attrName>style.visibility</p:attrName>
                                        </p:attrNameLst>
                                      </p:cBhvr>
                                      <p:to>
                                        <p:strVal val="visible"/>
                                      </p:to>
                                    </p:set>
                                  </p:childTnLst>
                                </p:cTn>
                              </p:par>
                            </p:childTnLst>
                          </p:cTn>
                        </p:par>
                        <p:par>
                          <p:cTn id="4714" fill="hold">
                            <p:stCondLst>
                              <p:cond delay="38950"/>
                            </p:stCondLst>
                            <p:childTnLst>
                              <p:par>
                                <p:cTn id="4715" presetID="1" presetClass="exit" presetSubtype="0" fill="hold" nodeType="afterEffect">
                                  <p:stCondLst>
                                    <p:cond delay="50"/>
                                  </p:stCondLst>
                                  <p:childTnLst>
                                    <p:set>
                                      <p:cBhvr>
                                        <p:cTn id="4716" dur="1" fill="hold">
                                          <p:stCondLst>
                                            <p:cond delay="0"/>
                                          </p:stCondLst>
                                        </p:cTn>
                                        <p:tgtEl>
                                          <p:spTgt spid="303"/>
                                        </p:tgtEl>
                                        <p:attrNameLst>
                                          <p:attrName>style.visibility</p:attrName>
                                        </p:attrNameLst>
                                      </p:cBhvr>
                                      <p:to>
                                        <p:strVal val="hidden"/>
                                      </p:to>
                                    </p:set>
                                  </p:childTnLst>
                                </p:cTn>
                              </p:par>
                            </p:childTnLst>
                          </p:cTn>
                        </p:par>
                        <p:par>
                          <p:cTn id="4717" fill="hold">
                            <p:stCondLst>
                              <p:cond delay="39000"/>
                            </p:stCondLst>
                            <p:childTnLst>
                              <p:par>
                                <p:cTn id="4718" presetID="1" presetClass="entr" presetSubtype="0" fill="hold" nodeType="afterEffect">
                                  <p:stCondLst>
                                    <p:cond delay="0"/>
                                  </p:stCondLst>
                                  <p:childTnLst>
                                    <p:set>
                                      <p:cBhvr>
                                        <p:cTn id="4719" dur="1" fill="hold">
                                          <p:stCondLst>
                                            <p:cond delay="0"/>
                                          </p:stCondLst>
                                        </p:cTn>
                                        <p:tgtEl>
                                          <p:spTgt spid="304"/>
                                        </p:tgtEl>
                                        <p:attrNameLst>
                                          <p:attrName>style.visibility</p:attrName>
                                        </p:attrNameLst>
                                      </p:cBhvr>
                                      <p:to>
                                        <p:strVal val="visible"/>
                                      </p:to>
                                    </p:set>
                                  </p:childTnLst>
                                </p:cTn>
                              </p:par>
                            </p:childTnLst>
                          </p:cTn>
                        </p:par>
                        <p:par>
                          <p:cTn id="4720" fill="hold">
                            <p:stCondLst>
                              <p:cond delay="39000"/>
                            </p:stCondLst>
                            <p:childTnLst>
                              <p:par>
                                <p:cTn id="4721" presetID="1" presetClass="exit" presetSubtype="0" fill="hold" nodeType="afterEffect">
                                  <p:stCondLst>
                                    <p:cond delay="50"/>
                                  </p:stCondLst>
                                  <p:childTnLst>
                                    <p:set>
                                      <p:cBhvr>
                                        <p:cTn id="4722" dur="1" fill="hold">
                                          <p:stCondLst>
                                            <p:cond delay="0"/>
                                          </p:stCondLst>
                                        </p:cTn>
                                        <p:tgtEl>
                                          <p:spTgt spid="304"/>
                                        </p:tgtEl>
                                        <p:attrNameLst>
                                          <p:attrName>style.visibility</p:attrName>
                                        </p:attrNameLst>
                                      </p:cBhvr>
                                      <p:to>
                                        <p:strVal val="hidden"/>
                                      </p:to>
                                    </p:set>
                                  </p:childTnLst>
                                </p:cTn>
                              </p:par>
                            </p:childTnLst>
                          </p:cTn>
                        </p:par>
                        <p:par>
                          <p:cTn id="4723" fill="hold">
                            <p:stCondLst>
                              <p:cond delay="39050"/>
                            </p:stCondLst>
                            <p:childTnLst>
                              <p:par>
                                <p:cTn id="4724" presetID="1" presetClass="exit" presetSubtype="0" fill="hold" nodeType="afterEffect">
                                  <p:stCondLst>
                                    <p:cond delay="50"/>
                                  </p:stCondLst>
                                  <p:childTnLst>
                                    <p:set>
                                      <p:cBhvr>
                                        <p:cTn id="4725" dur="1" fill="hold">
                                          <p:stCondLst>
                                            <p:cond delay="0"/>
                                          </p:stCondLst>
                                        </p:cTn>
                                        <p:tgtEl>
                                          <p:spTgt spid="279"/>
                                        </p:tgtEl>
                                        <p:attrNameLst>
                                          <p:attrName>style.visibility</p:attrName>
                                        </p:attrNameLst>
                                      </p:cBhvr>
                                      <p:to>
                                        <p:strVal val="hidden"/>
                                      </p:to>
                                    </p:set>
                                  </p:childTnLst>
                                </p:cTn>
                              </p:par>
                            </p:childTnLst>
                          </p:cTn>
                        </p:par>
                        <p:par>
                          <p:cTn id="4726" fill="hold">
                            <p:stCondLst>
                              <p:cond delay="39100"/>
                            </p:stCondLst>
                            <p:childTnLst>
                              <p:par>
                                <p:cTn id="4727" presetID="1" presetClass="exit" presetSubtype="0" fill="hold" nodeType="afterEffect">
                                  <p:stCondLst>
                                    <p:cond delay="50"/>
                                  </p:stCondLst>
                                  <p:childTnLst>
                                    <p:set>
                                      <p:cBhvr>
                                        <p:cTn id="4728" dur="1" fill="hold">
                                          <p:stCondLst>
                                            <p:cond delay="0"/>
                                          </p:stCondLst>
                                        </p:cTn>
                                        <p:tgtEl>
                                          <p:spTgt spid="281"/>
                                        </p:tgtEl>
                                        <p:attrNameLst>
                                          <p:attrName>style.visibility</p:attrName>
                                        </p:attrNameLst>
                                      </p:cBhvr>
                                      <p:to>
                                        <p:strVal val="hidden"/>
                                      </p:to>
                                    </p:set>
                                  </p:childTnLst>
                                </p:cTn>
                              </p:par>
                            </p:childTnLst>
                          </p:cTn>
                        </p:par>
                        <p:par>
                          <p:cTn id="4729" fill="hold">
                            <p:stCondLst>
                              <p:cond delay="39150"/>
                            </p:stCondLst>
                            <p:childTnLst>
                              <p:par>
                                <p:cTn id="4730" presetID="1" presetClass="entr" presetSubtype="0" fill="hold" nodeType="afterEffect">
                                  <p:stCondLst>
                                    <p:cond delay="0"/>
                                  </p:stCondLst>
                                  <p:childTnLst>
                                    <p:set>
                                      <p:cBhvr>
                                        <p:cTn id="4731" dur="1" fill="hold">
                                          <p:stCondLst>
                                            <p:cond delay="0"/>
                                          </p:stCondLst>
                                        </p:cTn>
                                        <p:tgtEl>
                                          <p:spTgt spid="282"/>
                                        </p:tgtEl>
                                        <p:attrNameLst>
                                          <p:attrName>style.visibility</p:attrName>
                                        </p:attrNameLst>
                                      </p:cBhvr>
                                      <p:to>
                                        <p:strVal val="visible"/>
                                      </p:to>
                                    </p:set>
                                  </p:childTnLst>
                                </p:cTn>
                              </p:par>
                            </p:childTnLst>
                          </p:cTn>
                        </p:par>
                        <p:par>
                          <p:cTn id="4732" fill="hold">
                            <p:stCondLst>
                              <p:cond delay="39150"/>
                            </p:stCondLst>
                            <p:childTnLst>
                              <p:par>
                                <p:cTn id="4733" presetID="1" presetClass="exit" presetSubtype="0" fill="hold" nodeType="afterEffect">
                                  <p:stCondLst>
                                    <p:cond delay="50"/>
                                  </p:stCondLst>
                                  <p:childTnLst>
                                    <p:set>
                                      <p:cBhvr>
                                        <p:cTn id="4734" dur="1" fill="hold">
                                          <p:stCondLst>
                                            <p:cond delay="0"/>
                                          </p:stCondLst>
                                        </p:cTn>
                                        <p:tgtEl>
                                          <p:spTgt spid="282"/>
                                        </p:tgtEl>
                                        <p:attrNameLst>
                                          <p:attrName>style.visibility</p:attrName>
                                        </p:attrNameLst>
                                      </p:cBhvr>
                                      <p:to>
                                        <p:strVal val="hidden"/>
                                      </p:to>
                                    </p:set>
                                  </p:childTnLst>
                                </p:cTn>
                              </p:par>
                            </p:childTnLst>
                          </p:cTn>
                        </p:par>
                        <p:par>
                          <p:cTn id="4735" fill="hold">
                            <p:stCondLst>
                              <p:cond delay="39200"/>
                            </p:stCondLst>
                            <p:childTnLst>
                              <p:par>
                                <p:cTn id="4736" presetID="1" presetClass="entr" presetSubtype="0" fill="hold" nodeType="afterEffect">
                                  <p:stCondLst>
                                    <p:cond delay="0"/>
                                  </p:stCondLst>
                                  <p:childTnLst>
                                    <p:set>
                                      <p:cBhvr>
                                        <p:cTn id="4737" dur="1" fill="hold">
                                          <p:stCondLst>
                                            <p:cond delay="0"/>
                                          </p:stCondLst>
                                        </p:cTn>
                                        <p:tgtEl>
                                          <p:spTgt spid="283"/>
                                        </p:tgtEl>
                                        <p:attrNameLst>
                                          <p:attrName>style.visibility</p:attrName>
                                        </p:attrNameLst>
                                      </p:cBhvr>
                                      <p:to>
                                        <p:strVal val="visible"/>
                                      </p:to>
                                    </p:set>
                                  </p:childTnLst>
                                </p:cTn>
                              </p:par>
                            </p:childTnLst>
                          </p:cTn>
                        </p:par>
                        <p:par>
                          <p:cTn id="4738" fill="hold">
                            <p:stCondLst>
                              <p:cond delay="39200"/>
                            </p:stCondLst>
                            <p:childTnLst>
                              <p:par>
                                <p:cTn id="4739" presetID="1" presetClass="exit" presetSubtype="0" fill="hold" nodeType="afterEffect">
                                  <p:stCondLst>
                                    <p:cond delay="50"/>
                                  </p:stCondLst>
                                  <p:childTnLst>
                                    <p:set>
                                      <p:cBhvr>
                                        <p:cTn id="4740" dur="1" fill="hold">
                                          <p:stCondLst>
                                            <p:cond delay="0"/>
                                          </p:stCondLst>
                                        </p:cTn>
                                        <p:tgtEl>
                                          <p:spTgt spid="283"/>
                                        </p:tgtEl>
                                        <p:attrNameLst>
                                          <p:attrName>style.visibility</p:attrName>
                                        </p:attrNameLst>
                                      </p:cBhvr>
                                      <p:to>
                                        <p:strVal val="hidden"/>
                                      </p:to>
                                    </p:set>
                                  </p:childTnLst>
                                </p:cTn>
                              </p:par>
                            </p:childTnLst>
                          </p:cTn>
                        </p:par>
                        <p:par>
                          <p:cTn id="4741" fill="hold">
                            <p:stCondLst>
                              <p:cond delay="39250"/>
                            </p:stCondLst>
                            <p:childTnLst>
                              <p:par>
                                <p:cTn id="4742" presetID="1" presetClass="exit" presetSubtype="0" fill="hold" nodeType="afterEffect">
                                  <p:stCondLst>
                                    <p:cond delay="50"/>
                                  </p:stCondLst>
                                  <p:childTnLst>
                                    <p:set>
                                      <p:cBhvr>
                                        <p:cTn id="4743" dur="1" fill="hold">
                                          <p:stCondLst>
                                            <p:cond delay="0"/>
                                          </p:stCondLst>
                                        </p:cTn>
                                        <p:tgtEl>
                                          <p:spTgt spid="267"/>
                                        </p:tgtEl>
                                        <p:attrNameLst>
                                          <p:attrName>style.visibility</p:attrName>
                                        </p:attrNameLst>
                                      </p:cBhvr>
                                      <p:to>
                                        <p:strVal val="hidden"/>
                                      </p:to>
                                    </p:set>
                                  </p:childTnLst>
                                </p:cTn>
                              </p:par>
                            </p:childTnLst>
                          </p:cTn>
                        </p:par>
                        <p:par>
                          <p:cTn id="4744" fill="hold">
                            <p:stCondLst>
                              <p:cond delay="39300"/>
                            </p:stCondLst>
                            <p:childTnLst>
                              <p:par>
                                <p:cTn id="4745" presetID="1" presetClass="entr" presetSubtype="0" fill="hold" nodeType="afterEffect">
                                  <p:stCondLst>
                                    <p:cond delay="0"/>
                                  </p:stCondLst>
                                  <p:childTnLst>
                                    <p:set>
                                      <p:cBhvr>
                                        <p:cTn id="4746" dur="1" fill="hold">
                                          <p:stCondLst>
                                            <p:cond delay="0"/>
                                          </p:stCondLst>
                                        </p:cTn>
                                        <p:tgtEl>
                                          <p:spTgt spid="284"/>
                                        </p:tgtEl>
                                        <p:attrNameLst>
                                          <p:attrName>style.visibility</p:attrName>
                                        </p:attrNameLst>
                                      </p:cBhvr>
                                      <p:to>
                                        <p:strVal val="visible"/>
                                      </p:to>
                                    </p:set>
                                  </p:childTnLst>
                                </p:cTn>
                              </p:par>
                            </p:childTnLst>
                          </p:cTn>
                        </p:par>
                        <p:par>
                          <p:cTn id="4747" fill="hold">
                            <p:stCondLst>
                              <p:cond delay="39300"/>
                            </p:stCondLst>
                            <p:childTnLst>
                              <p:par>
                                <p:cTn id="4748" presetID="1" presetClass="exit" presetSubtype="0" fill="hold" nodeType="afterEffect">
                                  <p:stCondLst>
                                    <p:cond delay="50"/>
                                  </p:stCondLst>
                                  <p:childTnLst>
                                    <p:set>
                                      <p:cBhvr>
                                        <p:cTn id="4749" dur="1" fill="hold">
                                          <p:stCondLst>
                                            <p:cond delay="0"/>
                                          </p:stCondLst>
                                        </p:cTn>
                                        <p:tgtEl>
                                          <p:spTgt spid="284"/>
                                        </p:tgtEl>
                                        <p:attrNameLst>
                                          <p:attrName>style.visibility</p:attrName>
                                        </p:attrNameLst>
                                      </p:cBhvr>
                                      <p:to>
                                        <p:strVal val="hidden"/>
                                      </p:to>
                                    </p:set>
                                  </p:childTnLst>
                                </p:cTn>
                              </p:par>
                            </p:childTnLst>
                          </p:cTn>
                        </p:par>
                        <p:par>
                          <p:cTn id="4750" fill="hold">
                            <p:stCondLst>
                              <p:cond delay="39350"/>
                            </p:stCondLst>
                            <p:childTnLst>
                              <p:par>
                                <p:cTn id="4751" presetID="1" presetClass="entr" presetSubtype="0" fill="hold" nodeType="afterEffect">
                                  <p:stCondLst>
                                    <p:cond delay="0"/>
                                  </p:stCondLst>
                                  <p:childTnLst>
                                    <p:set>
                                      <p:cBhvr>
                                        <p:cTn id="4752" dur="1" fill="hold">
                                          <p:stCondLst>
                                            <p:cond delay="0"/>
                                          </p:stCondLst>
                                        </p:cTn>
                                        <p:tgtEl>
                                          <p:spTgt spid="285"/>
                                        </p:tgtEl>
                                        <p:attrNameLst>
                                          <p:attrName>style.visibility</p:attrName>
                                        </p:attrNameLst>
                                      </p:cBhvr>
                                      <p:to>
                                        <p:strVal val="visible"/>
                                      </p:to>
                                    </p:set>
                                  </p:childTnLst>
                                </p:cTn>
                              </p:par>
                            </p:childTnLst>
                          </p:cTn>
                        </p:par>
                        <p:par>
                          <p:cTn id="4753" fill="hold">
                            <p:stCondLst>
                              <p:cond delay="39350"/>
                            </p:stCondLst>
                            <p:childTnLst>
                              <p:par>
                                <p:cTn id="4754" presetID="1" presetClass="exit" presetSubtype="0" fill="hold" nodeType="afterEffect">
                                  <p:stCondLst>
                                    <p:cond delay="50"/>
                                  </p:stCondLst>
                                  <p:childTnLst>
                                    <p:set>
                                      <p:cBhvr>
                                        <p:cTn id="4755" dur="1" fill="hold">
                                          <p:stCondLst>
                                            <p:cond delay="0"/>
                                          </p:stCondLst>
                                        </p:cTn>
                                        <p:tgtEl>
                                          <p:spTgt spid="285"/>
                                        </p:tgtEl>
                                        <p:attrNameLst>
                                          <p:attrName>style.visibility</p:attrName>
                                        </p:attrNameLst>
                                      </p:cBhvr>
                                      <p:to>
                                        <p:strVal val="hidden"/>
                                      </p:to>
                                    </p:set>
                                  </p:childTnLst>
                                </p:cTn>
                              </p:par>
                            </p:childTnLst>
                          </p:cTn>
                        </p:par>
                        <p:par>
                          <p:cTn id="4756" fill="hold">
                            <p:stCondLst>
                              <p:cond delay="39400"/>
                            </p:stCondLst>
                            <p:childTnLst>
                              <p:par>
                                <p:cTn id="4757" presetID="1" presetClass="entr" presetSubtype="0" fill="hold" nodeType="afterEffect">
                                  <p:stCondLst>
                                    <p:cond delay="0"/>
                                  </p:stCondLst>
                                  <p:childTnLst>
                                    <p:set>
                                      <p:cBhvr>
                                        <p:cTn id="4758" dur="1" fill="hold">
                                          <p:stCondLst>
                                            <p:cond delay="0"/>
                                          </p:stCondLst>
                                        </p:cTn>
                                        <p:tgtEl>
                                          <p:spTgt spid="286"/>
                                        </p:tgtEl>
                                        <p:attrNameLst>
                                          <p:attrName>style.visibility</p:attrName>
                                        </p:attrNameLst>
                                      </p:cBhvr>
                                      <p:to>
                                        <p:strVal val="visible"/>
                                      </p:to>
                                    </p:set>
                                  </p:childTnLst>
                                </p:cTn>
                              </p:par>
                            </p:childTnLst>
                          </p:cTn>
                        </p:par>
                        <p:par>
                          <p:cTn id="4759" fill="hold">
                            <p:stCondLst>
                              <p:cond delay="39400"/>
                            </p:stCondLst>
                            <p:childTnLst>
                              <p:par>
                                <p:cTn id="4760" presetID="1" presetClass="exit" presetSubtype="0" fill="hold" nodeType="afterEffect">
                                  <p:stCondLst>
                                    <p:cond delay="50"/>
                                  </p:stCondLst>
                                  <p:childTnLst>
                                    <p:set>
                                      <p:cBhvr>
                                        <p:cTn id="4761" dur="1" fill="hold">
                                          <p:stCondLst>
                                            <p:cond delay="0"/>
                                          </p:stCondLst>
                                        </p:cTn>
                                        <p:tgtEl>
                                          <p:spTgt spid="286"/>
                                        </p:tgtEl>
                                        <p:attrNameLst>
                                          <p:attrName>style.visibility</p:attrName>
                                        </p:attrNameLst>
                                      </p:cBhvr>
                                      <p:to>
                                        <p:strVal val="hidden"/>
                                      </p:to>
                                    </p:set>
                                  </p:childTnLst>
                                </p:cTn>
                              </p:par>
                            </p:childTnLst>
                          </p:cTn>
                        </p:par>
                        <p:par>
                          <p:cTn id="4762" fill="hold">
                            <p:stCondLst>
                              <p:cond delay="39450"/>
                            </p:stCondLst>
                            <p:childTnLst>
                              <p:par>
                                <p:cTn id="4763" presetID="1" presetClass="entr" presetSubtype="0" fill="hold" nodeType="afterEffect">
                                  <p:stCondLst>
                                    <p:cond delay="0"/>
                                  </p:stCondLst>
                                  <p:childTnLst>
                                    <p:set>
                                      <p:cBhvr>
                                        <p:cTn id="4764" dur="1" fill="hold">
                                          <p:stCondLst>
                                            <p:cond delay="0"/>
                                          </p:stCondLst>
                                        </p:cTn>
                                        <p:tgtEl>
                                          <p:spTgt spid="287"/>
                                        </p:tgtEl>
                                        <p:attrNameLst>
                                          <p:attrName>style.visibility</p:attrName>
                                        </p:attrNameLst>
                                      </p:cBhvr>
                                      <p:to>
                                        <p:strVal val="visible"/>
                                      </p:to>
                                    </p:set>
                                  </p:childTnLst>
                                </p:cTn>
                              </p:par>
                            </p:childTnLst>
                          </p:cTn>
                        </p:par>
                        <p:par>
                          <p:cTn id="4765" fill="hold">
                            <p:stCondLst>
                              <p:cond delay="39450"/>
                            </p:stCondLst>
                            <p:childTnLst>
                              <p:par>
                                <p:cTn id="4766" presetID="1" presetClass="exit" presetSubtype="0" fill="hold" nodeType="afterEffect">
                                  <p:stCondLst>
                                    <p:cond delay="50"/>
                                  </p:stCondLst>
                                  <p:childTnLst>
                                    <p:set>
                                      <p:cBhvr>
                                        <p:cTn id="4767" dur="1" fill="hold">
                                          <p:stCondLst>
                                            <p:cond delay="0"/>
                                          </p:stCondLst>
                                        </p:cTn>
                                        <p:tgtEl>
                                          <p:spTgt spid="287"/>
                                        </p:tgtEl>
                                        <p:attrNameLst>
                                          <p:attrName>style.visibility</p:attrName>
                                        </p:attrNameLst>
                                      </p:cBhvr>
                                      <p:to>
                                        <p:strVal val="hidden"/>
                                      </p:to>
                                    </p:set>
                                  </p:childTnLst>
                                </p:cTn>
                              </p:par>
                            </p:childTnLst>
                          </p:cTn>
                        </p:par>
                        <p:par>
                          <p:cTn id="4768" fill="hold">
                            <p:stCondLst>
                              <p:cond delay="39500"/>
                            </p:stCondLst>
                            <p:childTnLst>
                              <p:par>
                                <p:cTn id="4769" presetID="1" presetClass="entr" presetSubtype="0" fill="hold" nodeType="afterEffect">
                                  <p:stCondLst>
                                    <p:cond delay="0"/>
                                  </p:stCondLst>
                                  <p:childTnLst>
                                    <p:set>
                                      <p:cBhvr>
                                        <p:cTn id="4770" dur="1" fill="hold">
                                          <p:stCondLst>
                                            <p:cond delay="0"/>
                                          </p:stCondLst>
                                        </p:cTn>
                                        <p:tgtEl>
                                          <p:spTgt spid="288"/>
                                        </p:tgtEl>
                                        <p:attrNameLst>
                                          <p:attrName>style.visibility</p:attrName>
                                        </p:attrNameLst>
                                      </p:cBhvr>
                                      <p:to>
                                        <p:strVal val="visible"/>
                                      </p:to>
                                    </p:set>
                                  </p:childTnLst>
                                </p:cTn>
                              </p:par>
                            </p:childTnLst>
                          </p:cTn>
                        </p:par>
                        <p:par>
                          <p:cTn id="4771" fill="hold">
                            <p:stCondLst>
                              <p:cond delay="39500"/>
                            </p:stCondLst>
                            <p:childTnLst>
                              <p:par>
                                <p:cTn id="4772" presetID="1" presetClass="exit" presetSubtype="0" fill="hold" nodeType="afterEffect">
                                  <p:stCondLst>
                                    <p:cond delay="50"/>
                                  </p:stCondLst>
                                  <p:childTnLst>
                                    <p:set>
                                      <p:cBhvr>
                                        <p:cTn id="4773" dur="1" fill="hold">
                                          <p:stCondLst>
                                            <p:cond delay="0"/>
                                          </p:stCondLst>
                                        </p:cTn>
                                        <p:tgtEl>
                                          <p:spTgt spid="288"/>
                                        </p:tgtEl>
                                        <p:attrNameLst>
                                          <p:attrName>style.visibility</p:attrName>
                                        </p:attrNameLst>
                                      </p:cBhvr>
                                      <p:to>
                                        <p:strVal val="hidden"/>
                                      </p:to>
                                    </p:set>
                                  </p:childTnLst>
                                </p:cTn>
                              </p:par>
                            </p:childTnLst>
                          </p:cTn>
                        </p:par>
                        <p:par>
                          <p:cTn id="4774" fill="hold">
                            <p:stCondLst>
                              <p:cond delay="39550"/>
                            </p:stCondLst>
                            <p:childTnLst>
                              <p:par>
                                <p:cTn id="4775" presetID="1" presetClass="entr" presetSubtype="0" fill="hold" nodeType="afterEffect">
                                  <p:stCondLst>
                                    <p:cond delay="0"/>
                                  </p:stCondLst>
                                  <p:childTnLst>
                                    <p:set>
                                      <p:cBhvr>
                                        <p:cTn id="4776" dur="1" fill="hold">
                                          <p:stCondLst>
                                            <p:cond delay="0"/>
                                          </p:stCondLst>
                                        </p:cTn>
                                        <p:tgtEl>
                                          <p:spTgt spid="305"/>
                                        </p:tgtEl>
                                        <p:attrNameLst>
                                          <p:attrName>style.visibility</p:attrName>
                                        </p:attrNameLst>
                                      </p:cBhvr>
                                      <p:to>
                                        <p:strVal val="visible"/>
                                      </p:to>
                                    </p:set>
                                  </p:childTnLst>
                                </p:cTn>
                              </p:par>
                            </p:childTnLst>
                          </p:cTn>
                        </p:par>
                        <p:par>
                          <p:cTn id="4777" fill="hold">
                            <p:stCondLst>
                              <p:cond delay="39550"/>
                            </p:stCondLst>
                            <p:childTnLst>
                              <p:par>
                                <p:cTn id="4778" presetID="1" presetClass="exit" presetSubtype="0" fill="hold" nodeType="afterEffect">
                                  <p:stCondLst>
                                    <p:cond delay="50"/>
                                  </p:stCondLst>
                                  <p:childTnLst>
                                    <p:set>
                                      <p:cBhvr>
                                        <p:cTn id="4779" dur="1" fill="hold">
                                          <p:stCondLst>
                                            <p:cond delay="0"/>
                                          </p:stCondLst>
                                        </p:cTn>
                                        <p:tgtEl>
                                          <p:spTgt spid="305"/>
                                        </p:tgtEl>
                                        <p:attrNameLst>
                                          <p:attrName>style.visibility</p:attrName>
                                        </p:attrNameLst>
                                      </p:cBhvr>
                                      <p:to>
                                        <p:strVal val="hidden"/>
                                      </p:to>
                                    </p:set>
                                  </p:childTnLst>
                                </p:cTn>
                              </p:par>
                            </p:childTnLst>
                          </p:cTn>
                        </p:par>
                        <p:par>
                          <p:cTn id="4780" fill="hold">
                            <p:stCondLst>
                              <p:cond delay="39600"/>
                            </p:stCondLst>
                            <p:childTnLst>
                              <p:par>
                                <p:cTn id="4781" presetID="1" presetClass="exit" presetSubtype="0" fill="hold" nodeType="afterEffect">
                                  <p:stCondLst>
                                    <p:cond delay="50"/>
                                  </p:stCondLst>
                                  <p:childTnLst>
                                    <p:set>
                                      <p:cBhvr>
                                        <p:cTn id="4782" dur="1" fill="hold">
                                          <p:stCondLst>
                                            <p:cond delay="0"/>
                                          </p:stCondLst>
                                        </p:cTn>
                                        <p:tgtEl>
                                          <p:spTgt spid="307"/>
                                        </p:tgtEl>
                                        <p:attrNameLst>
                                          <p:attrName>style.visibility</p:attrName>
                                        </p:attrNameLst>
                                      </p:cBhvr>
                                      <p:to>
                                        <p:strVal val="hidden"/>
                                      </p:to>
                                    </p:set>
                                  </p:childTnLst>
                                </p:cTn>
                              </p:par>
                            </p:childTnLst>
                          </p:cTn>
                        </p:par>
                        <p:par>
                          <p:cTn id="4783" fill="hold">
                            <p:stCondLst>
                              <p:cond delay="39650"/>
                            </p:stCondLst>
                            <p:childTnLst>
                              <p:par>
                                <p:cTn id="4784" presetID="1" presetClass="entr" presetSubtype="0" fill="hold" nodeType="afterEffect">
                                  <p:stCondLst>
                                    <p:cond delay="0"/>
                                  </p:stCondLst>
                                  <p:childTnLst>
                                    <p:set>
                                      <p:cBhvr>
                                        <p:cTn id="4785" dur="1" fill="hold">
                                          <p:stCondLst>
                                            <p:cond delay="0"/>
                                          </p:stCondLst>
                                        </p:cTn>
                                        <p:tgtEl>
                                          <p:spTgt spid="308"/>
                                        </p:tgtEl>
                                        <p:attrNameLst>
                                          <p:attrName>style.visibility</p:attrName>
                                        </p:attrNameLst>
                                      </p:cBhvr>
                                      <p:to>
                                        <p:strVal val="visible"/>
                                      </p:to>
                                    </p:set>
                                  </p:childTnLst>
                                </p:cTn>
                              </p:par>
                            </p:childTnLst>
                          </p:cTn>
                        </p:par>
                        <p:par>
                          <p:cTn id="4786" fill="hold">
                            <p:stCondLst>
                              <p:cond delay="39650"/>
                            </p:stCondLst>
                            <p:childTnLst>
                              <p:par>
                                <p:cTn id="4787" presetID="1" presetClass="entr" presetSubtype="0" fill="hold" nodeType="afterEffect">
                                  <p:stCondLst>
                                    <p:cond delay="0"/>
                                  </p:stCondLst>
                                  <p:childTnLst>
                                    <p:set>
                                      <p:cBhvr>
                                        <p:cTn id="4788" dur="1" fill="hold">
                                          <p:stCondLst>
                                            <p:cond delay="0"/>
                                          </p:stCondLst>
                                        </p:cTn>
                                        <p:tgtEl>
                                          <p:spTgt spid="266"/>
                                        </p:tgtEl>
                                        <p:attrNameLst>
                                          <p:attrName>style.visibility</p:attrName>
                                        </p:attrNameLst>
                                      </p:cBhvr>
                                      <p:to>
                                        <p:strVal val="visible"/>
                                      </p:to>
                                    </p:set>
                                  </p:childTnLst>
                                </p:cTn>
                              </p:par>
                            </p:childTnLst>
                          </p:cTn>
                        </p:par>
                        <p:par>
                          <p:cTn id="4789" fill="hold">
                            <p:stCondLst>
                              <p:cond delay="39650"/>
                            </p:stCondLst>
                            <p:childTnLst>
                              <p:par>
                                <p:cTn id="4790" presetID="1" presetClass="exit" presetSubtype="0" fill="hold" nodeType="afterEffect">
                                  <p:stCondLst>
                                    <p:cond delay="50"/>
                                  </p:stCondLst>
                                  <p:childTnLst>
                                    <p:set>
                                      <p:cBhvr>
                                        <p:cTn id="4791" dur="1" fill="hold">
                                          <p:stCondLst>
                                            <p:cond delay="0"/>
                                          </p:stCondLst>
                                        </p:cTn>
                                        <p:tgtEl>
                                          <p:spTgt spid="266"/>
                                        </p:tgtEl>
                                        <p:attrNameLst>
                                          <p:attrName>style.visibility</p:attrName>
                                        </p:attrNameLst>
                                      </p:cBhvr>
                                      <p:to>
                                        <p:strVal val="hidden"/>
                                      </p:to>
                                    </p:set>
                                  </p:childTnLst>
                                </p:cTn>
                              </p:par>
                            </p:childTnLst>
                          </p:cTn>
                        </p:par>
                        <p:par>
                          <p:cTn id="4792" fill="hold">
                            <p:stCondLst>
                              <p:cond delay="39700"/>
                            </p:stCondLst>
                            <p:childTnLst>
                              <p:par>
                                <p:cTn id="4793" presetID="1" presetClass="entr" presetSubtype="0" fill="hold" nodeType="afterEffect">
                                  <p:stCondLst>
                                    <p:cond delay="0"/>
                                  </p:stCondLst>
                                  <p:childTnLst>
                                    <p:set>
                                      <p:cBhvr>
                                        <p:cTn id="4794" dur="1" fill="hold">
                                          <p:stCondLst>
                                            <p:cond delay="0"/>
                                          </p:stCondLst>
                                        </p:cTn>
                                        <p:tgtEl>
                                          <p:spTgt spid="267"/>
                                        </p:tgtEl>
                                        <p:attrNameLst>
                                          <p:attrName>style.visibility</p:attrName>
                                        </p:attrNameLst>
                                      </p:cBhvr>
                                      <p:to>
                                        <p:strVal val="visible"/>
                                      </p:to>
                                    </p:set>
                                  </p:childTnLst>
                                </p:cTn>
                              </p:par>
                            </p:childTnLst>
                          </p:cTn>
                        </p:par>
                        <p:par>
                          <p:cTn id="4795" fill="hold">
                            <p:stCondLst>
                              <p:cond delay="39700"/>
                            </p:stCondLst>
                            <p:childTnLst>
                              <p:par>
                                <p:cTn id="4796" presetID="1" presetClass="entr" presetSubtype="0" fill="hold" nodeType="afterEffect">
                                  <p:stCondLst>
                                    <p:cond delay="0"/>
                                  </p:stCondLst>
                                  <p:childTnLst>
                                    <p:set>
                                      <p:cBhvr>
                                        <p:cTn id="4797" dur="1" fill="hold">
                                          <p:stCondLst>
                                            <p:cond delay="0"/>
                                          </p:stCondLst>
                                        </p:cTn>
                                        <p:tgtEl>
                                          <p:spTgt spid="268"/>
                                        </p:tgtEl>
                                        <p:attrNameLst>
                                          <p:attrName>style.visibility</p:attrName>
                                        </p:attrNameLst>
                                      </p:cBhvr>
                                      <p:to>
                                        <p:strVal val="visible"/>
                                      </p:to>
                                    </p:set>
                                  </p:childTnLst>
                                </p:cTn>
                              </p:par>
                            </p:childTnLst>
                          </p:cTn>
                        </p:par>
                        <p:par>
                          <p:cTn id="4798" fill="hold">
                            <p:stCondLst>
                              <p:cond delay="39700"/>
                            </p:stCondLst>
                            <p:childTnLst>
                              <p:par>
                                <p:cTn id="4799" presetID="1" presetClass="exit" presetSubtype="0" fill="hold" nodeType="afterEffect">
                                  <p:stCondLst>
                                    <p:cond delay="50"/>
                                  </p:stCondLst>
                                  <p:childTnLst>
                                    <p:set>
                                      <p:cBhvr>
                                        <p:cTn id="4800" dur="1" fill="hold">
                                          <p:stCondLst>
                                            <p:cond delay="0"/>
                                          </p:stCondLst>
                                        </p:cTn>
                                        <p:tgtEl>
                                          <p:spTgt spid="268"/>
                                        </p:tgtEl>
                                        <p:attrNameLst>
                                          <p:attrName>style.visibility</p:attrName>
                                        </p:attrNameLst>
                                      </p:cBhvr>
                                      <p:to>
                                        <p:strVal val="hidden"/>
                                      </p:to>
                                    </p:set>
                                  </p:childTnLst>
                                </p:cTn>
                              </p:par>
                            </p:childTnLst>
                          </p:cTn>
                        </p:par>
                        <p:par>
                          <p:cTn id="4801" fill="hold">
                            <p:stCondLst>
                              <p:cond delay="39750"/>
                            </p:stCondLst>
                            <p:childTnLst>
                              <p:par>
                                <p:cTn id="4802" presetID="1" presetClass="entr" presetSubtype="0" fill="hold" nodeType="afterEffect">
                                  <p:stCondLst>
                                    <p:cond delay="0"/>
                                  </p:stCondLst>
                                  <p:childTnLst>
                                    <p:set>
                                      <p:cBhvr>
                                        <p:cTn id="4803" dur="1" fill="hold">
                                          <p:stCondLst>
                                            <p:cond delay="0"/>
                                          </p:stCondLst>
                                        </p:cTn>
                                        <p:tgtEl>
                                          <p:spTgt spid="269"/>
                                        </p:tgtEl>
                                        <p:attrNameLst>
                                          <p:attrName>style.visibility</p:attrName>
                                        </p:attrNameLst>
                                      </p:cBhvr>
                                      <p:to>
                                        <p:strVal val="visible"/>
                                      </p:to>
                                    </p:set>
                                  </p:childTnLst>
                                </p:cTn>
                              </p:par>
                            </p:childTnLst>
                          </p:cTn>
                        </p:par>
                        <p:par>
                          <p:cTn id="4804" fill="hold">
                            <p:stCondLst>
                              <p:cond delay="39750"/>
                            </p:stCondLst>
                            <p:childTnLst>
                              <p:par>
                                <p:cTn id="4805" presetID="1" presetClass="exit" presetSubtype="0" fill="hold" nodeType="afterEffect">
                                  <p:stCondLst>
                                    <p:cond delay="50"/>
                                  </p:stCondLst>
                                  <p:childTnLst>
                                    <p:set>
                                      <p:cBhvr>
                                        <p:cTn id="4806" dur="1" fill="hold">
                                          <p:stCondLst>
                                            <p:cond delay="0"/>
                                          </p:stCondLst>
                                        </p:cTn>
                                        <p:tgtEl>
                                          <p:spTgt spid="269"/>
                                        </p:tgtEl>
                                        <p:attrNameLst>
                                          <p:attrName>style.visibility</p:attrName>
                                        </p:attrNameLst>
                                      </p:cBhvr>
                                      <p:to>
                                        <p:strVal val="hidden"/>
                                      </p:to>
                                    </p:set>
                                  </p:childTnLst>
                                </p:cTn>
                              </p:par>
                            </p:childTnLst>
                          </p:cTn>
                        </p:par>
                        <p:par>
                          <p:cTn id="4807" fill="hold">
                            <p:stCondLst>
                              <p:cond delay="39800"/>
                            </p:stCondLst>
                            <p:childTnLst>
                              <p:par>
                                <p:cTn id="4808" presetID="1" presetClass="entr" presetSubtype="0" fill="hold" nodeType="afterEffect">
                                  <p:stCondLst>
                                    <p:cond delay="0"/>
                                  </p:stCondLst>
                                  <p:childTnLst>
                                    <p:set>
                                      <p:cBhvr>
                                        <p:cTn id="4809" dur="1" fill="hold">
                                          <p:stCondLst>
                                            <p:cond delay="0"/>
                                          </p:stCondLst>
                                        </p:cTn>
                                        <p:tgtEl>
                                          <p:spTgt spid="270"/>
                                        </p:tgtEl>
                                        <p:attrNameLst>
                                          <p:attrName>style.visibility</p:attrName>
                                        </p:attrNameLst>
                                      </p:cBhvr>
                                      <p:to>
                                        <p:strVal val="visible"/>
                                      </p:to>
                                    </p:set>
                                  </p:childTnLst>
                                </p:cTn>
                              </p:par>
                            </p:childTnLst>
                          </p:cTn>
                        </p:par>
                        <p:par>
                          <p:cTn id="4810" fill="hold">
                            <p:stCondLst>
                              <p:cond delay="39800"/>
                            </p:stCondLst>
                            <p:childTnLst>
                              <p:par>
                                <p:cTn id="4811" presetID="1" presetClass="exit" presetSubtype="0" fill="hold" nodeType="afterEffect">
                                  <p:stCondLst>
                                    <p:cond delay="50"/>
                                  </p:stCondLst>
                                  <p:childTnLst>
                                    <p:set>
                                      <p:cBhvr>
                                        <p:cTn id="4812" dur="1" fill="hold">
                                          <p:stCondLst>
                                            <p:cond delay="0"/>
                                          </p:stCondLst>
                                        </p:cTn>
                                        <p:tgtEl>
                                          <p:spTgt spid="270"/>
                                        </p:tgtEl>
                                        <p:attrNameLst>
                                          <p:attrName>style.visibility</p:attrName>
                                        </p:attrNameLst>
                                      </p:cBhvr>
                                      <p:to>
                                        <p:strVal val="hidden"/>
                                      </p:to>
                                    </p:set>
                                  </p:childTnLst>
                                </p:cTn>
                              </p:par>
                            </p:childTnLst>
                          </p:cTn>
                        </p:par>
                        <p:par>
                          <p:cTn id="4813" fill="hold">
                            <p:stCondLst>
                              <p:cond delay="39850"/>
                            </p:stCondLst>
                            <p:childTnLst>
                              <p:par>
                                <p:cTn id="4814" presetID="1" presetClass="entr" presetSubtype="0" fill="hold" nodeType="afterEffect">
                                  <p:stCondLst>
                                    <p:cond delay="0"/>
                                  </p:stCondLst>
                                  <p:childTnLst>
                                    <p:set>
                                      <p:cBhvr>
                                        <p:cTn id="4815" dur="1" fill="hold">
                                          <p:stCondLst>
                                            <p:cond delay="0"/>
                                          </p:stCondLst>
                                        </p:cTn>
                                        <p:tgtEl>
                                          <p:spTgt spid="271"/>
                                        </p:tgtEl>
                                        <p:attrNameLst>
                                          <p:attrName>style.visibility</p:attrName>
                                        </p:attrNameLst>
                                      </p:cBhvr>
                                      <p:to>
                                        <p:strVal val="visible"/>
                                      </p:to>
                                    </p:set>
                                  </p:childTnLst>
                                </p:cTn>
                              </p:par>
                            </p:childTnLst>
                          </p:cTn>
                        </p:par>
                        <p:par>
                          <p:cTn id="4816" fill="hold">
                            <p:stCondLst>
                              <p:cond delay="39850"/>
                            </p:stCondLst>
                            <p:childTnLst>
                              <p:par>
                                <p:cTn id="4817" presetID="1" presetClass="entr" presetSubtype="0" fill="hold" nodeType="afterEffect">
                                  <p:stCondLst>
                                    <p:cond delay="0"/>
                                  </p:stCondLst>
                                  <p:childTnLst>
                                    <p:set>
                                      <p:cBhvr>
                                        <p:cTn id="4818" dur="1" fill="hold">
                                          <p:stCondLst>
                                            <p:cond delay="0"/>
                                          </p:stCondLst>
                                        </p:cTn>
                                        <p:tgtEl>
                                          <p:spTgt spid="272"/>
                                        </p:tgtEl>
                                        <p:attrNameLst>
                                          <p:attrName>style.visibility</p:attrName>
                                        </p:attrNameLst>
                                      </p:cBhvr>
                                      <p:to>
                                        <p:strVal val="visible"/>
                                      </p:to>
                                    </p:set>
                                  </p:childTnLst>
                                </p:cTn>
                              </p:par>
                            </p:childTnLst>
                          </p:cTn>
                        </p:par>
                        <p:par>
                          <p:cTn id="4819" fill="hold">
                            <p:stCondLst>
                              <p:cond delay="39850"/>
                            </p:stCondLst>
                            <p:childTnLst>
                              <p:par>
                                <p:cTn id="4820" presetID="1" presetClass="exit" presetSubtype="0" fill="hold" nodeType="afterEffect">
                                  <p:stCondLst>
                                    <p:cond delay="50"/>
                                  </p:stCondLst>
                                  <p:childTnLst>
                                    <p:set>
                                      <p:cBhvr>
                                        <p:cTn id="4821" dur="1" fill="hold">
                                          <p:stCondLst>
                                            <p:cond delay="0"/>
                                          </p:stCondLst>
                                        </p:cTn>
                                        <p:tgtEl>
                                          <p:spTgt spid="272"/>
                                        </p:tgtEl>
                                        <p:attrNameLst>
                                          <p:attrName>style.visibility</p:attrName>
                                        </p:attrNameLst>
                                      </p:cBhvr>
                                      <p:to>
                                        <p:strVal val="hidden"/>
                                      </p:to>
                                    </p:set>
                                  </p:childTnLst>
                                </p:cTn>
                              </p:par>
                            </p:childTnLst>
                          </p:cTn>
                        </p:par>
                        <p:par>
                          <p:cTn id="4822" fill="hold">
                            <p:stCondLst>
                              <p:cond delay="39900"/>
                            </p:stCondLst>
                            <p:childTnLst>
                              <p:par>
                                <p:cTn id="4823" presetID="1" presetClass="entr" presetSubtype="0" fill="hold" nodeType="afterEffect">
                                  <p:stCondLst>
                                    <p:cond delay="0"/>
                                  </p:stCondLst>
                                  <p:childTnLst>
                                    <p:set>
                                      <p:cBhvr>
                                        <p:cTn id="4824" dur="1" fill="hold">
                                          <p:stCondLst>
                                            <p:cond delay="0"/>
                                          </p:stCondLst>
                                        </p:cTn>
                                        <p:tgtEl>
                                          <p:spTgt spid="273"/>
                                        </p:tgtEl>
                                        <p:attrNameLst>
                                          <p:attrName>style.visibility</p:attrName>
                                        </p:attrNameLst>
                                      </p:cBhvr>
                                      <p:to>
                                        <p:strVal val="visible"/>
                                      </p:to>
                                    </p:set>
                                  </p:childTnLst>
                                </p:cTn>
                              </p:par>
                            </p:childTnLst>
                          </p:cTn>
                        </p:par>
                        <p:par>
                          <p:cTn id="4825" fill="hold">
                            <p:stCondLst>
                              <p:cond delay="39900"/>
                            </p:stCondLst>
                            <p:childTnLst>
                              <p:par>
                                <p:cTn id="4826" presetID="1" presetClass="exit" presetSubtype="0" fill="hold" nodeType="afterEffect">
                                  <p:stCondLst>
                                    <p:cond delay="50"/>
                                  </p:stCondLst>
                                  <p:childTnLst>
                                    <p:set>
                                      <p:cBhvr>
                                        <p:cTn id="4827" dur="1" fill="hold">
                                          <p:stCondLst>
                                            <p:cond delay="0"/>
                                          </p:stCondLst>
                                        </p:cTn>
                                        <p:tgtEl>
                                          <p:spTgt spid="273"/>
                                        </p:tgtEl>
                                        <p:attrNameLst>
                                          <p:attrName>style.visibility</p:attrName>
                                        </p:attrNameLst>
                                      </p:cBhvr>
                                      <p:to>
                                        <p:strVal val="hidden"/>
                                      </p:to>
                                    </p:set>
                                  </p:childTnLst>
                                </p:cTn>
                              </p:par>
                            </p:childTnLst>
                          </p:cTn>
                        </p:par>
                        <p:par>
                          <p:cTn id="4828" fill="hold">
                            <p:stCondLst>
                              <p:cond delay="39950"/>
                            </p:stCondLst>
                            <p:childTnLst>
                              <p:par>
                                <p:cTn id="4829" presetID="1" presetClass="entr" presetSubtype="0" fill="hold" nodeType="afterEffect">
                                  <p:stCondLst>
                                    <p:cond delay="0"/>
                                  </p:stCondLst>
                                  <p:childTnLst>
                                    <p:set>
                                      <p:cBhvr>
                                        <p:cTn id="4830" dur="1" fill="hold">
                                          <p:stCondLst>
                                            <p:cond delay="0"/>
                                          </p:stCondLst>
                                        </p:cTn>
                                        <p:tgtEl>
                                          <p:spTgt spid="274"/>
                                        </p:tgtEl>
                                        <p:attrNameLst>
                                          <p:attrName>style.visibility</p:attrName>
                                        </p:attrNameLst>
                                      </p:cBhvr>
                                      <p:to>
                                        <p:strVal val="visible"/>
                                      </p:to>
                                    </p:set>
                                  </p:childTnLst>
                                </p:cTn>
                              </p:par>
                            </p:childTnLst>
                          </p:cTn>
                        </p:par>
                        <p:par>
                          <p:cTn id="4831" fill="hold">
                            <p:stCondLst>
                              <p:cond delay="39950"/>
                            </p:stCondLst>
                            <p:childTnLst>
                              <p:par>
                                <p:cTn id="4832" presetID="1" presetClass="exit" presetSubtype="0" fill="hold" nodeType="afterEffect">
                                  <p:stCondLst>
                                    <p:cond delay="50"/>
                                  </p:stCondLst>
                                  <p:childTnLst>
                                    <p:set>
                                      <p:cBhvr>
                                        <p:cTn id="4833" dur="1" fill="hold">
                                          <p:stCondLst>
                                            <p:cond delay="0"/>
                                          </p:stCondLst>
                                        </p:cTn>
                                        <p:tgtEl>
                                          <p:spTgt spid="274"/>
                                        </p:tgtEl>
                                        <p:attrNameLst>
                                          <p:attrName>style.visibility</p:attrName>
                                        </p:attrNameLst>
                                      </p:cBhvr>
                                      <p:to>
                                        <p:strVal val="hidden"/>
                                      </p:to>
                                    </p:set>
                                  </p:childTnLst>
                                </p:cTn>
                              </p:par>
                            </p:childTnLst>
                          </p:cTn>
                        </p:par>
                        <p:par>
                          <p:cTn id="4834" fill="hold">
                            <p:stCondLst>
                              <p:cond delay="40000"/>
                            </p:stCondLst>
                            <p:childTnLst>
                              <p:par>
                                <p:cTn id="4835" presetID="1" presetClass="entr" presetSubtype="0" fill="hold" nodeType="afterEffect">
                                  <p:stCondLst>
                                    <p:cond delay="0"/>
                                  </p:stCondLst>
                                  <p:childTnLst>
                                    <p:set>
                                      <p:cBhvr>
                                        <p:cTn id="4836" dur="1" fill="hold">
                                          <p:stCondLst>
                                            <p:cond delay="0"/>
                                          </p:stCondLst>
                                        </p:cTn>
                                        <p:tgtEl>
                                          <p:spTgt spid="275"/>
                                        </p:tgtEl>
                                        <p:attrNameLst>
                                          <p:attrName>style.visibility</p:attrName>
                                        </p:attrNameLst>
                                      </p:cBhvr>
                                      <p:to>
                                        <p:strVal val="visible"/>
                                      </p:to>
                                    </p:set>
                                  </p:childTnLst>
                                </p:cTn>
                              </p:par>
                            </p:childTnLst>
                          </p:cTn>
                        </p:par>
                        <p:par>
                          <p:cTn id="4837" fill="hold">
                            <p:stCondLst>
                              <p:cond delay="40000"/>
                            </p:stCondLst>
                            <p:childTnLst>
                              <p:par>
                                <p:cTn id="4838" presetID="1" presetClass="exit" presetSubtype="0" fill="hold" nodeType="afterEffect">
                                  <p:stCondLst>
                                    <p:cond delay="50"/>
                                  </p:stCondLst>
                                  <p:childTnLst>
                                    <p:set>
                                      <p:cBhvr>
                                        <p:cTn id="4839" dur="1" fill="hold">
                                          <p:stCondLst>
                                            <p:cond delay="0"/>
                                          </p:stCondLst>
                                        </p:cTn>
                                        <p:tgtEl>
                                          <p:spTgt spid="275"/>
                                        </p:tgtEl>
                                        <p:attrNameLst>
                                          <p:attrName>style.visibility</p:attrName>
                                        </p:attrNameLst>
                                      </p:cBhvr>
                                      <p:to>
                                        <p:strVal val="hidden"/>
                                      </p:to>
                                    </p:set>
                                  </p:childTnLst>
                                </p:cTn>
                              </p:par>
                            </p:childTnLst>
                          </p:cTn>
                        </p:par>
                        <p:par>
                          <p:cTn id="4840" fill="hold">
                            <p:stCondLst>
                              <p:cond delay="40050"/>
                            </p:stCondLst>
                            <p:childTnLst>
                              <p:par>
                                <p:cTn id="4841" presetID="1" presetClass="entr" presetSubtype="0" fill="hold" nodeType="afterEffect">
                                  <p:stCondLst>
                                    <p:cond delay="0"/>
                                  </p:stCondLst>
                                  <p:childTnLst>
                                    <p:set>
                                      <p:cBhvr>
                                        <p:cTn id="4842" dur="1" fill="hold">
                                          <p:stCondLst>
                                            <p:cond delay="0"/>
                                          </p:stCondLst>
                                        </p:cTn>
                                        <p:tgtEl>
                                          <p:spTgt spid="276"/>
                                        </p:tgtEl>
                                        <p:attrNameLst>
                                          <p:attrName>style.visibility</p:attrName>
                                        </p:attrNameLst>
                                      </p:cBhvr>
                                      <p:to>
                                        <p:strVal val="visible"/>
                                      </p:to>
                                    </p:set>
                                  </p:childTnLst>
                                </p:cTn>
                              </p:par>
                            </p:childTnLst>
                          </p:cTn>
                        </p:par>
                        <p:par>
                          <p:cTn id="4843" fill="hold">
                            <p:stCondLst>
                              <p:cond delay="40050"/>
                            </p:stCondLst>
                            <p:childTnLst>
                              <p:par>
                                <p:cTn id="4844" presetID="1" presetClass="exit" presetSubtype="0" fill="hold" nodeType="afterEffect">
                                  <p:stCondLst>
                                    <p:cond delay="50"/>
                                  </p:stCondLst>
                                  <p:childTnLst>
                                    <p:set>
                                      <p:cBhvr>
                                        <p:cTn id="4845" dur="1" fill="hold">
                                          <p:stCondLst>
                                            <p:cond delay="0"/>
                                          </p:stCondLst>
                                        </p:cTn>
                                        <p:tgtEl>
                                          <p:spTgt spid="276"/>
                                        </p:tgtEl>
                                        <p:attrNameLst>
                                          <p:attrName>style.visibility</p:attrName>
                                        </p:attrNameLst>
                                      </p:cBhvr>
                                      <p:to>
                                        <p:strVal val="hidden"/>
                                      </p:to>
                                    </p:set>
                                  </p:childTnLst>
                                </p:cTn>
                              </p:par>
                            </p:childTnLst>
                          </p:cTn>
                        </p:par>
                        <p:par>
                          <p:cTn id="4846" fill="hold">
                            <p:stCondLst>
                              <p:cond delay="40100"/>
                            </p:stCondLst>
                            <p:childTnLst>
                              <p:par>
                                <p:cTn id="4847" presetID="1" presetClass="entr" presetSubtype="0" fill="hold" nodeType="afterEffect">
                                  <p:stCondLst>
                                    <p:cond delay="0"/>
                                  </p:stCondLst>
                                  <p:childTnLst>
                                    <p:set>
                                      <p:cBhvr>
                                        <p:cTn id="4848" dur="1" fill="hold">
                                          <p:stCondLst>
                                            <p:cond delay="0"/>
                                          </p:stCondLst>
                                        </p:cTn>
                                        <p:tgtEl>
                                          <p:spTgt spid="277"/>
                                        </p:tgtEl>
                                        <p:attrNameLst>
                                          <p:attrName>style.visibility</p:attrName>
                                        </p:attrNameLst>
                                      </p:cBhvr>
                                      <p:to>
                                        <p:strVal val="visible"/>
                                      </p:to>
                                    </p:set>
                                  </p:childTnLst>
                                </p:cTn>
                              </p:par>
                            </p:childTnLst>
                          </p:cTn>
                        </p:par>
                        <p:par>
                          <p:cTn id="4849" fill="hold">
                            <p:stCondLst>
                              <p:cond delay="40100"/>
                            </p:stCondLst>
                            <p:childTnLst>
                              <p:par>
                                <p:cTn id="4850" presetID="1" presetClass="exit" presetSubtype="0" fill="hold" nodeType="afterEffect">
                                  <p:stCondLst>
                                    <p:cond delay="50"/>
                                  </p:stCondLst>
                                  <p:childTnLst>
                                    <p:set>
                                      <p:cBhvr>
                                        <p:cTn id="4851" dur="1" fill="hold">
                                          <p:stCondLst>
                                            <p:cond delay="0"/>
                                          </p:stCondLst>
                                        </p:cTn>
                                        <p:tgtEl>
                                          <p:spTgt spid="277"/>
                                        </p:tgtEl>
                                        <p:attrNameLst>
                                          <p:attrName>style.visibility</p:attrName>
                                        </p:attrNameLst>
                                      </p:cBhvr>
                                      <p:to>
                                        <p:strVal val="hidden"/>
                                      </p:to>
                                    </p:set>
                                  </p:childTnLst>
                                </p:cTn>
                              </p:par>
                            </p:childTnLst>
                          </p:cTn>
                        </p:par>
                        <p:par>
                          <p:cTn id="4852" fill="hold">
                            <p:stCondLst>
                              <p:cond delay="40150"/>
                            </p:stCondLst>
                            <p:childTnLst>
                              <p:par>
                                <p:cTn id="4853" presetID="1" presetClass="entr" presetSubtype="0" fill="hold" nodeType="afterEffect">
                                  <p:stCondLst>
                                    <p:cond delay="0"/>
                                  </p:stCondLst>
                                  <p:childTnLst>
                                    <p:set>
                                      <p:cBhvr>
                                        <p:cTn id="4854" dur="1" fill="hold">
                                          <p:stCondLst>
                                            <p:cond delay="0"/>
                                          </p:stCondLst>
                                        </p:cTn>
                                        <p:tgtEl>
                                          <p:spTgt spid="278"/>
                                        </p:tgtEl>
                                        <p:attrNameLst>
                                          <p:attrName>style.visibility</p:attrName>
                                        </p:attrNameLst>
                                      </p:cBhvr>
                                      <p:to>
                                        <p:strVal val="visible"/>
                                      </p:to>
                                    </p:set>
                                  </p:childTnLst>
                                </p:cTn>
                              </p:par>
                            </p:childTnLst>
                          </p:cTn>
                        </p:par>
                        <p:par>
                          <p:cTn id="4855" fill="hold">
                            <p:stCondLst>
                              <p:cond delay="40150"/>
                            </p:stCondLst>
                            <p:childTnLst>
                              <p:par>
                                <p:cTn id="4856" presetID="1" presetClass="entr" presetSubtype="0" fill="hold" nodeType="afterEffect">
                                  <p:stCondLst>
                                    <p:cond delay="0"/>
                                  </p:stCondLst>
                                  <p:childTnLst>
                                    <p:set>
                                      <p:cBhvr>
                                        <p:cTn id="4857" dur="1" fill="hold">
                                          <p:stCondLst>
                                            <p:cond delay="0"/>
                                          </p:stCondLst>
                                        </p:cTn>
                                        <p:tgtEl>
                                          <p:spTgt spid="289"/>
                                        </p:tgtEl>
                                        <p:attrNameLst>
                                          <p:attrName>style.visibility</p:attrName>
                                        </p:attrNameLst>
                                      </p:cBhvr>
                                      <p:to>
                                        <p:strVal val="visible"/>
                                      </p:to>
                                    </p:set>
                                  </p:childTnLst>
                                </p:cTn>
                              </p:par>
                            </p:childTnLst>
                          </p:cTn>
                        </p:par>
                        <p:par>
                          <p:cTn id="4858" fill="hold">
                            <p:stCondLst>
                              <p:cond delay="40150"/>
                            </p:stCondLst>
                            <p:childTnLst>
                              <p:par>
                                <p:cTn id="4859" presetID="1" presetClass="exit" presetSubtype="0" fill="hold" nodeType="afterEffect">
                                  <p:stCondLst>
                                    <p:cond delay="50"/>
                                  </p:stCondLst>
                                  <p:childTnLst>
                                    <p:set>
                                      <p:cBhvr>
                                        <p:cTn id="4860" dur="1" fill="hold">
                                          <p:stCondLst>
                                            <p:cond delay="0"/>
                                          </p:stCondLst>
                                        </p:cTn>
                                        <p:tgtEl>
                                          <p:spTgt spid="289"/>
                                        </p:tgtEl>
                                        <p:attrNameLst>
                                          <p:attrName>style.visibility</p:attrName>
                                        </p:attrNameLst>
                                      </p:cBhvr>
                                      <p:to>
                                        <p:strVal val="hidden"/>
                                      </p:to>
                                    </p:set>
                                  </p:childTnLst>
                                </p:cTn>
                              </p:par>
                            </p:childTnLst>
                          </p:cTn>
                        </p:par>
                        <p:par>
                          <p:cTn id="4861" fill="hold">
                            <p:stCondLst>
                              <p:cond delay="40200"/>
                            </p:stCondLst>
                            <p:childTnLst>
                              <p:par>
                                <p:cTn id="4862" presetID="1" presetClass="entr" presetSubtype="0" fill="hold" nodeType="afterEffect">
                                  <p:stCondLst>
                                    <p:cond delay="0"/>
                                  </p:stCondLst>
                                  <p:childTnLst>
                                    <p:set>
                                      <p:cBhvr>
                                        <p:cTn id="4863" dur="1" fill="hold">
                                          <p:stCondLst>
                                            <p:cond delay="0"/>
                                          </p:stCondLst>
                                        </p:cTn>
                                        <p:tgtEl>
                                          <p:spTgt spid="290"/>
                                        </p:tgtEl>
                                        <p:attrNameLst>
                                          <p:attrName>style.visibility</p:attrName>
                                        </p:attrNameLst>
                                      </p:cBhvr>
                                      <p:to>
                                        <p:strVal val="visible"/>
                                      </p:to>
                                    </p:set>
                                  </p:childTnLst>
                                </p:cTn>
                              </p:par>
                            </p:childTnLst>
                          </p:cTn>
                        </p:par>
                        <p:par>
                          <p:cTn id="4864" fill="hold">
                            <p:stCondLst>
                              <p:cond delay="40200"/>
                            </p:stCondLst>
                            <p:childTnLst>
                              <p:par>
                                <p:cTn id="4865" presetID="1" presetClass="exit" presetSubtype="0" fill="hold" nodeType="afterEffect">
                                  <p:stCondLst>
                                    <p:cond delay="50"/>
                                  </p:stCondLst>
                                  <p:childTnLst>
                                    <p:set>
                                      <p:cBhvr>
                                        <p:cTn id="4866" dur="1" fill="hold">
                                          <p:stCondLst>
                                            <p:cond delay="0"/>
                                          </p:stCondLst>
                                        </p:cTn>
                                        <p:tgtEl>
                                          <p:spTgt spid="290"/>
                                        </p:tgtEl>
                                        <p:attrNameLst>
                                          <p:attrName>style.visibility</p:attrName>
                                        </p:attrNameLst>
                                      </p:cBhvr>
                                      <p:to>
                                        <p:strVal val="hidden"/>
                                      </p:to>
                                    </p:set>
                                  </p:childTnLst>
                                </p:cTn>
                              </p:par>
                            </p:childTnLst>
                          </p:cTn>
                        </p:par>
                        <p:par>
                          <p:cTn id="4867" fill="hold">
                            <p:stCondLst>
                              <p:cond delay="40250"/>
                            </p:stCondLst>
                            <p:childTnLst>
                              <p:par>
                                <p:cTn id="4868" presetID="1" presetClass="entr" presetSubtype="0" fill="hold" nodeType="afterEffect">
                                  <p:stCondLst>
                                    <p:cond delay="0"/>
                                  </p:stCondLst>
                                  <p:childTnLst>
                                    <p:set>
                                      <p:cBhvr>
                                        <p:cTn id="4869" dur="1" fill="hold">
                                          <p:stCondLst>
                                            <p:cond delay="0"/>
                                          </p:stCondLst>
                                        </p:cTn>
                                        <p:tgtEl>
                                          <p:spTgt spid="291"/>
                                        </p:tgtEl>
                                        <p:attrNameLst>
                                          <p:attrName>style.visibility</p:attrName>
                                        </p:attrNameLst>
                                      </p:cBhvr>
                                      <p:to>
                                        <p:strVal val="visible"/>
                                      </p:to>
                                    </p:set>
                                  </p:childTnLst>
                                </p:cTn>
                              </p:par>
                            </p:childTnLst>
                          </p:cTn>
                        </p:par>
                        <p:par>
                          <p:cTn id="4870" fill="hold">
                            <p:stCondLst>
                              <p:cond delay="40250"/>
                            </p:stCondLst>
                            <p:childTnLst>
                              <p:par>
                                <p:cTn id="4871" presetID="1" presetClass="entr" presetSubtype="0" fill="hold" nodeType="afterEffect">
                                  <p:stCondLst>
                                    <p:cond delay="0"/>
                                  </p:stCondLst>
                                  <p:childTnLst>
                                    <p:set>
                                      <p:cBhvr>
                                        <p:cTn id="4872" dur="1" fill="hold">
                                          <p:stCondLst>
                                            <p:cond delay="0"/>
                                          </p:stCondLst>
                                        </p:cTn>
                                        <p:tgtEl>
                                          <p:spTgt spid="295"/>
                                        </p:tgtEl>
                                        <p:attrNameLst>
                                          <p:attrName>style.visibility</p:attrName>
                                        </p:attrNameLst>
                                      </p:cBhvr>
                                      <p:to>
                                        <p:strVal val="visible"/>
                                      </p:to>
                                    </p:set>
                                  </p:childTnLst>
                                </p:cTn>
                              </p:par>
                            </p:childTnLst>
                          </p:cTn>
                        </p:par>
                        <p:par>
                          <p:cTn id="4873" fill="hold">
                            <p:stCondLst>
                              <p:cond delay="40250"/>
                            </p:stCondLst>
                            <p:childTnLst>
                              <p:par>
                                <p:cTn id="4874" presetID="1" presetClass="exit" presetSubtype="0" fill="hold" nodeType="afterEffect">
                                  <p:stCondLst>
                                    <p:cond delay="50"/>
                                  </p:stCondLst>
                                  <p:childTnLst>
                                    <p:set>
                                      <p:cBhvr>
                                        <p:cTn id="4875" dur="1" fill="hold">
                                          <p:stCondLst>
                                            <p:cond delay="0"/>
                                          </p:stCondLst>
                                        </p:cTn>
                                        <p:tgtEl>
                                          <p:spTgt spid="295"/>
                                        </p:tgtEl>
                                        <p:attrNameLst>
                                          <p:attrName>style.visibility</p:attrName>
                                        </p:attrNameLst>
                                      </p:cBhvr>
                                      <p:to>
                                        <p:strVal val="hidden"/>
                                      </p:to>
                                    </p:set>
                                  </p:childTnLst>
                                </p:cTn>
                              </p:par>
                            </p:childTnLst>
                          </p:cTn>
                        </p:par>
                        <p:par>
                          <p:cTn id="4876" fill="hold">
                            <p:stCondLst>
                              <p:cond delay="40300"/>
                            </p:stCondLst>
                            <p:childTnLst>
                              <p:par>
                                <p:cTn id="4877" presetID="1" presetClass="entr" presetSubtype="0" fill="hold" nodeType="afterEffect">
                                  <p:stCondLst>
                                    <p:cond delay="0"/>
                                  </p:stCondLst>
                                  <p:childTnLst>
                                    <p:set>
                                      <p:cBhvr>
                                        <p:cTn id="4878" dur="1" fill="hold">
                                          <p:stCondLst>
                                            <p:cond delay="0"/>
                                          </p:stCondLst>
                                        </p:cTn>
                                        <p:tgtEl>
                                          <p:spTgt spid="296"/>
                                        </p:tgtEl>
                                        <p:attrNameLst>
                                          <p:attrName>style.visibility</p:attrName>
                                        </p:attrNameLst>
                                      </p:cBhvr>
                                      <p:to>
                                        <p:strVal val="visible"/>
                                      </p:to>
                                    </p:set>
                                  </p:childTnLst>
                                </p:cTn>
                              </p:par>
                            </p:childTnLst>
                          </p:cTn>
                        </p:par>
                        <p:par>
                          <p:cTn id="4879" fill="hold">
                            <p:stCondLst>
                              <p:cond delay="40300"/>
                            </p:stCondLst>
                            <p:childTnLst>
                              <p:par>
                                <p:cTn id="4880" presetID="1" presetClass="exit" presetSubtype="0" fill="hold" nodeType="afterEffect">
                                  <p:stCondLst>
                                    <p:cond delay="50"/>
                                  </p:stCondLst>
                                  <p:childTnLst>
                                    <p:set>
                                      <p:cBhvr>
                                        <p:cTn id="4881" dur="1" fill="hold">
                                          <p:stCondLst>
                                            <p:cond delay="0"/>
                                          </p:stCondLst>
                                        </p:cTn>
                                        <p:tgtEl>
                                          <p:spTgt spid="296"/>
                                        </p:tgtEl>
                                        <p:attrNameLst>
                                          <p:attrName>style.visibility</p:attrName>
                                        </p:attrNameLst>
                                      </p:cBhvr>
                                      <p:to>
                                        <p:strVal val="hidden"/>
                                      </p:to>
                                    </p:set>
                                  </p:childTnLst>
                                </p:cTn>
                              </p:par>
                            </p:childTnLst>
                          </p:cTn>
                        </p:par>
                        <p:par>
                          <p:cTn id="4882" fill="hold">
                            <p:stCondLst>
                              <p:cond delay="40350"/>
                            </p:stCondLst>
                            <p:childTnLst>
                              <p:par>
                                <p:cTn id="4883" presetID="1" presetClass="entr" presetSubtype="0" fill="hold" nodeType="afterEffect">
                                  <p:stCondLst>
                                    <p:cond delay="0"/>
                                  </p:stCondLst>
                                  <p:childTnLst>
                                    <p:set>
                                      <p:cBhvr>
                                        <p:cTn id="4884" dur="1" fill="hold">
                                          <p:stCondLst>
                                            <p:cond delay="0"/>
                                          </p:stCondLst>
                                        </p:cTn>
                                        <p:tgtEl>
                                          <p:spTgt spid="297"/>
                                        </p:tgtEl>
                                        <p:attrNameLst>
                                          <p:attrName>style.visibility</p:attrName>
                                        </p:attrNameLst>
                                      </p:cBhvr>
                                      <p:to>
                                        <p:strVal val="visible"/>
                                      </p:to>
                                    </p:set>
                                  </p:childTnLst>
                                </p:cTn>
                              </p:par>
                            </p:childTnLst>
                          </p:cTn>
                        </p:par>
                        <p:par>
                          <p:cTn id="4885" fill="hold">
                            <p:stCondLst>
                              <p:cond delay="40350"/>
                            </p:stCondLst>
                            <p:childTnLst>
                              <p:par>
                                <p:cTn id="4886" presetID="1" presetClass="exit" presetSubtype="0" fill="hold" nodeType="afterEffect">
                                  <p:stCondLst>
                                    <p:cond delay="50"/>
                                  </p:stCondLst>
                                  <p:childTnLst>
                                    <p:set>
                                      <p:cBhvr>
                                        <p:cTn id="4887" dur="1" fill="hold">
                                          <p:stCondLst>
                                            <p:cond delay="0"/>
                                          </p:stCondLst>
                                        </p:cTn>
                                        <p:tgtEl>
                                          <p:spTgt spid="297"/>
                                        </p:tgtEl>
                                        <p:attrNameLst>
                                          <p:attrName>style.visibility</p:attrName>
                                        </p:attrNameLst>
                                      </p:cBhvr>
                                      <p:to>
                                        <p:strVal val="hidden"/>
                                      </p:to>
                                    </p:set>
                                  </p:childTnLst>
                                </p:cTn>
                              </p:par>
                            </p:childTnLst>
                          </p:cTn>
                        </p:par>
                        <p:par>
                          <p:cTn id="4888" fill="hold">
                            <p:stCondLst>
                              <p:cond delay="40400"/>
                            </p:stCondLst>
                            <p:childTnLst>
                              <p:par>
                                <p:cTn id="4889" presetID="1" presetClass="entr" presetSubtype="0" fill="hold" nodeType="afterEffect">
                                  <p:stCondLst>
                                    <p:cond delay="0"/>
                                  </p:stCondLst>
                                  <p:childTnLst>
                                    <p:set>
                                      <p:cBhvr>
                                        <p:cTn id="4890" dur="1" fill="hold">
                                          <p:stCondLst>
                                            <p:cond delay="0"/>
                                          </p:stCondLst>
                                        </p:cTn>
                                        <p:tgtEl>
                                          <p:spTgt spid="298"/>
                                        </p:tgtEl>
                                        <p:attrNameLst>
                                          <p:attrName>style.visibility</p:attrName>
                                        </p:attrNameLst>
                                      </p:cBhvr>
                                      <p:to>
                                        <p:strVal val="visible"/>
                                      </p:to>
                                    </p:set>
                                  </p:childTnLst>
                                </p:cTn>
                              </p:par>
                            </p:childTnLst>
                          </p:cTn>
                        </p:par>
                        <p:par>
                          <p:cTn id="4891" fill="hold">
                            <p:stCondLst>
                              <p:cond delay="40400"/>
                            </p:stCondLst>
                            <p:childTnLst>
                              <p:par>
                                <p:cTn id="4892" presetID="1" presetClass="exit" presetSubtype="0" fill="hold" nodeType="afterEffect">
                                  <p:stCondLst>
                                    <p:cond delay="50"/>
                                  </p:stCondLst>
                                  <p:childTnLst>
                                    <p:set>
                                      <p:cBhvr>
                                        <p:cTn id="4893" dur="1" fill="hold">
                                          <p:stCondLst>
                                            <p:cond delay="0"/>
                                          </p:stCondLst>
                                        </p:cTn>
                                        <p:tgtEl>
                                          <p:spTgt spid="298"/>
                                        </p:tgtEl>
                                        <p:attrNameLst>
                                          <p:attrName>style.visibility</p:attrName>
                                        </p:attrNameLst>
                                      </p:cBhvr>
                                      <p:to>
                                        <p:strVal val="hidden"/>
                                      </p:to>
                                    </p:set>
                                  </p:childTnLst>
                                </p:cTn>
                              </p:par>
                            </p:childTnLst>
                          </p:cTn>
                        </p:par>
                        <p:par>
                          <p:cTn id="4894" fill="hold">
                            <p:stCondLst>
                              <p:cond delay="40450"/>
                            </p:stCondLst>
                            <p:childTnLst>
                              <p:par>
                                <p:cTn id="4895" presetID="1" presetClass="entr" presetSubtype="0" fill="hold" nodeType="afterEffect">
                                  <p:stCondLst>
                                    <p:cond delay="0"/>
                                  </p:stCondLst>
                                  <p:childTnLst>
                                    <p:set>
                                      <p:cBhvr>
                                        <p:cTn id="4896" dur="1" fill="hold">
                                          <p:stCondLst>
                                            <p:cond delay="0"/>
                                          </p:stCondLst>
                                        </p:cTn>
                                        <p:tgtEl>
                                          <p:spTgt spid="299"/>
                                        </p:tgtEl>
                                        <p:attrNameLst>
                                          <p:attrName>style.visibility</p:attrName>
                                        </p:attrNameLst>
                                      </p:cBhvr>
                                      <p:to>
                                        <p:strVal val="visible"/>
                                      </p:to>
                                    </p:set>
                                  </p:childTnLst>
                                </p:cTn>
                              </p:par>
                            </p:childTnLst>
                          </p:cTn>
                        </p:par>
                        <p:par>
                          <p:cTn id="4897" fill="hold">
                            <p:stCondLst>
                              <p:cond delay="40450"/>
                            </p:stCondLst>
                            <p:childTnLst>
                              <p:par>
                                <p:cTn id="4898" presetID="1" presetClass="exit" presetSubtype="0" fill="hold" nodeType="afterEffect">
                                  <p:stCondLst>
                                    <p:cond delay="50"/>
                                  </p:stCondLst>
                                  <p:childTnLst>
                                    <p:set>
                                      <p:cBhvr>
                                        <p:cTn id="4899" dur="1" fill="hold">
                                          <p:stCondLst>
                                            <p:cond delay="0"/>
                                          </p:stCondLst>
                                        </p:cTn>
                                        <p:tgtEl>
                                          <p:spTgt spid="299"/>
                                        </p:tgtEl>
                                        <p:attrNameLst>
                                          <p:attrName>style.visibility</p:attrName>
                                        </p:attrNameLst>
                                      </p:cBhvr>
                                      <p:to>
                                        <p:strVal val="hidden"/>
                                      </p:to>
                                    </p:set>
                                  </p:childTnLst>
                                </p:cTn>
                              </p:par>
                            </p:childTnLst>
                          </p:cTn>
                        </p:par>
                        <p:par>
                          <p:cTn id="4900" fill="hold">
                            <p:stCondLst>
                              <p:cond delay="40500"/>
                            </p:stCondLst>
                            <p:childTnLst>
                              <p:par>
                                <p:cTn id="4901" presetID="1" presetClass="entr" presetSubtype="0" fill="hold" nodeType="afterEffect">
                                  <p:stCondLst>
                                    <p:cond delay="0"/>
                                  </p:stCondLst>
                                  <p:childTnLst>
                                    <p:set>
                                      <p:cBhvr>
                                        <p:cTn id="4902" dur="1" fill="hold">
                                          <p:stCondLst>
                                            <p:cond delay="0"/>
                                          </p:stCondLst>
                                        </p:cTn>
                                        <p:tgtEl>
                                          <p:spTgt spid="300"/>
                                        </p:tgtEl>
                                        <p:attrNameLst>
                                          <p:attrName>style.visibility</p:attrName>
                                        </p:attrNameLst>
                                      </p:cBhvr>
                                      <p:to>
                                        <p:strVal val="visible"/>
                                      </p:to>
                                    </p:set>
                                  </p:childTnLst>
                                </p:cTn>
                              </p:par>
                            </p:childTnLst>
                          </p:cTn>
                        </p:par>
                        <p:par>
                          <p:cTn id="4903" fill="hold">
                            <p:stCondLst>
                              <p:cond delay="40500"/>
                            </p:stCondLst>
                            <p:childTnLst>
                              <p:par>
                                <p:cTn id="4904" presetID="1" presetClass="exit" presetSubtype="0" fill="hold" nodeType="afterEffect">
                                  <p:stCondLst>
                                    <p:cond delay="50"/>
                                  </p:stCondLst>
                                  <p:childTnLst>
                                    <p:set>
                                      <p:cBhvr>
                                        <p:cTn id="4905" dur="1" fill="hold">
                                          <p:stCondLst>
                                            <p:cond delay="0"/>
                                          </p:stCondLst>
                                        </p:cTn>
                                        <p:tgtEl>
                                          <p:spTgt spid="300"/>
                                        </p:tgtEl>
                                        <p:attrNameLst>
                                          <p:attrName>style.visibility</p:attrName>
                                        </p:attrNameLst>
                                      </p:cBhvr>
                                      <p:to>
                                        <p:strVal val="hidden"/>
                                      </p:to>
                                    </p:set>
                                  </p:childTnLst>
                                </p:cTn>
                              </p:par>
                            </p:childTnLst>
                          </p:cTn>
                        </p:par>
                        <p:par>
                          <p:cTn id="4906" fill="hold">
                            <p:stCondLst>
                              <p:cond delay="40550"/>
                            </p:stCondLst>
                            <p:childTnLst>
                              <p:par>
                                <p:cTn id="4907" presetID="1" presetClass="entr" presetSubtype="0" fill="hold" nodeType="afterEffect">
                                  <p:stCondLst>
                                    <p:cond delay="0"/>
                                  </p:stCondLst>
                                  <p:childTnLst>
                                    <p:set>
                                      <p:cBhvr>
                                        <p:cTn id="4908" dur="1" fill="hold">
                                          <p:stCondLst>
                                            <p:cond delay="0"/>
                                          </p:stCondLst>
                                        </p:cTn>
                                        <p:tgtEl>
                                          <p:spTgt spid="301"/>
                                        </p:tgtEl>
                                        <p:attrNameLst>
                                          <p:attrName>style.visibility</p:attrName>
                                        </p:attrNameLst>
                                      </p:cBhvr>
                                      <p:to>
                                        <p:strVal val="visible"/>
                                      </p:to>
                                    </p:set>
                                  </p:childTnLst>
                                </p:cTn>
                              </p:par>
                            </p:childTnLst>
                          </p:cTn>
                        </p:par>
                        <p:par>
                          <p:cTn id="4909" fill="hold">
                            <p:stCondLst>
                              <p:cond delay="40550"/>
                            </p:stCondLst>
                            <p:childTnLst>
                              <p:par>
                                <p:cTn id="4910" presetID="1" presetClass="exit" presetSubtype="0" fill="hold" nodeType="afterEffect">
                                  <p:stCondLst>
                                    <p:cond delay="50"/>
                                  </p:stCondLst>
                                  <p:childTnLst>
                                    <p:set>
                                      <p:cBhvr>
                                        <p:cTn id="4911" dur="1" fill="hold">
                                          <p:stCondLst>
                                            <p:cond delay="0"/>
                                          </p:stCondLst>
                                        </p:cTn>
                                        <p:tgtEl>
                                          <p:spTgt spid="301"/>
                                        </p:tgtEl>
                                        <p:attrNameLst>
                                          <p:attrName>style.visibility</p:attrName>
                                        </p:attrNameLst>
                                      </p:cBhvr>
                                      <p:to>
                                        <p:strVal val="hidden"/>
                                      </p:to>
                                    </p:set>
                                  </p:childTnLst>
                                </p:cTn>
                              </p:par>
                            </p:childTnLst>
                          </p:cTn>
                        </p:par>
                        <p:par>
                          <p:cTn id="4912" fill="hold">
                            <p:stCondLst>
                              <p:cond delay="40600"/>
                            </p:stCondLst>
                            <p:childTnLst>
                              <p:par>
                                <p:cTn id="4913" presetID="1" presetClass="entr" presetSubtype="0" fill="hold" nodeType="afterEffect">
                                  <p:stCondLst>
                                    <p:cond delay="0"/>
                                  </p:stCondLst>
                                  <p:childTnLst>
                                    <p:set>
                                      <p:cBhvr>
                                        <p:cTn id="4914" dur="1" fill="hold">
                                          <p:stCondLst>
                                            <p:cond delay="0"/>
                                          </p:stCondLst>
                                        </p:cTn>
                                        <p:tgtEl>
                                          <p:spTgt spid="302"/>
                                        </p:tgtEl>
                                        <p:attrNameLst>
                                          <p:attrName>style.visibility</p:attrName>
                                        </p:attrNameLst>
                                      </p:cBhvr>
                                      <p:to>
                                        <p:strVal val="visible"/>
                                      </p:to>
                                    </p:set>
                                  </p:childTnLst>
                                </p:cTn>
                              </p:par>
                            </p:childTnLst>
                          </p:cTn>
                        </p:par>
                        <p:par>
                          <p:cTn id="4915" fill="hold">
                            <p:stCondLst>
                              <p:cond delay="40600"/>
                            </p:stCondLst>
                            <p:childTnLst>
                              <p:par>
                                <p:cTn id="4916" presetID="1" presetClass="exit" presetSubtype="0" fill="hold" nodeType="afterEffect">
                                  <p:stCondLst>
                                    <p:cond delay="50"/>
                                  </p:stCondLst>
                                  <p:childTnLst>
                                    <p:set>
                                      <p:cBhvr>
                                        <p:cTn id="4917" dur="1" fill="hold">
                                          <p:stCondLst>
                                            <p:cond delay="0"/>
                                          </p:stCondLst>
                                        </p:cTn>
                                        <p:tgtEl>
                                          <p:spTgt spid="302"/>
                                        </p:tgtEl>
                                        <p:attrNameLst>
                                          <p:attrName>style.visibility</p:attrName>
                                        </p:attrNameLst>
                                      </p:cBhvr>
                                      <p:to>
                                        <p:strVal val="hidden"/>
                                      </p:to>
                                    </p:set>
                                  </p:childTnLst>
                                </p:cTn>
                              </p:par>
                            </p:childTnLst>
                          </p:cTn>
                        </p:par>
                        <p:par>
                          <p:cTn id="4918" fill="hold">
                            <p:stCondLst>
                              <p:cond delay="40650"/>
                            </p:stCondLst>
                            <p:childTnLst>
                              <p:par>
                                <p:cTn id="4919" presetID="1" presetClass="exit" presetSubtype="0" fill="hold" nodeType="afterEffect">
                                  <p:stCondLst>
                                    <p:cond delay="50"/>
                                  </p:stCondLst>
                                  <p:childTnLst>
                                    <p:set>
                                      <p:cBhvr>
                                        <p:cTn id="4920" dur="1" fill="hold">
                                          <p:stCondLst>
                                            <p:cond delay="0"/>
                                          </p:stCondLst>
                                        </p:cTn>
                                        <p:tgtEl>
                                          <p:spTgt spid="291"/>
                                        </p:tgtEl>
                                        <p:attrNameLst>
                                          <p:attrName>style.visibility</p:attrName>
                                        </p:attrNameLst>
                                      </p:cBhvr>
                                      <p:to>
                                        <p:strVal val="hidden"/>
                                      </p:to>
                                    </p:set>
                                  </p:childTnLst>
                                </p:cTn>
                              </p:par>
                            </p:childTnLst>
                          </p:cTn>
                        </p:par>
                        <p:par>
                          <p:cTn id="4921" fill="hold">
                            <p:stCondLst>
                              <p:cond delay="40700"/>
                            </p:stCondLst>
                            <p:childTnLst>
                              <p:par>
                                <p:cTn id="4922" presetID="1" presetClass="entr" presetSubtype="0" fill="hold" nodeType="afterEffect">
                                  <p:stCondLst>
                                    <p:cond delay="0"/>
                                  </p:stCondLst>
                                  <p:childTnLst>
                                    <p:set>
                                      <p:cBhvr>
                                        <p:cTn id="4923" dur="1" fill="hold">
                                          <p:stCondLst>
                                            <p:cond delay="0"/>
                                          </p:stCondLst>
                                        </p:cTn>
                                        <p:tgtEl>
                                          <p:spTgt spid="292"/>
                                        </p:tgtEl>
                                        <p:attrNameLst>
                                          <p:attrName>style.visibility</p:attrName>
                                        </p:attrNameLst>
                                      </p:cBhvr>
                                      <p:to>
                                        <p:strVal val="visible"/>
                                      </p:to>
                                    </p:set>
                                  </p:childTnLst>
                                </p:cTn>
                              </p:par>
                            </p:childTnLst>
                          </p:cTn>
                        </p:par>
                        <p:par>
                          <p:cTn id="4924" fill="hold">
                            <p:stCondLst>
                              <p:cond delay="40700"/>
                            </p:stCondLst>
                            <p:childTnLst>
                              <p:par>
                                <p:cTn id="4925" presetID="1" presetClass="exit" presetSubtype="0" fill="hold" nodeType="afterEffect">
                                  <p:stCondLst>
                                    <p:cond delay="50"/>
                                  </p:stCondLst>
                                  <p:childTnLst>
                                    <p:set>
                                      <p:cBhvr>
                                        <p:cTn id="4926" dur="1" fill="hold">
                                          <p:stCondLst>
                                            <p:cond delay="0"/>
                                          </p:stCondLst>
                                        </p:cTn>
                                        <p:tgtEl>
                                          <p:spTgt spid="292"/>
                                        </p:tgtEl>
                                        <p:attrNameLst>
                                          <p:attrName>style.visibility</p:attrName>
                                        </p:attrNameLst>
                                      </p:cBhvr>
                                      <p:to>
                                        <p:strVal val="hidden"/>
                                      </p:to>
                                    </p:set>
                                  </p:childTnLst>
                                </p:cTn>
                              </p:par>
                            </p:childTnLst>
                          </p:cTn>
                        </p:par>
                        <p:par>
                          <p:cTn id="4927" fill="hold">
                            <p:stCondLst>
                              <p:cond delay="40750"/>
                            </p:stCondLst>
                            <p:childTnLst>
                              <p:par>
                                <p:cTn id="4928" presetID="1" presetClass="entr" presetSubtype="0" fill="hold" nodeType="afterEffect">
                                  <p:stCondLst>
                                    <p:cond delay="0"/>
                                  </p:stCondLst>
                                  <p:childTnLst>
                                    <p:set>
                                      <p:cBhvr>
                                        <p:cTn id="4929" dur="1" fill="hold">
                                          <p:stCondLst>
                                            <p:cond delay="0"/>
                                          </p:stCondLst>
                                        </p:cTn>
                                        <p:tgtEl>
                                          <p:spTgt spid="293"/>
                                        </p:tgtEl>
                                        <p:attrNameLst>
                                          <p:attrName>style.visibility</p:attrName>
                                        </p:attrNameLst>
                                      </p:cBhvr>
                                      <p:to>
                                        <p:strVal val="visible"/>
                                      </p:to>
                                    </p:set>
                                  </p:childTnLst>
                                </p:cTn>
                              </p:par>
                            </p:childTnLst>
                          </p:cTn>
                        </p:par>
                        <p:par>
                          <p:cTn id="4930" fill="hold">
                            <p:stCondLst>
                              <p:cond delay="40750"/>
                            </p:stCondLst>
                            <p:childTnLst>
                              <p:par>
                                <p:cTn id="4931" presetID="1" presetClass="exit" presetSubtype="0" fill="hold" nodeType="afterEffect">
                                  <p:stCondLst>
                                    <p:cond delay="50"/>
                                  </p:stCondLst>
                                  <p:childTnLst>
                                    <p:set>
                                      <p:cBhvr>
                                        <p:cTn id="4932" dur="1" fill="hold">
                                          <p:stCondLst>
                                            <p:cond delay="0"/>
                                          </p:stCondLst>
                                        </p:cTn>
                                        <p:tgtEl>
                                          <p:spTgt spid="293"/>
                                        </p:tgtEl>
                                        <p:attrNameLst>
                                          <p:attrName>style.visibility</p:attrName>
                                        </p:attrNameLst>
                                      </p:cBhvr>
                                      <p:to>
                                        <p:strVal val="hidden"/>
                                      </p:to>
                                    </p:set>
                                  </p:childTnLst>
                                </p:cTn>
                              </p:par>
                            </p:childTnLst>
                          </p:cTn>
                        </p:par>
                        <p:par>
                          <p:cTn id="4933" fill="hold">
                            <p:stCondLst>
                              <p:cond delay="40800"/>
                            </p:stCondLst>
                            <p:childTnLst>
                              <p:par>
                                <p:cTn id="4934" presetID="1" presetClass="entr" presetSubtype="0" fill="hold" nodeType="afterEffect">
                                  <p:stCondLst>
                                    <p:cond delay="0"/>
                                  </p:stCondLst>
                                  <p:childTnLst>
                                    <p:set>
                                      <p:cBhvr>
                                        <p:cTn id="4935" dur="1" fill="hold">
                                          <p:stCondLst>
                                            <p:cond delay="0"/>
                                          </p:stCondLst>
                                        </p:cTn>
                                        <p:tgtEl>
                                          <p:spTgt spid="294"/>
                                        </p:tgtEl>
                                        <p:attrNameLst>
                                          <p:attrName>style.visibility</p:attrName>
                                        </p:attrNameLst>
                                      </p:cBhvr>
                                      <p:to>
                                        <p:strVal val="visible"/>
                                      </p:to>
                                    </p:set>
                                  </p:childTnLst>
                                </p:cTn>
                              </p:par>
                            </p:childTnLst>
                          </p:cTn>
                        </p:par>
                        <p:par>
                          <p:cTn id="4936" fill="hold">
                            <p:stCondLst>
                              <p:cond delay="40800"/>
                            </p:stCondLst>
                            <p:childTnLst>
                              <p:par>
                                <p:cTn id="4937" presetID="1" presetClass="exit" presetSubtype="0" fill="hold" nodeType="afterEffect">
                                  <p:stCondLst>
                                    <p:cond delay="50"/>
                                  </p:stCondLst>
                                  <p:childTnLst>
                                    <p:set>
                                      <p:cBhvr>
                                        <p:cTn id="4938" dur="1" fill="hold">
                                          <p:stCondLst>
                                            <p:cond delay="0"/>
                                          </p:stCondLst>
                                        </p:cTn>
                                        <p:tgtEl>
                                          <p:spTgt spid="294"/>
                                        </p:tgtEl>
                                        <p:attrNameLst>
                                          <p:attrName>style.visibility</p:attrName>
                                        </p:attrNameLst>
                                      </p:cBhvr>
                                      <p:to>
                                        <p:strVal val="hidden"/>
                                      </p:to>
                                    </p:set>
                                  </p:childTnLst>
                                </p:cTn>
                              </p:par>
                            </p:childTnLst>
                          </p:cTn>
                        </p:par>
                        <p:par>
                          <p:cTn id="4939" fill="hold">
                            <p:stCondLst>
                              <p:cond delay="40850"/>
                            </p:stCondLst>
                            <p:childTnLst>
                              <p:par>
                                <p:cTn id="4940" presetID="1" presetClass="entr" presetSubtype="0" fill="hold" nodeType="afterEffect">
                                  <p:stCondLst>
                                    <p:cond delay="0"/>
                                  </p:stCondLst>
                                  <p:childTnLst>
                                    <p:set>
                                      <p:cBhvr>
                                        <p:cTn id="4941" dur="1" fill="hold">
                                          <p:stCondLst>
                                            <p:cond delay="0"/>
                                          </p:stCondLst>
                                        </p:cTn>
                                        <p:tgtEl>
                                          <p:spTgt spid="303"/>
                                        </p:tgtEl>
                                        <p:attrNameLst>
                                          <p:attrName>style.visibility</p:attrName>
                                        </p:attrNameLst>
                                      </p:cBhvr>
                                      <p:to>
                                        <p:strVal val="visible"/>
                                      </p:to>
                                    </p:set>
                                  </p:childTnLst>
                                </p:cTn>
                              </p:par>
                            </p:childTnLst>
                          </p:cTn>
                        </p:par>
                        <p:par>
                          <p:cTn id="4942" fill="hold">
                            <p:stCondLst>
                              <p:cond delay="40850"/>
                            </p:stCondLst>
                            <p:childTnLst>
                              <p:par>
                                <p:cTn id="4943" presetID="1" presetClass="exit" presetSubtype="0" fill="hold" nodeType="afterEffect">
                                  <p:stCondLst>
                                    <p:cond delay="50"/>
                                  </p:stCondLst>
                                  <p:childTnLst>
                                    <p:set>
                                      <p:cBhvr>
                                        <p:cTn id="4944" dur="1" fill="hold">
                                          <p:stCondLst>
                                            <p:cond delay="0"/>
                                          </p:stCondLst>
                                        </p:cTn>
                                        <p:tgtEl>
                                          <p:spTgt spid="303"/>
                                        </p:tgtEl>
                                        <p:attrNameLst>
                                          <p:attrName>style.visibility</p:attrName>
                                        </p:attrNameLst>
                                      </p:cBhvr>
                                      <p:to>
                                        <p:strVal val="hidden"/>
                                      </p:to>
                                    </p:set>
                                  </p:childTnLst>
                                </p:cTn>
                              </p:par>
                            </p:childTnLst>
                          </p:cTn>
                        </p:par>
                        <p:par>
                          <p:cTn id="4945" fill="hold">
                            <p:stCondLst>
                              <p:cond delay="40900"/>
                            </p:stCondLst>
                            <p:childTnLst>
                              <p:par>
                                <p:cTn id="4946" presetID="1" presetClass="entr" presetSubtype="0" fill="hold" nodeType="afterEffect">
                                  <p:stCondLst>
                                    <p:cond delay="0"/>
                                  </p:stCondLst>
                                  <p:childTnLst>
                                    <p:set>
                                      <p:cBhvr>
                                        <p:cTn id="4947" dur="1" fill="hold">
                                          <p:stCondLst>
                                            <p:cond delay="0"/>
                                          </p:stCondLst>
                                        </p:cTn>
                                        <p:tgtEl>
                                          <p:spTgt spid="304"/>
                                        </p:tgtEl>
                                        <p:attrNameLst>
                                          <p:attrName>style.visibility</p:attrName>
                                        </p:attrNameLst>
                                      </p:cBhvr>
                                      <p:to>
                                        <p:strVal val="visible"/>
                                      </p:to>
                                    </p:set>
                                  </p:childTnLst>
                                </p:cTn>
                              </p:par>
                            </p:childTnLst>
                          </p:cTn>
                        </p:par>
                        <p:par>
                          <p:cTn id="4948" fill="hold">
                            <p:stCondLst>
                              <p:cond delay="40900"/>
                            </p:stCondLst>
                            <p:childTnLst>
                              <p:par>
                                <p:cTn id="4949" presetID="1" presetClass="exit" presetSubtype="0" fill="hold" nodeType="afterEffect">
                                  <p:stCondLst>
                                    <p:cond delay="50"/>
                                  </p:stCondLst>
                                  <p:childTnLst>
                                    <p:set>
                                      <p:cBhvr>
                                        <p:cTn id="4950" dur="1" fill="hold">
                                          <p:stCondLst>
                                            <p:cond delay="0"/>
                                          </p:stCondLst>
                                        </p:cTn>
                                        <p:tgtEl>
                                          <p:spTgt spid="304"/>
                                        </p:tgtEl>
                                        <p:attrNameLst>
                                          <p:attrName>style.visibility</p:attrName>
                                        </p:attrNameLst>
                                      </p:cBhvr>
                                      <p:to>
                                        <p:strVal val="hidden"/>
                                      </p:to>
                                    </p:set>
                                  </p:childTnLst>
                                </p:cTn>
                              </p:par>
                            </p:childTnLst>
                          </p:cTn>
                        </p:par>
                        <p:par>
                          <p:cTn id="4951" fill="hold">
                            <p:stCondLst>
                              <p:cond delay="40950"/>
                            </p:stCondLst>
                            <p:childTnLst>
                              <p:par>
                                <p:cTn id="4952" presetID="1" presetClass="exit" presetSubtype="0" fill="hold" nodeType="afterEffect">
                                  <p:stCondLst>
                                    <p:cond delay="50"/>
                                  </p:stCondLst>
                                  <p:childTnLst>
                                    <p:set>
                                      <p:cBhvr>
                                        <p:cTn id="4953" dur="1" fill="hold">
                                          <p:stCondLst>
                                            <p:cond delay="0"/>
                                          </p:stCondLst>
                                        </p:cTn>
                                        <p:tgtEl>
                                          <p:spTgt spid="278"/>
                                        </p:tgtEl>
                                        <p:attrNameLst>
                                          <p:attrName>style.visibility</p:attrName>
                                        </p:attrNameLst>
                                      </p:cBhvr>
                                      <p:to>
                                        <p:strVal val="hidden"/>
                                      </p:to>
                                    </p:set>
                                  </p:childTnLst>
                                </p:cTn>
                              </p:par>
                            </p:childTnLst>
                          </p:cTn>
                        </p:par>
                        <p:par>
                          <p:cTn id="4954" fill="hold">
                            <p:stCondLst>
                              <p:cond delay="41000"/>
                            </p:stCondLst>
                            <p:childTnLst>
                              <p:par>
                                <p:cTn id="4955" presetID="1" presetClass="entr" presetSubtype="0" fill="hold" nodeType="afterEffect">
                                  <p:stCondLst>
                                    <p:cond delay="0"/>
                                  </p:stCondLst>
                                  <p:childTnLst>
                                    <p:set>
                                      <p:cBhvr>
                                        <p:cTn id="4956" dur="1" fill="hold">
                                          <p:stCondLst>
                                            <p:cond delay="0"/>
                                          </p:stCondLst>
                                        </p:cTn>
                                        <p:tgtEl>
                                          <p:spTgt spid="279"/>
                                        </p:tgtEl>
                                        <p:attrNameLst>
                                          <p:attrName>style.visibility</p:attrName>
                                        </p:attrNameLst>
                                      </p:cBhvr>
                                      <p:to>
                                        <p:strVal val="visible"/>
                                      </p:to>
                                    </p:set>
                                  </p:childTnLst>
                                </p:cTn>
                              </p:par>
                            </p:childTnLst>
                          </p:cTn>
                        </p:par>
                        <p:par>
                          <p:cTn id="4957" fill="hold">
                            <p:stCondLst>
                              <p:cond delay="41000"/>
                            </p:stCondLst>
                            <p:childTnLst>
                              <p:par>
                                <p:cTn id="4958" presetID="1" presetClass="exit" presetSubtype="0" fill="hold" nodeType="afterEffect">
                                  <p:stCondLst>
                                    <p:cond delay="50"/>
                                  </p:stCondLst>
                                  <p:childTnLst>
                                    <p:set>
                                      <p:cBhvr>
                                        <p:cTn id="4959" dur="1" fill="hold">
                                          <p:stCondLst>
                                            <p:cond delay="0"/>
                                          </p:stCondLst>
                                        </p:cTn>
                                        <p:tgtEl>
                                          <p:spTgt spid="279"/>
                                        </p:tgtEl>
                                        <p:attrNameLst>
                                          <p:attrName>style.visibility</p:attrName>
                                        </p:attrNameLst>
                                      </p:cBhvr>
                                      <p:to>
                                        <p:strVal val="hidden"/>
                                      </p:to>
                                    </p:set>
                                  </p:childTnLst>
                                </p:cTn>
                              </p:par>
                            </p:childTnLst>
                          </p:cTn>
                        </p:par>
                        <p:par>
                          <p:cTn id="4960" fill="hold">
                            <p:stCondLst>
                              <p:cond delay="41050"/>
                            </p:stCondLst>
                            <p:childTnLst>
                              <p:par>
                                <p:cTn id="4961" presetID="1" presetClass="exit" presetSubtype="0" fill="hold" nodeType="afterEffect">
                                  <p:stCondLst>
                                    <p:cond delay="50"/>
                                  </p:stCondLst>
                                  <p:childTnLst>
                                    <p:set>
                                      <p:cBhvr>
                                        <p:cTn id="4962" dur="1" fill="hold">
                                          <p:stCondLst>
                                            <p:cond delay="0"/>
                                          </p:stCondLst>
                                        </p:cTn>
                                        <p:tgtEl>
                                          <p:spTgt spid="271"/>
                                        </p:tgtEl>
                                        <p:attrNameLst>
                                          <p:attrName>style.visibility</p:attrName>
                                        </p:attrNameLst>
                                      </p:cBhvr>
                                      <p:to>
                                        <p:strVal val="hidden"/>
                                      </p:to>
                                    </p:set>
                                  </p:childTnLst>
                                </p:cTn>
                              </p:par>
                            </p:childTnLst>
                          </p:cTn>
                        </p:par>
                        <p:par>
                          <p:cTn id="4963" fill="hold">
                            <p:stCondLst>
                              <p:cond delay="41100"/>
                            </p:stCondLst>
                            <p:childTnLst>
                              <p:par>
                                <p:cTn id="4964" presetID="1" presetClass="entr" presetSubtype="0" fill="hold" nodeType="afterEffect">
                                  <p:stCondLst>
                                    <p:cond delay="0"/>
                                  </p:stCondLst>
                                  <p:childTnLst>
                                    <p:set>
                                      <p:cBhvr>
                                        <p:cTn id="4965" dur="1" fill="hold">
                                          <p:stCondLst>
                                            <p:cond delay="0"/>
                                          </p:stCondLst>
                                        </p:cTn>
                                        <p:tgtEl>
                                          <p:spTgt spid="280"/>
                                        </p:tgtEl>
                                        <p:attrNameLst>
                                          <p:attrName>style.visibility</p:attrName>
                                        </p:attrNameLst>
                                      </p:cBhvr>
                                      <p:to>
                                        <p:strVal val="visible"/>
                                      </p:to>
                                    </p:set>
                                  </p:childTnLst>
                                </p:cTn>
                              </p:par>
                            </p:childTnLst>
                          </p:cTn>
                        </p:par>
                        <p:par>
                          <p:cTn id="4966" fill="hold">
                            <p:stCondLst>
                              <p:cond delay="41100"/>
                            </p:stCondLst>
                            <p:childTnLst>
                              <p:par>
                                <p:cTn id="4967" presetID="1" presetClass="exit" presetSubtype="0" fill="hold" nodeType="afterEffect">
                                  <p:stCondLst>
                                    <p:cond delay="50"/>
                                  </p:stCondLst>
                                  <p:childTnLst>
                                    <p:set>
                                      <p:cBhvr>
                                        <p:cTn id="4968" dur="1" fill="hold">
                                          <p:stCondLst>
                                            <p:cond delay="0"/>
                                          </p:stCondLst>
                                        </p:cTn>
                                        <p:tgtEl>
                                          <p:spTgt spid="280"/>
                                        </p:tgtEl>
                                        <p:attrNameLst>
                                          <p:attrName>style.visibility</p:attrName>
                                        </p:attrNameLst>
                                      </p:cBhvr>
                                      <p:to>
                                        <p:strVal val="hidden"/>
                                      </p:to>
                                    </p:set>
                                  </p:childTnLst>
                                </p:cTn>
                              </p:par>
                            </p:childTnLst>
                          </p:cTn>
                        </p:par>
                        <p:par>
                          <p:cTn id="4969" fill="hold">
                            <p:stCondLst>
                              <p:cond delay="41150"/>
                            </p:stCondLst>
                            <p:childTnLst>
                              <p:par>
                                <p:cTn id="4970" presetID="1" presetClass="entr" presetSubtype="0" fill="hold" nodeType="afterEffect">
                                  <p:stCondLst>
                                    <p:cond delay="0"/>
                                  </p:stCondLst>
                                  <p:childTnLst>
                                    <p:set>
                                      <p:cBhvr>
                                        <p:cTn id="4971" dur="1" fill="hold">
                                          <p:stCondLst>
                                            <p:cond delay="0"/>
                                          </p:stCondLst>
                                        </p:cTn>
                                        <p:tgtEl>
                                          <p:spTgt spid="281"/>
                                        </p:tgtEl>
                                        <p:attrNameLst>
                                          <p:attrName>style.visibility</p:attrName>
                                        </p:attrNameLst>
                                      </p:cBhvr>
                                      <p:to>
                                        <p:strVal val="visible"/>
                                      </p:to>
                                    </p:set>
                                  </p:childTnLst>
                                </p:cTn>
                              </p:par>
                            </p:childTnLst>
                          </p:cTn>
                        </p:par>
                        <p:par>
                          <p:cTn id="4972" fill="hold">
                            <p:stCondLst>
                              <p:cond delay="41150"/>
                            </p:stCondLst>
                            <p:childTnLst>
                              <p:par>
                                <p:cTn id="4973" presetID="1" presetClass="exit" presetSubtype="0" fill="hold" nodeType="afterEffect">
                                  <p:stCondLst>
                                    <p:cond delay="50"/>
                                  </p:stCondLst>
                                  <p:childTnLst>
                                    <p:set>
                                      <p:cBhvr>
                                        <p:cTn id="4974" dur="1" fill="hold">
                                          <p:stCondLst>
                                            <p:cond delay="0"/>
                                          </p:stCondLst>
                                        </p:cTn>
                                        <p:tgtEl>
                                          <p:spTgt spid="281"/>
                                        </p:tgtEl>
                                        <p:attrNameLst>
                                          <p:attrName>style.visibility</p:attrName>
                                        </p:attrNameLst>
                                      </p:cBhvr>
                                      <p:to>
                                        <p:strVal val="hidden"/>
                                      </p:to>
                                    </p:set>
                                  </p:childTnLst>
                                </p:cTn>
                              </p:par>
                            </p:childTnLst>
                          </p:cTn>
                        </p:par>
                        <p:par>
                          <p:cTn id="4975" fill="hold">
                            <p:stCondLst>
                              <p:cond delay="41200"/>
                            </p:stCondLst>
                            <p:childTnLst>
                              <p:par>
                                <p:cTn id="4976" presetID="1" presetClass="entr" presetSubtype="0" fill="hold" nodeType="afterEffect">
                                  <p:stCondLst>
                                    <p:cond delay="0"/>
                                  </p:stCondLst>
                                  <p:childTnLst>
                                    <p:set>
                                      <p:cBhvr>
                                        <p:cTn id="4977" dur="1" fill="hold">
                                          <p:stCondLst>
                                            <p:cond delay="0"/>
                                          </p:stCondLst>
                                        </p:cTn>
                                        <p:tgtEl>
                                          <p:spTgt spid="282"/>
                                        </p:tgtEl>
                                        <p:attrNameLst>
                                          <p:attrName>style.visibility</p:attrName>
                                        </p:attrNameLst>
                                      </p:cBhvr>
                                      <p:to>
                                        <p:strVal val="visible"/>
                                      </p:to>
                                    </p:set>
                                  </p:childTnLst>
                                </p:cTn>
                              </p:par>
                            </p:childTnLst>
                          </p:cTn>
                        </p:par>
                        <p:par>
                          <p:cTn id="4978" fill="hold">
                            <p:stCondLst>
                              <p:cond delay="41200"/>
                            </p:stCondLst>
                            <p:childTnLst>
                              <p:par>
                                <p:cTn id="4979" presetID="1" presetClass="entr" presetSubtype="0" fill="hold" nodeType="afterEffect">
                                  <p:stCondLst>
                                    <p:cond delay="0"/>
                                  </p:stCondLst>
                                  <p:childTnLst>
                                    <p:set>
                                      <p:cBhvr>
                                        <p:cTn id="4980" dur="1" fill="hold">
                                          <p:stCondLst>
                                            <p:cond delay="0"/>
                                          </p:stCondLst>
                                        </p:cTn>
                                        <p:tgtEl>
                                          <p:spTgt spid="272"/>
                                        </p:tgtEl>
                                        <p:attrNameLst>
                                          <p:attrName>style.visibility</p:attrName>
                                        </p:attrNameLst>
                                      </p:cBhvr>
                                      <p:to>
                                        <p:strVal val="visible"/>
                                      </p:to>
                                    </p:set>
                                  </p:childTnLst>
                                </p:cTn>
                              </p:par>
                            </p:childTnLst>
                          </p:cTn>
                        </p:par>
                        <p:par>
                          <p:cTn id="4981" fill="hold">
                            <p:stCondLst>
                              <p:cond delay="41200"/>
                            </p:stCondLst>
                            <p:childTnLst>
                              <p:par>
                                <p:cTn id="4982" presetID="1" presetClass="exit" presetSubtype="0" fill="hold" nodeType="afterEffect">
                                  <p:stCondLst>
                                    <p:cond delay="50"/>
                                  </p:stCondLst>
                                  <p:childTnLst>
                                    <p:set>
                                      <p:cBhvr>
                                        <p:cTn id="4983" dur="1" fill="hold">
                                          <p:stCondLst>
                                            <p:cond delay="0"/>
                                          </p:stCondLst>
                                        </p:cTn>
                                        <p:tgtEl>
                                          <p:spTgt spid="272"/>
                                        </p:tgtEl>
                                        <p:attrNameLst>
                                          <p:attrName>style.visibility</p:attrName>
                                        </p:attrNameLst>
                                      </p:cBhvr>
                                      <p:to>
                                        <p:strVal val="hidden"/>
                                      </p:to>
                                    </p:set>
                                  </p:childTnLst>
                                </p:cTn>
                              </p:par>
                            </p:childTnLst>
                          </p:cTn>
                        </p:par>
                        <p:par>
                          <p:cTn id="4984" fill="hold">
                            <p:stCondLst>
                              <p:cond delay="41250"/>
                            </p:stCondLst>
                            <p:childTnLst>
                              <p:par>
                                <p:cTn id="4985" presetID="1" presetClass="entr" presetSubtype="0" fill="hold" nodeType="afterEffect">
                                  <p:stCondLst>
                                    <p:cond delay="0"/>
                                  </p:stCondLst>
                                  <p:childTnLst>
                                    <p:set>
                                      <p:cBhvr>
                                        <p:cTn id="4986" dur="1" fill="hold">
                                          <p:stCondLst>
                                            <p:cond delay="0"/>
                                          </p:stCondLst>
                                        </p:cTn>
                                        <p:tgtEl>
                                          <p:spTgt spid="273"/>
                                        </p:tgtEl>
                                        <p:attrNameLst>
                                          <p:attrName>style.visibility</p:attrName>
                                        </p:attrNameLst>
                                      </p:cBhvr>
                                      <p:to>
                                        <p:strVal val="visible"/>
                                      </p:to>
                                    </p:set>
                                  </p:childTnLst>
                                </p:cTn>
                              </p:par>
                            </p:childTnLst>
                          </p:cTn>
                        </p:par>
                        <p:par>
                          <p:cTn id="4987" fill="hold">
                            <p:stCondLst>
                              <p:cond delay="41250"/>
                            </p:stCondLst>
                            <p:childTnLst>
                              <p:par>
                                <p:cTn id="4988" presetID="1" presetClass="exit" presetSubtype="0" fill="hold" nodeType="afterEffect">
                                  <p:stCondLst>
                                    <p:cond delay="50"/>
                                  </p:stCondLst>
                                  <p:childTnLst>
                                    <p:set>
                                      <p:cBhvr>
                                        <p:cTn id="4989" dur="1" fill="hold">
                                          <p:stCondLst>
                                            <p:cond delay="0"/>
                                          </p:stCondLst>
                                        </p:cTn>
                                        <p:tgtEl>
                                          <p:spTgt spid="273"/>
                                        </p:tgtEl>
                                        <p:attrNameLst>
                                          <p:attrName>style.visibility</p:attrName>
                                        </p:attrNameLst>
                                      </p:cBhvr>
                                      <p:to>
                                        <p:strVal val="hidden"/>
                                      </p:to>
                                    </p:set>
                                  </p:childTnLst>
                                </p:cTn>
                              </p:par>
                            </p:childTnLst>
                          </p:cTn>
                        </p:par>
                        <p:par>
                          <p:cTn id="4990" fill="hold">
                            <p:stCondLst>
                              <p:cond delay="41300"/>
                            </p:stCondLst>
                            <p:childTnLst>
                              <p:par>
                                <p:cTn id="4991" presetID="1" presetClass="entr" presetSubtype="0" fill="hold" nodeType="afterEffect">
                                  <p:stCondLst>
                                    <p:cond delay="0"/>
                                  </p:stCondLst>
                                  <p:childTnLst>
                                    <p:set>
                                      <p:cBhvr>
                                        <p:cTn id="4992" dur="1" fill="hold">
                                          <p:stCondLst>
                                            <p:cond delay="0"/>
                                          </p:stCondLst>
                                        </p:cTn>
                                        <p:tgtEl>
                                          <p:spTgt spid="274"/>
                                        </p:tgtEl>
                                        <p:attrNameLst>
                                          <p:attrName>style.visibility</p:attrName>
                                        </p:attrNameLst>
                                      </p:cBhvr>
                                      <p:to>
                                        <p:strVal val="visible"/>
                                      </p:to>
                                    </p:set>
                                  </p:childTnLst>
                                </p:cTn>
                              </p:par>
                            </p:childTnLst>
                          </p:cTn>
                        </p:par>
                        <p:par>
                          <p:cTn id="4993" fill="hold">
                            <p:stCondLst>
                              <p:cond delay="41300"/>
                            </p:stCondLst>
                            <p:childTnLst>
                              <p:par>
                                <p:cTn id="4994" presetID="1" presetClass="entr" presetSubtype="0" fill="hold" nodeType="afterEffect">
                                  <p:stCondLst>
                                    <p:cond delay="0"/>
                                  </p:stCondLst>
                                  <p:childTnLst>
                                    <p:set>
                                      <p:cBhvr>
                                        <p:cTn id="4995" dur="1" fill="hold">
                                          <p:stCondLst>
                                            <p:cond delay="0"/>
                                          </p:stCondLst>
                                        </p:cTn>
                                        <p:tgtEl>
                                          <p:spTgt spid="289"/>
                                        </p:tgtEl>
                                        <p:attrNameLst>
                                          <p:attrName>style.visibility</p:attrName>
                                        </p:attrNameLst>
                                      </p:cBhvr>
                                      <p:to>
                                        <p:strVal val="visible"/>
                                      </p:to>
                                    </p:set>
                                  </p:childTnLst>
                                </p:cTn>
                              </p:par>
                            </p:childTnLst>
                          </p:cTn>
                        </p:par>
                        <p:par>
                          <p:cTn id="4996" fill="hold">
                            <p:stCondLst>
                              <p:cond delay="41300"/>
                            </p:stCondLst>
                            <p:childTnLst>
                              <p:par>
                                <p:cTn id="4997" presetID="1" presetClass="exit" presetSubtype="0" fill="hold" nodeType="afterEffect">
                                  <p:stCondLst>
                                    <p:cond delay="50"/>
                                  </p:stCondLst>
                                  <p:childTnLst>
                                    <p:set>
                                      <p:cBhvr>
                                        <p:cTn id="4998" dur="1" fill="hold">
                                          <p:stCondLst>
                                            <p:cond delay="0"/>
                                          </p:stCondLst>
                                        </p:cTn>
                                        <p:tgtEl>
                                          <p:spTgt spid="289"/>
                                        </p:tgtEl>
                                        <p:attrNameLst>
                                          <p:attrName>style.visibility</p:attrName>
                                        </p:attrNameLst>
                                      </p:cBhvr>
                                      <p:to>
                                        <p:strVal val="hidden"/>
                                      </p:to>
                                    </p:set>
                                  </p:childTnLst>
                                </p:cTn>
                              </p:par>
                            </p:childTnLst>
                          </p:cTn>
                        </p:par>
                        <p:par>
                          <p:cTn id="4999" fill="hold">
                            <p:stCondLst>
                              <p:cond delay="41350"/>
                            </p:stCondLst>
                            <p:childTnLst>
                              <p:par>
                                <p:cTn id="5000" presetID="1" presetClass="entr" presetSubtype="0" fill="hold" nodeType="afterEffect">
                                  <p:stCondLst>
                                    <p:cond delay="0"/>
                                  </p:stCondLst>
                                  <p:childTnLst>
                                    <p:set>
                                      <p:cBhvr>
                                        <p:cTn id="5001" dur="1" fill="hold">
                                          <p:stCondLst>
                                            <p:cond delay="0"/>
                                          </p:stCondLst>
                                        </p:cTn>
                                        <p:tgtEl>
                                          <p:spTgt spid="290"/>
                                        </p:tgtEl>
                                        <p:attrNameLst>
                                          <p:attrName>style.visibility</p:attrName>
                                        </p:attrNameLst>
                                      </p:cBhvr>
                                      <p:to>
                                        <p:strVal val="visible"/>
                                      </p:to>
                                    </p:set>
                                  </p:childTnLst>
                                </p:cTn>
                              </p:par>
                            </p:childTnLst>
                          </p:cTn>
                        </p:par>
                        <p:par>
                          <p:cTn id="5002" fill="hold">
                            <p:stCondLst>
                              <p:cond delay="41350"/>
                            </p:stCondLst>
                            <p:childTnLst>
                              <p:par>
                                <p:cTn id="5003" presetID="1" presetClass="exit" presetSubtype="0" fill="hold" nodeType="afterEffect">
                                  <p:stCondLst>
                                    <p:cond delay="50"/>
                                  </p:stCondLst>
                                  <p:childTnLst>
                                    <p:set>
                                      <p:cBhvr>
                                        <p:cTn id="5004" dur="1" fill="hold">
                                          <p:stCondLst>
                                            <p:cond delay="0"/>
                                          </p:stCondLst>
                                        </p:cTn>
                                        <p:tgtEl>
                                          <p:spTgt spid="290"/>
                                        </p:tgtEl>
                                        <p:attrNameLst>
                                          <p:attrName>style.visibility</p:attrName>
                                        </p:attrNameLst>
                                      </p:cBhvr>
                                      <p:to>
                                        <p:strVal val="hidden"/>
                                      </p:to>
                                    </p:set>
                                  </p:childTnLst>
                                </p:cTn>
                              </p:par>
                            </p:childTnLst>
                          </p:cTn>
                        </p:par>
                        <p:par>
                          <p:cTn id="5005" fill="hold">
                            <p:stCondLst>
                              <p:cond delay="41400"/>
                            </p:stCondLst>
                            <p:childTnLst>
                              <p:par>
                                <p:cTn id="5006" presetID="1" presetClass="entr" presetSubtype="0" fill="hold" nodeType="afterEffect">
                                  <p:stCondLst>
                                    <p:cond delay="0"/>
                                  </p:stCondLst>
                                  <p:childTnLst>
                                    <p:set>
                                      <p:cBhvr>
                                        <p:cTn id="5007" dur="1" fill="hold">
                                          <p:stCondLst>
                                            <p:cond delay="0"/>
                                          </p:stCondLst>
                                        </p:cTn>
                                        <p:tgtEl>
                                          <p:spTgt spid="291"/>
                                        </p:tgtEl>
                                        <p:attrNameLst>
                                          <p:attrName>style.visibility</p:attrName>
                                        </p:attrNameLst>
                                      </p:cBhvr>
                                      <p:to>
                                        <p:strVal val="visible"/>
                                      </p:to>
                                    </p:set>
                                  </p:childTnLst>
                                </p:cTn>
                              </p:par>
                            </p:childTnLst>
                          </p:cTn>
                        </p:par>
                        <p:par>
                          <p:cTn id="5008" fill="hold">
                            <p:stCondLst>
                              <p:cond delay="41400"/>
                            </p:stCondLst>
                            <p:childTnLst>
                              <p:par>
                                <p:cTn id="5009" presetID="1" presetClass="exit" presetSubtype="0" fill="hold" nodeType="afterEffect">
                                  <p:stCondLst>
                                    <p:cond delay="50"/>
                                  </p:stCondLst>
                                  <p:childTnLst>
                                    <p:set>
                                      <p:cBhvr>
                                        <p:cTn id="5010" dur="1" fill="hold">
                                          <p:stCondLst>
                                            <p:cond delay="0"/>
                                          </p:stCondLst>
                                        </p:cTn>
                                        <p:tgtEl>
                                          <p:spTgt spid="291"/>
                                        </p:tgtEl>
                                        <p:attrNameLst>
                                          <p:attrName>style.visibility</p:attrName>
                                        </p:attrNameLst>
                                      </p:cBhvr>
                                      <p:to>
                                        <p:strVal val="hidden"/>
                                      </p:to>
                                    </p:set>
                                  </p:childTnLst>
                                </p:cTn>
                              </p:par>
                            </p:childTnLst>
                          </p:cTn>
                        </p:par>
                        <p:par>
                          <p:cTn id="5011" fill="hold">
                            <p:stCondLst>
                              <p:cond delay="41450"/>
                            </p:stCondLst>
                            <p:childTnLst>
                              <p:par>
                                <p:cTn id="5012" presetID="1" presetClass="entr" presetSubtype="0" fill="hold" nodeType="afterEffect">
                                  <p:stCondLst>
                                    <p:cond delay="0"/>
                                  </p:stCondLst>
                                  <p:childTnLst>
                                    <p:set>
                                      <p:cBhvr>
                                        <p:cTn id="5013" dur="1" fill="hold">
                                          <p:stCondLst>
                                            <p:cond delay="0"/>
                                          </p:stCondLst>
                                        </p:cTn>
                                        <p:tgtEl>
                                          <p:spTgt spid="292"/>
                                        </p:tgtEl>
                                        <p:attrNameLst>
                                          <p:attrName>style.visibility</p:attrName>
                                        </p:attrNameLst>
                                      </p:cBhvr>
                                      <p:to>
                                        <p:strVal val="visible"/>
                                      </p:to>
                                    </p:set>
                                  </p:childTnLst>
                                </p:cTn>
                              </p:par>
                            </p:childTnLst>
                          </p:cTn>
                        </p:par>
                        <p:par>
                          <p:cTn id="5014" fill="hold">
                            <p:stCondLst>
                              <p:cond delay="41450"/>
                            </p:stCondLst>
                            <p:childTnLst>
                              <p:par>
                                <p:cTn id="5015" presetID="1" presetClass="exit" presetSubtype="0" fill="hold" nodeType="afterEffect">
                                  <p:stCondLst>
                                    <p:cond delay="50"/>
                                  </p:stCondLst>
                                  <p:childTnLst>
                                    <p:set>
                                      <p:cBhvr>
                                        <p:cTn id="5016" dur="1" fill="hold">
                                          <p:stCondLst>
                                            <p:cond delay="0"/>
                                          </p:stCondLst>
                                        </p:cTn>
                                        <p:tgtEl>
                                          <p:spTgt spid="292"/>
                                        </p:tgtEl>
                                        <p:attrNameLst>
                                          <p:attrName>style.visibility</p:attrName>
                                        </p:attrNameLst>
                                      </p:cBhvr>
                                      <p:to>
                                        <p:strVal val="hidden"/>
                                      </p:to>
                                    </p:set>
                                  </p:childTnLst>
                                </p:cTn>
                              </p:par>
                            </p:childTnLst>
                          </p:cTn>
                        </p:par>
                        <p:par>
                          <p:cTn id="5017" fill="hold">
                            <p:stCondLst>
                              <p:cond delay="41500"/>
                            </p:stCondLst>
                            <p:childTnLst>
                              <p:par>
                                <p:cTn id="5018" presetID="1" presetClass="entr" presetSubtype="0" fill="hold" nodeType="afterEffect">
                                  <p:stCondLst>
                                    <p:cond delay="0"/>
                                  </p:stCondLst>
                                  <p:childTnLst>
                                    <p:set>
                                      <p:cBhvr>
                                        <p:cTn id="5019" dur="1" fill="hold">
                                          <p:stCondLst>
                                            <p:cond delay="0"/>
                                          </p:stCondLst>
                                        </p:cTn>
                                        <p:tgtEl>
                                          <p:spTgt spid="293"/>
                                        </p:tgtEl>
                                        <p:attrNameLst>
                                          <p:attrName>style.visibility</p:attrName>
                                        </p:attrNameLst>
                                      </p:cBhvr>
                                      <p:to>
                                        <p:strVal val="visible"/>
                                      </p:to>
                                    </p:set>
                                  </p:childTnLst>
                                </p:cTn>
                              </p:par>
                            </p:childTnLst>
                          </p:cTn>
                        </p:par>
                        <p:par>
                          <p:cTn id="5020" fill="hold">
                            <p:stCondLst>
                              <p:cond delay="41500"/>
                            </p:stCondLst>
                            <p:childTnLst>
                              <p:par>
                                <p:cTn id="5021" presetID="1" presetClass="exit" presetSubtype="0" fill="hold" nodeType="afterEffect">
                                  <p:stCondLst>
                                    <p:cond delay="50"/>
                                  </p:stCondLst>
                                  <p:childTnLst>
                                    <p:set>
                                      <p:cBhvr>
                                        <p:cTn id="5022" dur="1" fill="hold">
                                          <p:stCondLst>
                                            <p:cond delay="0"/>
                                          </p:stCondLst>
                                        </p:cTn>
                                        <p:tgtEl>
                                          <p:spTgt spid="293"/>
                                        </p:tgtEl>
                                        <p:attrNameLst>
                                          <p:attrName>style.visibility</p:attrName>
                                        </p:attrNameLst>
                                      </p:cBhvr>
                                      <p:to>
                                        <p:strVal val="hidden"/>
                                      </p:to>
                                    </p:set>
                                  </p:childTnLst>
                                </p:cTn>
                              </p:par>
                            </p:childTnLst>
                          </p:cTn>
                        </p:par>
                        <p:par>
                          <p:cTn id="5023" fill="hold">
                            <p:stCondLst>
                              <p:cond delay="41550"/>
                            </p:stCondLst>
                            <p:childTnLst>
                              <p:par>
                                <p:cTn id="5024" presetID="1" presetClass="entr" presetSubtype="0" fill="hold" nodeType="afterEffect">
                                  <p:stCondLst>
                                    <p:cond delay="0"/>
                                  </p:stCondLst>
                                  <p:childTnLst>
                                    <p:set>
                                      <p:cBhvr>
                                        <p:cTn id="5025" dur="1" fill="hold">
                                          <p:stCondLst>
                                            <p:cond delay="0"/>
                                          </p:stCondLst>
                                        </p:cTn>
                                        <p:tgtEl>
                                          <p:spTgt spid="294"/>
                                        </p:tgtEl>
                                        <p:attrNameLst>
                                          <p:attrName>style.visibility</p:attrName>
                                        </p:attrNameLst>
                                      </p:cBhvr>
                                      <p:to>
                                        <p:strVal val="visible"/>
                                      </p:to>
                                    </p:set>
                                  </p:childTnLst>
                                </p:cTn>
                              </p:par>
                            </p:childTnLst>
                          </p:cTn>
                        </p:par>
                        <p:par>
                          <p:cTn id="5026" fill="hold">
                            <p:stCondLst>
                              <p:cond delay="41550"/>
                            </p:stCondLst>
                            <p:childTnLst>
                              <p:par>
                                <p:cTn id="5027" presetID="1" presetClass="entr" presetSubtype="0" fill="hold" nodeType="afterEffect">
                                  <p:stCondLst>
                                    <p:cond delay="0"/>
                                  </p:stCondLst>
                                  <p:childTnLst>
                                    <p:set>
                                      <p:cBhvr>
                                        <p:cTn id="5028" dur="1" fill="hold">
                                          <p:stCondLst>
                                            <p:cond delay="0"/>
                                          </p:stCondLst>
                                        </p:cTn>
                                        <p:tgtEl>
                                          <p:spTgt spid="295"/>
                                        </p:tgtEl>
                                        <p:attrNameLst>
                                          <p:attrName>style.visibility</p:attrName>
                                        </p:attrNameLst>
                                      </p:cBhvr>
                                      <p:to>
                                        <p:strVal val="visible"/>
                                      </p:to>
                                    </p:set>
                                  </p:childTnLst>
                                </p:cTn>
                              </p:par>
                            </p:childTnLst>
                          </p:cTn>
                        </p:par>
                        <p:par>
                          <p:cTn id="5029" fill="hold">
                            <p:stCondLst>
                              <p:cond delay="41550"/>
                            </p:stCondLst>
                            <p:childTnLst>
                              <p:par>
                                <p:cTn id="5030" presetID="1" presetClass="exit" presetSubtype="0" fill="hold" nodeType="afterEffect">
                                  <p:stCondLst>
                                    <p:cond delay="50"/>
                                  </p:stCondLst>
                                  <p:childTnLst>
                                    <p:set>
                                      <p:cBhvr>
                                        <p:cTn id="5031" dur="1" fill="hold">
                                          <p:stCondLst>
                                            <p:cond delay="0"/>
                                          </p:stCondLst>
                                        </p:cTn>
                                        <p:tgtEl>
                                          <p:spTgt spid="295"/>
                                        </p:tgtEl>
                                        <p:attrNameLst>
                                          <p:attrName>style.visibility</p:attrName>
                                        </p:attrNameLst>
                                      </p:cBhvr>
                                      <p:to>
                                        <p:strVal val="hidden"/>
                                      </p:to>
                                    </p:set>
                                  </p:childTnLst>
                                </p:cTn>
                              </p:par>
                            </p:childTnLst>
                          </p:cTn>
                        </p:par>
                        <p:par>
                          <p:cTn id="5032" fill="hold">
                            <p:stCondLst>
                              <p:cond delay="41600"/>
                            </p:stCondLst>
                            <p:childTnLst>
                              <p:par>
                                <p:cTn id="5033" presetID="1" presetClass="entr" presetSubtype="0" fill="hold" nodeType="afterEffect">
                                  <p:stCondLst>
                                    <p:cond delay="0"/>
                                  </p:stCondLst>
                                  <p:childTnLst>
                                    <p:set>
                                      <p:cBhvr>
                                        <p:cTn id="5034" dur="1" fill="hold">
                                          <p:stCondLst>
                                            <p:cond delay="0"/>
                                          </p:stCondLst>
                                        </p:cTn>
                                        <p:tgtEl>
                                          <p:spTgt spid="296"/>
                                        </p:tgtEl>
                                        <p:attrNameLst>
                                          <p:attrName>style.visibility</p:attrName>
                                        </p:attrNameLst>
                                      </p:cBhvr>
                                      <p:to>
                                        <p:strVal val="visible"/>
                                      </p:to>
                                    </p:set>
                                  </p:childTnLst>
                                </p:cTn>
                              </p:par>
                            </p:childTnLst>
                          </p:cTn>
                        </p:par>
                        <p:par>
                          <p:cTn id="5035" fill="hold">
                            <p:stCondLst>
                              <p:cond delay="41600"/>
                            </p:stCondLst>
                            <p:childTnLst>
                              <p:par>
                                <p:cTn id="5036" presetID="1" presetClass="exit" presetSubtype="0" fill="hold" nodeType="afterEffect">
                                  <p:stCondLst>
                                    <p:cond delay="50"/>
                                  </p:stCondLst>
                                  <p:childTnLst>
                                    <p:set>
                                      <p:cBhvr>
                                        <p:cTn id="5037" dur="1" fill="hold">
                                          <p:stCondLst>
                                            <p:cond delay="0"/>
                                          </p:stCondLst>
                                        </p:cTn>
                                        <p:tgtEl>
                                          <p:spTgt spid="296"/>
                                        </p:tgtEl>
                                        <p:attrNameLst>
                                          <p:attrName>style.visibility</p:attrName>
                                        </p:attrNameLst>
                                      </p:cBhvr>
                                      <p:to>
                                        <p:strVal val="hidden"/>
                                      </p:to>
                                    </p:set>
                                  </p:childTnLst>
                                </p:cTn>
                              </p:par>
                            </p:childTnLst>
                          </p:cTn>
                        </p:par>
                        <p:par>
                          <p:cTn id="5038" fill="hold">
                            <p:stCondLst>
                              <p:cond delay="41650"/>
                            </p:stCondLst>
                            <p:childTnLst>
                              <p:par>
                                <p:cTn id="5039" presetID="1" presetClass="entr" presetSubtype="0" fill="hold" nodeType="afterEffect">
                                  <p:stCondLst>
                                    <p:cond delay="0"/>
                                  </p:stCondLst>
                                  <p:childTnLst>
                                    <p:set>
                                      <p:cBhvr>
                                        <p:cTn id="5040" dur="1" fill="hold">
                                          <p:stCondLst>
                                            <p:cond delay="0"/>
                                          </p:stCondLst>
                                        </p:cTn>
                                        <p:tgtEl>
                                          <p:spTgt spid="297"/>
                                        </p:tgtEl>
                                        <p:attrNameLst>
                                          <p:attrName>style.visibility</p:attrName>
                                        </p:attrNameLst>
                                      </p:cBhvr>
                                      <p:to>
                                        <p:strVal val="visible"/>
                                      </p:to>
                                    </p:set>
                                  </p:childTnLst>
                                </p:cTn>
                              </p:par>
                            </p:childTnLst>
                          </p:cTn>
                        </p:par>
                        <p:par>
                          <p:cTn id="5041" fill="hold">
                            <p:stCondLst>
                              <p:cond delay="41650"/>
                            </p:stCondLst>
                            <p:childTnLst>
                              <p:par>
                                <p:cTn id="5042" presetID="1" presetClass="exit" presetSubtype="0" fill="hold" nodeType="afterEffect">
                                  <p:stCondLst>
                                    <p:cond delay="50"/>
                                  </p:stCondLst>
                                  <p:childTnLst>
                                    <p:set>
                                      <p:cBhvr>
                                        <p:cTn id="5043" dur="1" fill="hold">
                                          <p:stCondLst>
                                            <p:cond delay="0"/>
                                          </p:stCondLst>
                                        </p:cTn>
                                        <p:tgtEl>
                                          <p:spTgt spid="297"/>
                                        </p:tgtEl>
                                        <p:attrNameLst>
                                          <p:attrName>style.visibility</p:attrName>
                                        </p:attrNameLst>
                                      </p:cBhvr>
                                      <p:to>
                                        <p:strVal val="hidden"/>
                                      </p:to>
                                    </p:set>
                                  </p:childTnLst>
                                </p:cTn>
                              </p:par>
                            </p:childTnLst>
                          </p:cTn>
                        </p:par>
                        <p:par>
                          <p:cTn id="5044" fill="hold">
                            <p:stCondLst>
                              <p:cond delay="41700"/>
                            </p:stCondLst>
                            <p:childTnLst>
                              <p:par>
                                <p:cTn id="5045" presetID="1" presetClass="entr" presetSubtype="0" fill="hold" nodeType="afterEffect">
                                  <p:stCondLst>
                                    <p:cond delay="0"/>
                                  </p:stCondLst>
                                  <p:childTnLst>
                                    <p:set>
                                      <p:cBhvr>
                                        <p:cTn id="5046" dur="1" fill="hold">
                                          <p:stCondLst>
                                            <p:cond delay="0"/>
                                          </p:stCondLst>
                                        </p:cTn>
                                        <p:tgtEl>
                                          <p:spTgt spid="298"/>
                                        </p:tgtEl>
                                        <p:attrNameLst>
                                          <p:attrName>style.visibility</p:attrName>
                                        </p:attrNameLst>
                                      </p:cBhvr>
                                      <p:to>
                                        <p:strVal val="visible"/>
                                      </p:to>
                                    </p:set>
                                  </p:childTnLst>
                                </p:cTn>
                              </p:par>
                            </p:childTnLst>
                          </p:cTn>
                        </p:par>
                        <p:par>
                          <p:cTn id="5047" fill="hold">
                            <p:stCondLst>
                              <p:cond delay="41700"/>
                            </p:stCondLst>
                            <p:childTnLst>
                              <p:par>
                                <p:cTn id="5048" presetID="1" presetClass="exit" presetSubtype="0" fill="hold" nodeType="afterEffect">
                                  <p:stCondLst>
                                    <p:cond delay="50"/>
                                  </p:stCondLst>
                                  <p:childTnLst>
                                    <p:set>
                                      <p:cBhvr>
                                        <p:cTn id="5049" dur="1" fill="hold">
                                          <p:stCondLst>
                                            <p:cond delay="0"/>
                                          </p:stCondLst>
                                        </p:cTn>
                                        <p:tgtEl>
                                          <p:spTgt spid="298"/>
                                        </p:tgtEl>
                                        <p:attrNameLst>
                                          <p:attrName>style.visibility</p:attrName>
                                        </p:attrNameLst>
                                      </p:cBhvr>
                                      <p:to>
                                        <p:strVal val="hidden"/>
                                      </p:to>
                                    </p:set>
                                  </p:childTnLst>
                                </p:cTn>
                              </p:par>
                            </p:childTnLst>
                          </p:cTn>
                        </p:par>
                        <p:par>
                          <p:cTn id="5050" fill="hold">
                            <p:stCondLst>
                              <p:cond delay="41750"/>
                            </p:stCondLst>
                            <p:childTnLst>
                              <p:par>
                                <p:cTn id="5051" presetID="1" presetClass="entr" presetSubtype="0" fill="hold" nodeType="afterEffect">
                                  <p:stCondLst>
                                    <p:cond delay="0"/>
                                  </p:stCondLst>
                                  <p:childTnLst>
                                    <p:set>
                                      <p:cBhvr>
                                        <p:cTn id="5052" dur="1" fill="hold">
                                          <p:stCondLst>
                                            <p:cond delay="0"/>
                                          </p:stCondLst>
                                        </p:cTn>
                                        <p:tgtEl>
                                          <p:spTgt spid="299"/>
                                        </p:tgtEl>
                                        <p:attrNameLst>
                                          <p:attrName>style.visibility</p:attrName>
                                        </p:attrNameLst>
                                      </p:cBhvr>
                                      <p:to>
                                        <p:strVal val="visible"/>
                                      </p:to>
                                    </p:set>
                                  </p:childTnLst>
                                </p:cTn>
                              </p:par>
                            </p:childTnLst>
                          </p:cTn>
                        </p:par>
                        <p:par>
                          <p:cTn id="5053" fill="hold">
                            <p:stCondLst>
                              <p:cond delay="41750"/>
                            </p:stCondLst>
                            <p:childTnLst>
                              <p:par>
                                <p:cTn id="5054" presetID="1" presetClass="exit" presetSubtype="0" fill="hold" nodeType="afterEffect">
                                  <p:stCondLst>
                                    <p:cond delay="50"/>
                                  </p:stCondLst>
                                  <p:childTnLst>
                                    <p:set>
                                      <p:cBhvr>
                                        <p:cTn id="5055" dur="1" fill="hold">
                                          <p:stCondLst>
                                            <p:cond delay="0"/>
                                          </p:stCondLst>
                                        </p:cTn>
                                        <p:tgtEl>
                                          <p:spTgt spid="299"/>
                                        </p:tgtEl>
                                        <p:attrNameLst>
                                          <p:attrName>style.visibility</p:attrName>
                                        </p:attrNameLst>
                                      </p:cBhvr>
                                      <p:to>
                                        <p:strVal val="hidden"/>
                                      </p:to>
                                    </p:set>
                                  </p:childTnLst>
                                </p:cTn>
                              </p:par>
                            </p:childTnLst>
                          </p:cTn>
                        </p:par>
                        <p:par>
                          <p:cTn id="5056" fill="hold">
                            <p:stCondLst>
                              <p:cond delay="41800"/>
                            </p:stCondLst>
                            <p:childTnLst>
                              <p:par>
                                <p:cTn id="5057" presetID="1" presetClass="entr" presetSubtype="0" fill="hold" nodeType="afterEffect">
                                  <p:stCondLst>
                                    <p:cond delay="0"/>
                                  </p:stCondLst>
                                  <p:childTnLst>
                                    <p:set>
                                      <p:cBhvr>
                                        <p:cTn id="5058" dur="1" fill="hold">
                                          <p:stCondLst>
                                            <p:cond delay="0"/>
                                          </p:stCondLst>
                                        </p:cTn>
                                        <p:tgtEl>
                                          <p:spTgt spid="300"/>
                                        </p:tgtEl>
                                        <p:attrNameLst>
                                          <p:attrName>style.visibility</p:attrName>
                                        </p:attrNameLst>
                                      </p:cBhvr>
                                      <p:to>
                                        <p:strVal val="visible"/>
                                      </p:to>
                                    </p:set>
                                  </p:childTnLst>
                                </p:cTn>
                              </p:par>
                            </p:childTnLst>
                          </p:cTn>
                        </p:par>
                        <p:par>
                          <p:cTn id="5059" fill="hold">
                            <p:stCondLst>
                              <p:cond delay="41800"/>
                            </p:stCondLst>
                            <p:childTnLst>
                              <p:par>
                                <p:cTn id="5060" presetID="1" presetClass="exit" presetSubtype="0" fill="hold" nodeType="afterEffect">
                                  <p:stCondLst>
                                    <p:cond delay="50"/>
                                  </p:stCondLst>
                                  <p:childTnLst>
                                    <p:set>
                                      <p:cBhvr>
                                        <p:cTn id="5061" dur="1" fill="hold">
                                          <p:stCondLst>
                                            <p:cond delay="0"/>
                                          </p:stCondLst>
                                        </p:cTn>
                                        <p:tgtEl>
                                          <p:spTgt spid="300"/>
                                        </p:tgtEl>
                                        <p:attrNameLst>
                                          <p:attrName>style.visibility</p:attrName>
                                        </p:attrNameLst>
                                      </p:cBhvr>
                                      <p:to>
                                        <p:strVal val="hidden"/>
                                      </p:to>
                                    </p:set>
                                  </p:childTnLst>
                                </p:cTn>
                              </p:par>
                            </p:childTnLst>
                          </p:cTn>
                        </p:par>
                        <p:par>
                          <p:cTn id="5062" fill="hold">
                            <p:stCondLst>
                              <p:cond delay="41850"/>
                            </p:stCondLst>
                            <p:childTnLst>
                              <p:par>
                                <p:cTn id="5063" presetID="1" presetClass="entr" presetSubtype="0" fill="hold" nodeType="afterEffect">
                                  <p:stCondLst>
                                    <p:cond delay="0"/>
                                  </p:stCondLst>
                                  <p:childTnLst>
                                    <p:set>
                                      <p:cBhvr>
                                        <p:cTn id="5064" dur="1" fill="hold">
                                          <p:stCondLst>
                                            <p:cond delay="0"/>
                                          </p:stCondLst>
                                        </p:cTn>
                                        <p:tgtEl>
                                          <p:spTgt spid="301"/>
                                        </p:tgtEl>
                                        <p:attrNameLst>
                                          <p:attrName>style.visibility</p:attrName>
                                        </p:attrNameLst>
                                      </p:cBhvr>
                                      <p:to>
                                        <p:strVal val="visible"/>
                                      </p:to>
                                    </p:set>
                                  </p:childTnLst>
                                </p:cTn>
                              </p:par>
                            </p:childTnLst>
                          </p:cTn>
                        </p:par>
                        <p:par>
                          <p:cTn id="5065" fill="hold">
                            <p:stCondLst>
                              <p:cond delay="41850"/>
                            </p:stCondLst>
                            <p:childTnLst>
                              <p:par>
                                <p:cTn id="5066" presetID="1" presetClass="exit" presetSubtype="0" fill="hold" nodeType="afterEffect">
                                  <p:stCondLst>
                                    <p:cond delay="50"/>
                                  </p:stCondLst>
                                  <p:childTnLst>
                                    <p:set>
                                      <p:cBhvr>
                                        <p:cTn id="5067" dur="1" fill="hold">
                                          <p:stCondLst>
                                            <p:cond delay="0"/>
                                          </p:stCondLst>
                                        </p:cTn>
                                        <p:tgtEl>
                                          <p:spTgt spid="301"/>
                                        </p:tgtEl>
                                        <p:attrNameLst>
                                          <p:attrName>style.visibility</p:attrName>
                                        </p:attrNameLst>
                                      </p:cBhvr>
                                      <p:to>
                                        <p:strVal val="hidden"/>
                                      </p:to>
                                    </p:set>
                                  </p:childTnLst>
                                </p:cTn>
                              </p:par>
                            </p:childTnLst>
                          </p:cTn>
                        </p:par>
                        <p:par>
                          <p:cTn id="5068" fill="hold">
                            <p:stCondLst>
                              <p:cond delay="41900"/>
                            </p:stCondLst>
                            <p:childTnLst>
                              <p:par>
                                <p:cTn id="5069" presetID="1" presetClass="entr" presetSubtype="0" fill="hold" nodeType="afterEffect">
                                  <p:stCondLst>
                                    <p:cond delay="0"/>
                                  </p:stCondLst>
                                  <p:childTnLst>
                                    <p:set>
                                      <p:cBhvr>
                                        <p:cTn id="5070" dur="1" fill="hold">
                                          <p:stCondLst>
                                            <p:cond delay="0"/>
                                          </p:stCondLst>
                                        </p:cTn>
                                        <p:tgtEl>
                                          <p:spTgt spid="302"/>
                                        </p:tgtEl>
                                        <p:attrNameLst>
                                          <p:attrName>style.visibility</p:attrName>
                                        </p:attrNameLst>
                                      </p:cBhvr>
                                      <p:to>
                                        <p:strVal val="visible"/>
                                      </p:to>
                                    </p:set>
                                  </p:childTnLst>
                                </p:cTn>
                              </p:par>
                            </p:childTnLst>
                          </p:cTn>
                        </p:par>
                        <p:par>
                          <p:cTn id="5071" fill="hold">
                            <p:stCondLst>
                              <p:cond delay="41900"/>
                            </p:stCondLst>
                            <p:childTnLst>
                              <p:par>
                                <p:cTn id="5072" presetID="1" presetClass="exit" presetSubtype="0" fill="hold" nodeType="afterEffect">
                                  <p:stCondLst>
                                    <p:cond delay="50"/>
                                  </p:stCondLst>
                                  <p:childTnLst>
                                    <p:set>
                                      <p:cBhvr>
                                        <p:cTn id="5073" dur="1" fill="hold">
                                          <p:stCondLst>
                                            <p:cond delay="0"/>
                                          </p:stCondLst>
                                        </p:cTn>
                                        <p:tgtEl>
                                          <p:spTgt spid="302"/>
                                        </p:tgtEl>
                                        <p:attrNameLst>
                                          <p:attrName>style.visibility</p:attrName>
                                        </p:attrNameLst>
                                      </p:cBhvr>
                                      <p:to>
                                        <p:strVal val="hidden"/>
                                      </p:to>
                                    </p:set>
                                  </p:childTnLst>
                                </p:cTn>
                              </p:par>
                            </p:childTnLst>
                          </p:cTn>
                        </p:par>
                        <p:par>
                          <p:cTn id="5074" fill="hold">
                            <p:stCondLst>
                              <p:cond delay="41950"/>
                            </p:stCondLst>
                            <p:childTnLst>
                              <p:par>
                                <p:cTn id="5075" presetID="1" presetClass="exit" presetSubtype="0" fill="hold" nodeType="afterEffect">
                                  <p:stCondLst>
                                    <p:cond delay="50"/>
                                  </p:stCondLst>
                                  <p:childTnLst>
                                    <p:set>
                                      <p:cBhvr>
                                        <p:cTn id="5076" dur="1" fill="hold">
                                          <p:stCondLst>
                                            <p:cond delay="0"/>
                                          </p:stCondLst>
                                        </p:cTn>
                                        <p:tgtEl>
                                          <p:spTgt spid="294"/>
                                        </p:tgtEl>
                                        <p:attrNameLst>
                                          <p:attrName>style.visibility</p:attrName>
                                        </p:attrNameLst>
                                      </p:cBhvr>
                                      <p:to>
                                        <p:strVal val="hidden"/>
                                      </p:to>
                                    </p:set>
                                  </p:childTnLst>
                                </p:cTn>
                              </p:par>
                            </p:childTnLst>
                          </p:cTn>
                        </p:par>
                        <p:par>
                          <p:cTn id="5077" fill="hold">
                            <p:stCondLst>
                              <p:cond delay="42000"/>
                            </p:stCondLst>
                            <p:childTnLst>
                              <p:par>
                                <p:cTn id="5078" presetID="1" presetClass="entr" presetSubtype="0" fill="hold" nodeType="afterEffect">
                                  <p:stCondLst>
                                    <p:cond delay="0"/>
                                  </p:stCondLst>
                                  <p:childTnLst>
                                    <p:set>
                                      <p:cBhvr>
                                        <p:cTn id="5079" dur="1" fill="hold">
                                          <p:stCondLst>
                                            <p:cond delay="0"/>
                                          </p:stCondLst>
                                        </p:cTn>
                                        <p:tgtEl>
                                          <p:spTgt spid="303"/>
                                        </p:tgtEl>
                                        <p:attrNameLst>
                                          <p:attrName>style.visibility</p:attrName>
                                        </p:attrNameLst>
                                      </p:cBhvr>
                                      <p:to>
                                        <p:strVal val="visible"/>
                                      </p:to>
                                    </p:set>
                                  </p:childTnLst>
                                </p:cTn>
                              </p:par>
                            </p:childTnLst>
                          </p:cTn>
                        </p:par>
                        <p:par>
                          <p:cTn id="5080" fill="hold">
                            <p:stCondLst>
                              <p:cond delay="42000"/>
                            </p:stCondLst>
                            <p:childTnLst>
                              <p:par>
                                <p:cTn id="5081" presetID="1" presetClass="exit" presetSubtype="0" fill="hold" nodeType="afterEffect">
                                  <p:stCondLst>
                                    <p:cond delay="50"/>
                                  </p:stCondLst>
                                  <p:childTnLst>
                                    <p:set>
                                      <p:cBhvr>
                                        <p:cTn id="5082" dur="1" fill="hold">
                                          <p:stCondLst>
                                            <p:cond delay="0"/>
                                          </p:stCondLst>
                                        </p:cTn>
                                        <p:tgtEl>
                                          <p:spTgt spid="303"/>
                                        </p:tgtEl>
                                        <p:attrNameLst>
                                          <p:attrName>style.visibility</p:attrName>
                                        </p:attrNameLst>
                                      </p:cBhvr>
                                      <p:to>
                                        <p:strVal val="hidden"/>
                                      </p:to>
                                    </p:set>
                                  </p:childTnLst>
                                </p:cTn>
                              </p:par>
                            </p:childTnLst>
                          </p:cTn>
                        </p:par>
                        <p:par>
                          <p:cTn id="5083" fill="hold">
                            <p:stCondLst>
                              <p:cond delay="42050"/>
                            </p:stCondLst>
                            <p:childTnLst>
                              <p:par>
                                <p:cTn id="5084" presetID="1" presetClass="entr" presetSubtype="0" fill="hold" nodeType="afterEffect">
                                  <p:stCondLst>
                                    <p:cond delay="0"/>
                                  </p:stCondLst>
                                  <p:childTnLst>
                                    <p:set>
                                      <p:cBhvr>
                                        <p:cTn id="5085" dur="1" fill="hold">
                                          <p:stCondLst>
                                            <p:cond delay="0"/>
                                          </p:stCondLst>
                                        </p:cTn>
                                        <p:tgtEl>
                                          <p:spTgt spid="304"/>
                                        </p:tgtEl>
                                        <p:attrNameLst>
                                          <p:attrName>style.visibility</p:attrName>
                                        </p:attrNameLst>
                                      </p:cBhvr>
                                      <p:to>
                                        <p:strVal val="visible"/>
                                      </p:to>
                                    </p:set>
                                  </p:childTnLst>
                                </p:cTn>
                              </p:par>
                            </p:childTnLst>
                          </p:cTn>
                        </p:par>
                        <p:par>
                          <p:cTn id="5086" fill="hold">
                            <p:stCondLst>
                              <p:cond delay="42050"/>
                            </p:stCondLst>
                            <p:childTnLst>
                              <p:par>
                                <p:cTn id="5087" presetID="1" presetClass="exit" presetSubtype="0" fill="hold" nodeType="afterEffect">
                                  <p:stCondLst>
                                    <p:cond delay="50"/>
                                  </p:stCondLst>
                                  <p:childTnLst>
                                    <p:set>
                                      <p:cBhvr>
                                        <p:cTn id="5088" dur="1" fill="hold">
                                          <p:stCondLst>
                                            <p:cond delay="0"/>
                                          </p:stCondLst>
                                        </p:cTn>
                                        <p:tgtEl>
                                          <p:spTgt spid="304"/>
                                        </p:tgtEl>
                                        <p:attrNameLst>
                                          <p:attrName>style.visibility</p:attrName>
                                        </p:attrNameLst>
                                      </p:cBhvr>
                                      <p:to>
                                        <p:strVal val="hidden"/>
                                      </p:to>
                                    </p:set>
                                  </p:childTnLst>
                                </p:cTn>
                              </p:par>
                            </p:childTnLst>
                          </p:cTn>
                        </p:par>
                        <p:par>
                          <p:cTn id="5089" fill="hold">
                            <p:stCondLst>
                              <p:cond delay="42100"/>
                            </p:stCondLst>
                            <p:childTnLst>
                              <p:par>
                                <p:cTn id="5090" presetID="1" presetClass="exit" presetSubtype="0" fill="hold" nodeType="afterEffect">
                                  <p:stCondLst>
                                    <p:cond delay="50"/>
                                  </p:stCondLst>
                                  <p:childTnLst>
                                    <p:set>
                                      <p:cBhvr>
                                        <p:cTn id="5091" dur="1" fill="hold">
                                          <p:stCondLst>
                                            <p:cond delay="0"/>
                                          </p:stCondLst>
                                        </p:cTn>
                                        <p:tgtEl>
                                          <p:spTgt spid="274"/>
                                        </p:tgtEl>
                                        <p:attrNameLst>
                                          <p:attrName>style.visibility</p:attrName>
                                        </p:attrNameLst>
                                      </p:cBhvr>
                                      <p:to>
                                        <p:strVal val="hidden"/>
                                      </p:to>
                                    </p:set>
                                  </p:childTnLst>
                                </p:cTn>
                              </p:par>
                            </p:childTnLst>
                          </p:cTn>
                        </p:par>
                        <p:par>
                          <p:cTn id="5092" fill="hold">
                            <p:stCondLst>
                              <p:cond delay="42150"/>
                            </p:stCondLst>
                            <p:childTnLst>
                              <p:par>
                                <p:cTn id="5093" presetID="1" presetClass="entr" presetSubtype="0" fill="hold" nodeType="afterEffect">
                                  <p:stCondLst>
                                    <p:cond delay="0"/>
                                  </p:stCondLst>
                                  <p:childTnLst>
                                    <p:set>
                                      <p:cBhvr>
                                        <p:cTn id="5094" dur="1" fill="hold">
                                          <p:stCondLst>
                                            <p:cond delay="0"/>
                                          </p:stCondLst>
                                        </p:cTn>
                                        <p:tgtEl>
                                          <p:spTgt spid="275"/>
                                        </p:tgtEl>
                                        <p:attrNameLst>
                                          <p:attrName>style.visibility</p:attrName>
                                        </p:attrNameLst>
                                      </p:cBhvr>
                                      <p:to>
                                        <p:strVal val="visible"/>
                                      </p:to>
                                    </p:set>
                                  </p:childTnLst>
                                </p:cTn>
                              </p:par>
                            </p:childTnLst>
                          </p:cTn>
                        </p:par>
                        <p:par>
                          <p:cTn id="5095" fill="hold">
                            <p:stCondLst>
                              <p:cond delay="42150"/>
                            </p:stCondLst>
                            <p:childTnLst>
                              <p:par>
                                <p:cTn id="5096" presetID="1" presetClass="exit" presetSubtype="0" fill="hold" nodeType="afterEffect">
                                  <p:stCondLst>
                                    <p:cond delay="50"/>
                                  </p:stCondLst>
                                  <p:childTnLst>
                                    <p:set>
                                      <p:cBhvr>
                                        <p:cTn id="5097" dur="1" fill="hold">
                                          <p:stCondLst>
                                            <p:cond delay="0"/>
                                          </p:stCondLst>
                                        </p:cTn>
                                        <p:tgtEl>
                                          <p:spTgt spid="275"/>
                                        </p:tgtEl>
                                        <p:attrNameLst>
                                          <p:attrName>style.visibility</p:attrName>
                                        </p:attrNameLst>
                                      </p:cBhvr>
                                      <p:to>
                                        <p:strVal val="hidden"/>
                                      </p:to>
                                    </p:set>
                                  </p:childTnLst>
                                </p:cTn>
                              </p:par>
                            </p:childTnLst>
                          </p:cTn>
                        </p:par>
                        <p:par>
                          <p:cTn id="5098" fill="hold">
                            <p:stCondLst>
                              <p:cond delay="42200"/>
                            </p:stCondLst>
                            <p:childTnLst>
                              <p:par>
                                <p:cTn id="5099" presetID="1" presetClass="entr" presetSubtype="0" fill="hold" nodeType="afterEffect">
                                  <p:stCondLst>
                                    <p:cond delay="0"/>
                                  </p:stCondLst>
                                  <p:childTnLst>
                                    <p:set>
                                      <p:cBhvr>
                                        <p:cTn id="5100" dur="1" fill="hold">
                                          <p:stCondLst>
                                            <p:cond delay="0"/>
                                          </p:stCondLst>
                                        </p:cTn>
                                        <p:tgtEl>
                                          <p:spTgt spid="276"/>
                                        </p:tgtEl>
                                        <p:attrNameLst>
                                          <p:attrName>style.visibility</p:attrName>
                                        </p:attrNameLst>
                                      </p:cBhvr>
                                      <p:to>
                                        <p:strVal val="visible"/>
                                      </p:to>
                                    </p:set>
                                  </p:childTnLst>
                                </p:cTn>
                              </p:par>
                            </p:childTnLst>
                          </p:cTn>
                        </p:par>
                        <p:par>
                          <p:cTn id="5101" fill="hold">
                            <p:stCondLst>
                              <p:cond delay="42200"/>
                            </p:stCondLst>
                            <p:childTnLst>
                              <p:par>
                                <p:cTn id="5102" presetID="1" presetClass="exit" presetSubtype="0" fill="hold" nodeType="afterEffect">
                                  <p:stCondLst>
                                    <p:cond delay="50"/>
                                  </p:stCondLst>
                                  <p:childTnLst>
                                    <p:set>
                                      <p:cBhvr>
                                        <p:cTn id="5103" dur="1" fill="hold">
                                          <p:stCondLst>
                                            <p:cond delay="0"/>
                                          </p:stCondLst>
                                        </p:cTn>
                                        <p:tgtEl>
                                          <p:spTgt spid="276"/>
                                        </p:tgtEl>
                                        <p:attrNameLst>
                                          <p:attrName>style.visibility</p:attrName>
                                        </p:attrNameLst>
                                      </p:cBhvr>
                                      <p:to>
                                        <p:strVal val="hidden"/>
                                      </p:to>
                                    </p:set>
                                  </p:childTnLst>
                                </p:cTn>
                              </p:par>
                            </p:childTnLst>
                          </p:cTn>
                        </p:par>
                        <p:par>
                          <p:cTn id="5104" fill="hold">
                            <p:stCondLst>
                              <p:cond delay="42250"/>
                            </p:stCondLst>
                            <p:childTnLst>
                              <p:par>
                                <p:cTn id="5105" presetID="1" presetClass="entr" presetSubtype="0" fill="hold" nodeType="afterEffect">
                                  <p:stCondLst>
                                    <p:cond delay="0"/>
                                  </p:stCondLst>
                                  <p:childTnLst>
                                    <p:set>
                                      <p:cBhvr>
                                        <p:cTn id="5106" dur="1" fill="hold">
                                          <p:stCondLst>
                                            <p:cond delay="0"/>
                                          </p:stCondLst>
                                        </p:cTn>
                                        <p:tgtEl>
                                          <p:spTgt spid="277"/>
                                        </p:tgtEl>
                                        <p:attrNameLst>
                                          <p:attrName>style.visibility</p:attrName>
                                        </p:attrNameLst>
                                      </p:cBhvr>
                                      <p:to>
                                        <p:strVal val="visible"/>
                                      </p:to>
                                    </p:set>
                                  </p:childTnLst>
                                </p:cTn>
                              </p:par>
                            </p:childTnLst>
                          </p:cTn>
                        </p:par>
                        <p:par>
                          <p:cTn id="5107" fill="hold">
                            <p:stCondLst>
                              <p:cond delay="42250"/>
                            </p:stCondLst>
                            <p:childTnLst>
                              <p:par>
                                <p:cTn id="5108" presetID="1" presetClass="exit" presetSubtype="0" fill="hold" nodeType="afterEffect">
                                  <p:stCondLst>
                                    <p:cond delay="50"/>
                                  </p:stCondLst>
                                  <p:childTnLst>
                                    <p:set>
                                      <p:cBhvr>
                                        <p:cTn id="5109" dur="1" fill="hold">
                                          <p:stCondLst>
                                            <p:cond delay="0"/>
                                          </p:stCondLst>
                                        </p:cTn>
                                        <p:tgtEl>
                                          <p:spTgt spid="277"/>
                                        </p:tgtEl>
                                        <p:attrNameLst>
                                          <p:attrName>style.visibility</p:attrName>
                                        </p:attrNameLst>
                                      </p:cBhvr>
                                      <p:to>
                                        <p:strVal val="hidden"/>
                                      </p:to>
                                    </p:set>
                                  </p:childTnLst>
                                </p:cTn>
                              </p:par>
                            </p:childTnLst>
                          </p:cTn>
                        </p:par>
                        <p:par>
                          <p:cTn id="5110" fill="hold">
                            <p:stCondLst>
                              <p:cond delay="42300"/>
                            </p:stCondLst>
                            <p:childTnLst>
                              <p:par>
                                <p:cTn id="5111" presetID="1" presetClass="entr" presetSubtype="0" fill="hold" nodeType="afterEffect">
                                  <p:stCondLst>
                                    <p:cond delay="0"/>
                                  </p:stCondLst>
                                  <p:childTnLst>
                                    <p:set>
                                      <p:cBhvr>
                                        <p:cTn id="5112" dur="1" fill="hold">
                                          <p:stCondLst>
                                            <p:cond delay="0"/>
                                          </p:stCondLst>
                                        </p:cTn>
                                        <p:tgtEl>
                                          <p:spTgt spid="278"/>
                                        </p:tgtEl>
                                        <p:attrNameLst>
                                          <p:attrName>style.visibility</p:attrName>
                                        </p:attrNameLst>
                                      </p:cBhvr>
                                      <p:to>
                                        <p:strVal val="visible"/>
                                      </p:to>
                                    </p:set>
                                  </p:childTnLst>
                                </p:cTn>
                              </p:par>
                            </p:childTnLst>
                          </p:cTn>
                        </p:par>
                        <p:par>
                          <p:cTn id="5113" fill="hold">
                            <p:stCondLst>
                              <p:cond delay="42300"/>
                            </p:stCondLst>
                            <p:childTnLst>
                              <p:par>
                                <p:cTn id="5114" presetID="1" presetClass="exit" presetSubtype="0" fill="hold" nodeType="afterEffect">
                                  <p:stCondLst>
                                    <p:cond delay="50"/>
                                  </p:stCondLst>
                                  <p:childTnLst>
                                    <p:set>
                                      <p:cBhvr>
                                        <p:cTn id="5115" dur="1" fill="hold">
                                          <p:stCondLst>
                                            <p:cond delay="0"/>
                                          </p:stCondLst>
                                        </p:cTn>
                                        <p:tgtEl>
                                          <p:spTgt spid="278"/>
                                        </p:tgtEl>
                                        <p:attrNameLst>
                                          <p:attrName>style.visibility</p:attrName>
                                        </p:attrNameLst>
                                      </p:cBhvr>
                                      <p:to>
                                        <p:strVal val="hidden"/>
                                      </p:to>
                                    </p:set>
                                  </p:childTnLst>
                                </p:cTn>
                              </p:par>
                            </p:childTnLst>
                          </p:cTn>
                        </p:par>
                        <p:par>
                          <p:cTn id="5116" fill="hold">
                            <p:stCondLst>
                              <p:cond delay="42350"/>
                            </p:stCondLst>
                            <p:childTnLst>
                              <p:par>
                                <p:cTn id="5117" presetID="1" presetClass="entr" presetSubtype="0" fill="hold" nodeType="afterEffect">
                                  <p:stCondLst>
                                    <p:cond delay="0"/>
                                  </p:stCondLst>
                                  <p:childTnLst>
                                    <p:set>
                                      <p:cBhvr>
                                        <p:cTn id="5118" dur="1" fill="hold">
                                          <p:stCondLst>
                                            <p:cond delay="0"/>
                                          </p:stCondLst>
                                        </p:cTn>
                                        <p:tgtEl>
                                          <p:spTgt spid="279"/>
                                        </p:tgtEl>
                                        <p:attrNameLst>
                                          <p:attrName>style.visibility</p:attrName>
                                        </p:attrNameLst>
                                      </p:cBhvr>
                                      <p:to>
                                        <p:strVal val="visible"/>
                                      </p:to>
                                    </p:set>
                                  </p:childTnLst>
                                </p:cTn>
                              </p:par>
                            </p:childTnLst>
                          </p:cTn>
                        </p:par>
                        <p:par>
                          <p:cTn id="5119" fill="hold">
                            <p:stCondLst>
                              <p:cond delay="42350"/>
                            </p:stCondLst>
                            <p:childTnLst>
                              <p:par>
                                <p:cTn id="5120" presetID="1" presetClass="exit" presetSubtype="0" fill="hold" nodeType="afterEffect">
                                  <p:stCondLst>
                                    <p:cond delay="50"/>
                                  </p:stCondLst>
                                  <p:childTnLst>
                                    <p:set>
                                      <p:cBhvr>
                                        <p:cTn id="5121" dur="1" fill="hold">
                                          <p:stCondLst>
                                            <p:cond delay="0"/>
                                          </p:stCondLst>
                                        </p:cTn>
                                        <p:tgtEl>
                                          <p:spTgt spid="279"/>
                                        </p:tgtEl>
                                        <p:attrNameLst>
                                          <p:attrName>style.visibility</p:attrName>
                                        </p:attrNameLst>
                                      </p:cBhvr>
                                      <p:to>
                                        <p:strVal val="hidden"/>
                                      </p:to>
                                    </p:set>
                                  </p:childTnLst>
                                </p:cTn>
                              </p:par>
                            </p:childTnLst>
                          </p:cTn>
                        </p:par>
                        <p:par>
                          <p:cTn id="5122" fill="hold">
                            <p:stCondLst>
                              <p:cond delay="42400"/>
                            </p:stCondLst>
                            <p:childTnLst>
                              <p:par>
                                <p:cTn id="5123" presetID="1" presetClass="exit" presetSubtype="0" fill="hold" nodeType="afterEffect">
                                  <p:stCondLst>
                                    <p:cond delay="50"/>
                                  </p:stCondLst>
                                  <p:childTnLst>
                                    <p:set>
                                      <p:cBhvr>
                                        <p:cTn id="5124" dur="1" fill="hold">
                                          <p:stCondLst>
                                            <p:cond delay="0"/>
                                          </p:stCondLst>
                                        </p:cTn>
                                        <p:tgtEl>
                                          <p:spTgt spid="282"/>
                                        </p:tgtEl>
                                        <p:attrNameLst>
                                          <p:attrName>style.visibility</p:attrName>
                                        </p:attrNameLst>
                                      </p:cBhvr>
                                      <p:to>
                                        <p:strVal val="hidden"/>
                                      </p:to>
                                    </p:set>
                                  </p:childTnLst>
                                </p:cTn>
                              </p:par>
                            </p:childTnLst>
                          </p:cTn>
                        </p:par>
                        <p:par>
                          <p:cTn id="5125" fill="hold">
                            <p:stCondLst>
                              <p:cond delay="42450"/>
                            </p:stCondLst>
                            <p:childTnLst>
                              <p:par>
                                <p:cTn id="5126" presetID="1" presetClass="entr" presetSubtype="0" fill="hold" nodeType="afterEffect">
                                  <p:stCondLst>
                                    <p:cond delay="0"/>
                                  </p:stCondLst>
                                  <p:childTnLst>
                                    <p:set>
                                      <p:cBhvr>
                                        <p:cTn id="5127" dur="1" fill="hold">
                                          <p:stCondLst>
                                            <p:cond delay="0"/>
                                          </p:stCondLst>
                                        </p:cTn>
                                        <p:tgtEl>
                                          <p:spTgt spid="283"/>
                                        </p:tgtEl>
                                        <p:attrNameLst>
                                          <p:attrName>style.visibility</p:attrName>
                                        </p:attrNameLst>
                                      </p:cBhvr>
                                      <p:to>
                                        <p:strVal val="visible"/>
                                      </p:to>
                                    </p:set>
                                  </p:childTnLst>
                                </p:cTn>
                              </p:par>
                            </p:childTnLst>
                          </p:cTn>
                        </p:par>
                        <p:par>
                          <p:cTn id="5128" fill="hold">
                            <p:stCondLst>
                              <p:cond delay="42450"/>
                            </p:stCondLst>
                            <p:childTnLst>
                              <p:par>
                                <p:cTn id="5129" presetID="1" presetClass="exit" presetSubtype="0" fill="hold" nodeType="afterEffect">
                                  <p:stCondLst>
                                    <p:cond delay="50"/>
                                  </p:stCondLst>
                                  <p:childTnLst>
                                    <p:set>
                                      <p:cBhvr>
                                        <p:cTn id="5130" dur="1" fill="hold">
                                          <p:stCondLst>
                                            <p:cond delay="0"/>
                                          </p:stCondLst>
                                        </p:cTn>
                                        <p:tgtEl>
                                          <p:spTgt spid="283"/>
                                        </p:tgtEl>
                                        <p:attrNameLst>
                                          <p:attrName>style.visibility</p:attrName>
                                        </p:attrNameLst>
                                      </p:cBhvr>
                                      <p:to>
                                        <p:strVal val="hidden"/>
                                      </p:to>
                                    </p:set>
                                  </p:childTnLst>
                                </p:cTn>
                              </p:par>
                            </p:childTnLst>
                          </p:cTn>
                        </p:par>
                        <p:par>
                          <p:cTn id="5131" fill="hold">
                            <p:stCondLst>
                              <p:cond delay="42500"/>
                            </p:stCondLst>
                            <p:childTnLst>
                              <p:par>
                                <p:cTn id="5132" presetID="1" presetClass="exit" presetSubtype="0" fill="hold" nodeType="afterEffect">
                                  <p:stCondLst>
                                    <p:cond delay="50"/>
                                  </p:stCondLst>
                                  <p:childTnLst>
                                    <p:set>
                                      <p:cBhvr>
                                        <p:cTn id="5133" dur="1" fill="hold">
                                          <p:stCondLst>
                                            <p:cond delay="0"/>
                                          </p:stCondLst>
                                        </p:cTn>
                                        <p:tgtEl>
                                          <p:spTgt spid="267"/>
                                        </p:tgtEl>
                                        <p:attrNameLst>
                                          <p:attrName>style.visibility</p:attrName>
                                        </p:attrNameLst>
                                      </p:cBhvr>
                                      <p:to>
                                        <p:strVal val="hidden"/>
                                      </p:to>
                                    </p:set>
                                  </p:childTnLst>
                                </p:cTn>
                              </p:par>
                            </p:childTnLst>
                          </p:cTn>
                        </p:par>
                        <p:par>
                          <p:cTn id="5134" fill="hold">
                            <p:stCondLst>
                              <p:cond delay="42550"/>
                            </p:stCondLst>
                            <p:childTnLst>
                              <p:par>
                                <p:cTn id="5135" presetID="1" presetClass="entr" presetSubtype="0" fill="hold" nodeType="afterEffect">
                                  <p:stCondLst>
                                    <p:cond delay="0"/>
                                  </p:stCondLst>
                                  <p:childTnLst>
                                    <p:set>
                                      <p:cBhvr>
                                        <p:cTn id="5136" dur="1" fill="hold">
                                          <p:stCondLst>
                                            <p:cond delay="0"/>
                                          </p:stCondLst>
                                        </p:cTn>
                                        <p:tgtEl>
                                          <p:spTgt spid="284"/>
                                        </p:tgtEl>
                                        <p:attrNameLst>
                                          <p:attrName>style.visibility</p:attrName>
                                        </p:attrNameLst>
                                      </p:cBhvr>
                                      <p:to>
                                        <p:strVal val="visible"/>
                                      </p:to>
                                    </p:set>
                                  </p:childTnLst>
                                </p:cTn>
                              </p:par>
                            </p:childTnLst>
                          </p:cTn>
                        </p:par>
                        <p:par>
                          <p:cTn id="5137" fill="hold">
                            <p:stCondLst>
                              <p:cond delay="42550"/>
                            </p:stCondLst>
                            <p:childTnLst>
                              <p:par>
                                <p:cTn id="5138" presetID="1" presetClass="exit" presetSubtype="0" fill="hold" nodeType="afterEffect">
                                  <p:stCondLst>
                                    <p:cond delay="50"/>
                                  </p:stCondLst>
                                  <p:childTnLst>
                                    <p:set>
                                      <p:cBhvr>
                                        <p:cTn id="5139" dur="1" fill="hold">
                                          <p:stCondLst>
                                            <p:cond delay="0"/>
                                          </p:stCondLst>
                                        </p:cTn>
                                        <p:tgtEl>
                                          <p:spTgt spid="284"/>
                                        </p:tgtEl>
                                        <p:attrNameLst>
                                          <p:attrName>style.visibility</p:attrName>
                                        </p:attrNameLst>
                                      </p:cBhvr>
                                      <p:to>
                                        <p:strVal val="hidden"/>
                                      </p:to>
                                    </p:set>
                                  </p:childTnLst>
                                </p:cTn>
                              </p:par>
                            </p:childTnLst>
                          </p:cTn>
                        </p:par>
                        <p:par>
                          <p:cTn id="5140" fill="hold">
                            <p:stCondLst>
                              <p:cond delay="42600"/>
                            </p:stCondLst>
                            <p:childTnLst>
                              <p:par>
                                <p:cTn id="5141" presetID="1" presetClass="entr" presetSubtype="0" fill="hold" nodeType="afterEffect">
                                  <p:stCondLst>
                                    <p:cond delay="0"/>
                                  </p:stCondLst>
                                  <p:childTnLst>
                                    <p:set>
                                      <p:cBhvr>
                                        <p:cTn id="5142" dur="1" fill="hold">
                                          <p:stCondLst>
                                            <p:cond delay="0"/>
                                          </p:stCondLst>
                                        </p:cTn>
                                        <p:tgtEl>
                                          <p:spTgt spid="285"/>
                                        </p:tgtEl>
                                        <p:attrNameLst>
                                          <p:attrName>style.visibility</p:attrName>
                                        </p:attrNameLst>
                                      </p:cBhvr>
                                      <p:to>
                                        <p:strVal val="visible"/>
                                      </p:to>
                                    </p:set>
                                  </p:childTnLst>
                                </p:cTn>
                              </p:par>
                            </p:childTnLst>
                          </p:cTn>
                        </p:par>
                        <p:par>
                          <p:cTn id="5143" fill="hold">
                            <p:stCondLst>
                              <p:cond delay="42600"/>
                            </p:stCondLst>
                            <p:childTnLst>
                              <p:par>
                                <p:cTn id="5144" presetID="1" presetClass="exit" presetSubtype="0" fill="hold" nodeType="afterEffect">
                                  <p:stCondLst>
                                    <p:cond delay="50"/>
                                  </p:stCondLst>
                                  <p:childTnLst>
                                    <p:set>
                                      <p:cBhvr>
                                        <p:cTn id="5145" dur="1" fill="hold">
                                          <p:stCondLst>
                                            <p:cond delay="0"/>
                                          </p:stCondLst>
                                        </p:cTn>
                                        <p:tgtEl>
                                          <p:spTgt spid="285"/>
                                        </p:tgtEl>
                                        <p:attrNameLst>
                                          <p:attrName>style.visibility</p:attrName>
                                        </p:attrNameLst>
                                      </p:cBhvr>
                                      <p:to>
                                        <p:strVal val="hidden"/>
                                      </p:to>
                                    </p:set>
                                  </p:childTnLst>
                                </p:cTn>
                              </p:par>
                            </p:childTnLst>
                          </p:cTn>
                        </p:par>
                        <p:par>
                          <p:cTn id="5146" fill="hold">
                            <p:stCondLst>
                              <p:cond delay="42650"/>
                            </p:stCondLst>
                            <p:childTnLst>
                              <p:par>
                                <p:cTn id="5147" presetID="1" presetClass="entr" presetSubtype="0" fill="hold" nodeType="afterEffect">
                                  <p:stCondLst>
                                    <p:cond delay="0"/>
                                  </p:stCondLst>
                                  <p:childTnLst>
                                    <p:set>
                                      <p:cBhvr>
                                        <p:cTn id="5148" dur="1" fill="hold">
                                          <p:stCondLst>
                                            <p:cond delay="0"/>
                                          </p:stCondLst>
                                        </p:cTn>
                                        <p:tgtEl>
                                          <p:spTgt spid="286"/>
                                        </p:tgtEl>
                                        <p:attrNameLst>
                                          <p:attrName>style.visibility</p:attrName>
                                        </p:attrNameLst>
                                      </p:cBhvr>
                                      <p:to>
                                        <p:strVal val="visible"/>
                                      </p:to>
                                    </p:set>
                                  </p:childTnLst>
                                </p:cTn>
                              </p:par>
                            </p:childTnLst>
                          </p:cTn>
                        </p:par>
                        <p:par>
                          <p:cTn id="5149" fill="hold">
                            <p:stCondLst>
                              <p:cond delay="42650"/>
                            </p:stCondLst>
                            <p:childTnLst>
                              <p:par>
                                <p:cTn id="5150" presetID="1" presetClass="exit" presetSubtype="0" fill="hold" nodeType="afterEffect">
                                  <p:stCondLst>
                                    <p:cond delay="50"/>
                                  </p:stCondLst>
                                  <p:childTnLst>
                                    <p:set>
                                      <p:cBhvr>
                                        <p:cTn id="5151" dur="1" fill="hold">
                                          <p:stCondLst>
                                            <p:cond delay="0"/>
                                          </p:stCondLst>
                                        </p:cTn>
                                        <p:tgtEl>
                                          <p:spTgt spid="286"/>
                                        </p:tgtEl>
                                        <p:attrNameLst>
                                          <p:attrName>style.visibility</p:attrName>
                                        </p:attrNameLst>
                                      </p:cBhvr>
                                      <p:to>
                                        <p:strVal val="hidden"/>
                                      </p:to>
                                    </p:set>
                                  </p:childTnLst>
                                </p:cTn>
                              </p:par>
                            </p:childTnLst>
                          </p:cTn>
                        </p:par>
                        <p:par>
                          <p:cTn id="5152" fill="hold">
                            <p:stCondLst>
                              <p:cond delay="42700"/>
                            </p:stCondLst>
                            <p:childTnLst>
                              <p:par>
                                <p:cTn id="5153" presetID="1" presetClass="entr" presetSubtype="0" fill="hold" nodeType="afterEffect">
                                  <p:stCondLst>
                                    <p:cond delay="0"/>
                                  </p:stCondLst>
                                  <p:childTnLst>
                                    <p:set>
                                      <p:cBhvr>
                                        <p:cTn id="5154" dur="1" fill="hold">
                                          <p:stCondLst>
                                            <p:cond delay="0"/>
                                          </p:stCondLst>
                                        </p:cTn>
                                        <p:tgtEl>
                                          <p:spTgt spid="287"/>
                                        </p:tgtEl>
                                        <p:attrNameLst>
                                          <p:attrName>style.visibility</p:attrName>
                                        </p:attrNameLst>
                                      </p:cBhvr>
                                      <p:to>
                                        <p:strVal val="visible"/>
                                      </p:to>
                                    </p:set>
                                  </p:childTnLst>
                                </p:cTn>
                              </p:par>
                            </p:childTnLst>
                          </p:cTn>
                        </p:par>
                        <p:par>
                          <p:cTn id="5155" fill="hold">
                            <p:stCondLst>
                              <p:cond delay="42700"/>
                            </p:stCondLst>
                            <p:childTnLst>
                              <p:par>
                                <p:cTn id="5156" presetID="1" presetClass="entr" presetSubtype="0" fill="hold" nodeType="afterEffect">
                                  <p:stCondLst>
                                    <p:cond delay="0"/>
                                  </p:stCondLst>
                                  <p:childTnLst>
                                    <p:set>
                                      <p:cBhvr>
                                        <p:cTn id="5157" dur="1" fill="hold">
                                          <p:stCondLst>
                                            <p:cond delay="0"/>
                                          </p:stCondLst>
                                        </p:cTn>
                                        <p:tgtEl>
                                          <p:spTgt spid="268"/>
                                        </p:tgtEl>
                                        <p:attrNameLst>
                                          <p:attrName>style.visibility</p:attrName>
                                        </p:attrNameLst>
                                      </p:cBhvr>
                                      <p:to>
                                        <p:strVal val="visible"/>
                                      </p:to>
                                    </p:set>
                                  </p:childTnLst>
                                </p:cTn>
                              </p:par>
                            </p:childTnLst>
                          </p:cTn>
                        </p:par>
                        <p:par>
                          <p:cTn id="5158" fill="hold">
                            <p:stCondLst>
                              <p:cond delay="42700"/>
                            </p:stCondLst>
                            <p:childTnLst>
                              <p:par>
                                <p:cTn id="5159" presetID="1" presetClass="exit" presetSubtype="0" fill="hold" nodeType="afterEffect">
                                  <p:stCondLst>
                                    <p:cond delay="50"/>
                                  </p:stCondLst>
                                  <p:childTnLst>
                                    <p:set>
                                      <p:cBhvr>
                                        <p:cTn id="5160" dur="1" fill="hold">
                                          <p:stCondLst>
                                            <p:cond delay="0"/>
                                          </p:stCondLst>
                                        </p:cTn>
                                        <p:tgtEl>
                                          <p:spTgt spid="268"/>
                                        </p:tgtEl>
                                        <p:attrNameLst>
                                          <p:attrName>style.visibility</p:attrName>
                                        </p:attrNameLst>
                                      </p:cBhvr>
                                      <p:to>
                                        <p:strVal val="hidden"/>
                                      </p:to>
                                    </p:set>
                                  </p:childTnLst>
                                </p:cTn>
                              </p:par>
                            </p:childTnLst>
                          </p:cTn>
                        </p:par>
                        <p:par>
                          <p:cTn id="5161" fill="hold">
                            <p:stCondLst>
                              <p:cond delay="42750"/>
                            </p:stCondLst>
                            <p:childTnLst>
                              <p:par>
                                <p:cTn id="5162" presetID="1" presetClass="entr" presetSubtype="0" fill="hold" nodeType="afterEffect">
                                  <p:stCondLst>
                                    <p:cond delay="0"/>
                                  </p:stCondLst>
                                  <p:childTnLst>
                                    <p:set>
                                      <p:cBhvr>
                                        <p:cTn id="5163" dur="1" fill="hold">
                                          <p:stCondLst>
                                            <p:cond delay="0"/>
                                          </p:stCondLst>
                                        </p:cTn>
                                        <p:tgtEl>
                                          <p:spTgt spid="269"/>
                                        </p:tgtEl>
                                        <p:attrNameLst>
                                          <p:attrName>style.visibility</p:attrName>
                                        </p:attrNameLst>
                                      </p:cBhvr>
                                      <p:to>
                                        <p:strVal val="visible"/>
                                      </p:to>
                                    </p:set>
                                  </p:childTnLst>
                                </p:cTn>
                              </p:par>
                            </p:childTnLst>
                          </p:cTn>
                        </p:par>
                        <p:par>
                          <p:cTn id="5164" fill="hold">
                            <p:stCondLst>
                              <p:cond delay="42750"/>
                            </p:stCondLst>
                            <p:childTnLst>
                              <p:par>
                                <p:cTn id="5165" presetID="1" presetClass="exit" presetSubtype="0" fill="hold" nodeType="afterEffect">
                                  <p:stCondLst>
                                    <p:cond delay="50"/>
                                  </p:stCondLst>
                                  <p:childTnLst>
                                    <p:set>
                                      <p:cBhvr>
                                        <p:cTn id="5166" dur="1" fill="hold">
                                          <p:stCondLst>
                                            <p:cond delay="0"/>
                                          </p:stCondLst>
                                        </p:cTn>
                                        <p:tgtEl>
                                          <p:spTgt spid="269"/>
                                        </p:tgtEl>
                                        <p:attrNameLst>
                                          <p:attrName>style.visibility</p:attrName>
                                        </p:attrNameLst>
                                      </p:cBhvr>
                                      <p:to>
                                        <p:strVal val="hidden"/>
                                      </p:to>
                                    </p:set>
                                  </p:childTnLst>
                                </p:cTn>
                              </p:par>
                            </p:childTnLst>
                          </p:cTn>
                        </p:par>
                        <p:par>
                          <p:cTn id="5167" fill="hold">
                            <p:stCondLst>
                              <p:cond delay="42800"/>
                            </p:stCondLst>
                            <p:childTnLst>
                              <p:par>
                                <p:cTn id="5168" presetID="1" presetClass="entr" presetSubtype="0" fill="hold" nodeType="afterEffect">
                                  <p:stCondLst>
                                    <p:cond delay="0"/>
                                  </p:stCondLst>
                                  <p:childTnLst>
                                    <p:set>
                                      <p:cBhvr>
                                        <p:cTn id="5169" dur="1" fill="hold">
                                          <p:stCondLst>
                                            <p:cond delay="0"/>
                                          </p:stCondLst>
                                        </p:cTn>
                                        <p:tgtEl>
                                          <p:spTgt spid="270"/>
                                        </p:tgtEl>
                                        <p:attrNameLst>
                                          <p:attrName>style.visibility</p:attrName>
                                        </p:attrNameLst>
                                      </p:cBhvr>
                                      <p:to>
                                        <p:strVal val="visible"/>
                                      </p:to>
                                    </p:set>
                                  </p:childTnLst>
                                </p:cTn>
                              </p:par>
                            </p:childTnLst>
                          </p:cTn>
                        </p:par>
                        <p:par>
                          <p:cTn id="5170" fill="hold">
                            <p:stCondLst>
                              <p:cond delay="42800"/>
                            </p:stCondLst>
                            <p:childTnLst>
                              <p:par>
                                <p:cTn id="5171" presetID="1" presetClass="entr" presetSubtype="0" fill="hold" nodeType="afterEffect">
                                  <p:stCondLst>
                                    <p:cond delay="0"/>
                                  </p:stCondLst>
                                  <p:childTnLst>
                                    <p:set>
                                      <p:cBhvr>
                                        <p:cTn id="5172" dur="1" fill="hold">
                                          <p:stCondLst>
                                            <p:cond delay="0"/>
                                          </p:stCondLst>
                                        </p:cTn>
                                        <p:tgtEl>
                                          <p:spTgt spid="272"/>
                                        </p:tgtEl>
                                        <p:attrNameLst>
                                          <p:attrName>style.visibility</p:attrName>
                                        </p:attrNameLst>
                                      </p:cBhvr>
                                      <p:to>
                                        <p:strVal val="visible"/>
                                      </p:to>
                                    </p:set>
                                  </p:childTnLst>
                                </p:cTn>
                              </p:par>
                            </p:childTnLst>
                          </p:cTn>
                        </p:par>
                        <p:par>
                          <p:cTn id="5173" fill="hold">
                            <p:stCondLst>
                              <p:cond delay="42800"/>
                            </p:stCondLst>
                            <p:childTnLst>
                              <p:par>
                                <p:cTn id="5174" presetID="1" presetClass="exit" presetSubtype="0" fill="hold" nodeType="afterEffect">
                                  <p:stCondLst>
                                    <p:cond delay="50"/>
                                  </p:stCondLst>
                                  <p:childTnLst>
                                    <p:set>
                                      <p:cBhvr>
                                        <p:cTn id="5175" dur="1" fill="hold">
                                          <p:stCondLst>
                                            <p:cond delay="0"/>
                                          </p:stCondLst>
                                        </p:cTn>
                                        <p:tgtEl>
                                          <p:spTgt spid="272"/>
                                        </p:tgtEl>
                                        <p:attrNameLst>
                                          <p:attrName>style.visibility</p:attrName>
                                        </p:attrNameLst>
                                      </p:cBhvr>
                                      <p:to>
                                        <p:strVal val="hidden"/>
                                      </p:to>
                                    </p:set>
                                  </p:childTnLst>
                                </p:cTn>
                              </p:par>
                            </p:childTnLst>
                          </p:cTn>
                        </p:par>
                        <p:par>
                          <p:cTn id="5176" fill="hold">
                            <p:stCondLst>
                              <p:cond delay="42850"/>
                            </p:stCondLst>
                            <p:childTnLst>
                              <p:par>
                                <p:cTn id="5177" presetID="1" presetClass="entr" presetSubtype="0" fill="hold" nodeType="afterEffect">
                                  <p:stCondLst>
                                    <p:cond delay="0"/>
                                  </p:stCondLst>
                                  <p:childTnLst>
                                    <p:set>
                                      <p:cBhvr>
                                        <p:cTn id="5178" dur="1" fill="hold">
                                          <p:stCondLst>
                                            <p:cond delay="0"/>
                                          </p:stCondLst>
                                        </p:cTn>
                                        <p:tgtEl>
                                          <p:spTgt spid="273"/>
                                        </p:tgtEl>
                                        <p:attrNameLst>
                                          <p:attrName>style.visibility</p:attrName>
                                        </p:attrNameLst>
                                      </p:cBhvr>
                                      <p:to>
                                        <p:strVal val="visible"/>
                                      </p:to>
                                    </p:set>
                                  </p:childTnLst>
                                </p:cTn>
                              </p:par>
                            </p:childTnLst>
                          </p:cTn>
                        </p:par>
                        <p:par>
                          <p:cTn id="5179" fill="hold">
                            <p:stCondLst>
                              <p:cond delay="42850"/>
                            </p:stCondLst>
                            <p:childTnLst>
                              <p:par>
                                <p:cTn id="5180" presetID="1" presetClass="exit" presetSubtype="0" fill="hold" nodeType="afterEffect">
                                  <p:stCondLst>
                                    <p:cond delay="50"/>
                                  </p:stCondLst>
                                  <p:childTnLst>
                                    <p:set>
                                      <p:cBhvr>
                                        <p:cTn id="5181" dur="1" fill="hold">
                                          <p:stCondLst>
                                            <p:cond delay="0"/>
                                          </p:stCondLst>
                                        </p:cTn>
                                        <p:tgtEl>
                                          <p:spTgt spid="273"/>
                                        </p:tgtEl>
                                        <p:attrNameLst>
                                          <p:attrName>style.visibility</p:attrName>
                                        </p:attrNameLst>
                                      </p:cBhvr>
                                      <p:to>
                                        <p:strVal val="hidden"/>
                                      </p:to>
                                    </p:set>
                                  </p:childTnLst>
                                </p:cTn>
                              </p:par>
                            </p:childTnLst>
                          </p:cTn>
                        </p:par>
                        <p:par>
                          <p:cTn id="5182" fill="hold">
                            <p:stCondLst>
                              <p:cond delay="42900"/>
                            </p:stCondLst>
                            <p:childTnLst>
                              <p:par>
                                <p:cTn id="5183" presetID="1" presetClass="entr" presetSubtype="0" fill="hold" nodeType="afterEffect">
                                  <p:stCondLst>
                                    <p:cond delay="0"/>
                                  </p:stCondLst>
                                  <p:childTnLst>
                                    <p:set>
                                      <p:cBhvr>
                                        <p:cTn id="5184" dur="1" fill="hold">
                                          <p:stCondLst>
                                            <p:cond delay="0"/>
                                          </p:stCondLst>
                                        </p:cTn>
                                        <p:tgtEl>
                                          <p:spTgt spid="274"/>
                                        </p:tgtEl>
                                        <p:attrNameLst>
                                          <p:attrName>style.visibility</p:attrName>
                                        </p:attrNameLst>
                                      </p:cBhvr>
                                      <p:to>
                                        <p:strVal val="visible"/>
                                      </p:to>
                                    </p:set>
                                  </p:childTnLst>
                                </p:cTn>
                              </p:par>
                            </p:childTnLst>
                          </p:cTn>
                        </p:par>
                        <p:par>
                          <p:cTn id="5185" fill="hold">
                            <p:stCondLst>
                              <p:cond delay="42900"/>
                            </p:stCondLst>
                            <p:childTnLst>
                              <p:par>
                                <p:cTn id="5186" presetID="1" presetClass="exit" presetSubtype="0" fill="hold" nodeType="afterEffect">
                                  <p:stCondLst>
                                    <p:cond delay="50"/>
                                  </p:stCondLst>
                                  <p:childTnLst>
                                    <p:set>
                                      <p:cBhvr>
                                        <p:cTn id="5187" dur="1" fill="hold">
                                          <p:stCondLst>
                                            <p:cond delay="0"/>
                                          </p:stCondLst>
                                        </p:cTn>
                                        <p:tgtEl>
                                          <p:spTgt spid="274"/>
                                        </p:tgtEl>
                                        <p:attrNameLst>
                                          <p:attrName>style.visibility</p:attrName>
                                        </p:attrNameLst>
                                      </p:cBhvr>
                                      <p:to>
                                        <p:strVal val="hidden"/>
                                      </p:to>
                                    </p:set>
                                  </p:childTnLst>
                                </p:cTn>
                              </p:par>
                            </p:childTnLst>
                          </p:cTn>
                        </p:par>
                        <p:par>
                          <p:cTn id="5188" fill="hold">
                            <p:stCondLst>
                              <p:cond delay="42950"/>
                            </p:stCondLst>
                            <p:childTnLst>
                              <p:par>
                                <p:cTn id="5189" presetID="1" presetClass="entr" presetSubtype="0" fill="hold" nodeType="afterEffect">
                                  <p:stCondLst>
                                    <p:cond delay="0"/>
                                  </p:stCondLst>
                                  <p:childTnLst>
                                    <p:set>
                                      <p:cBhvr>
                                        <p:cTn id="5190" dur="1" fill="hold">
                                          <p:stCondLst>
                                            <p:cond delay="0"/>
                                          </p:stCondLst>
                                        </p:cTn>
                                        <p:tgtEl>
                                          <p:spTgt spid="275"/>
                                        </p:tgtEl>
                                        <p:attrNameLst>
                                          <p:attrName>style.visibility</p:attrName>
                                        </p:attrNameLst>
                                      </p:cBhvr>
                                      <p:to>
                                        <p:strVal val="visible"/>
                                      </p:to>
                                    </p:set>
                                  </p:childTnLst>
                                </p:cTn>
                              </p:par>
                            </p:childTnLst>
                          </p:cTn>
                        </p:par>
                        <p:par>
                          <p:cTn id="5191" fill="hold">
                            <p:stCondLst>
                              <p:cond delay="42950"/>
                            </p:stCondLst>
                            <p:childTnLst>
                              <p:par>
                                <p:cTn id="5192" presetID="1" presetClass="exit" presetSubtype="0" fill="hold" nodeType="afterEffect">
                                  <p:stCondLst>
                                    <p:cond delay="50"/>
                                  </p:stCondLst>
                                  <p:childTnLst>
                                    <p:set>
                                      <p:cBhvr>
                                        <p:cTn id="5193" dur="1" fill="hold">
                                          <p:stCondLst>
                                            <p:cond delay="0"/>
                                          </p:stCondLst>
                                        </p:cTn>
                                        <p:tgtEl>
                                          <p:spTgt spid="275"/>
                                        </p:tgtEl>
                                        <p:attrNameLst>
                                          <p:attrName>style.visibility</p:attrName>
                                        </p:attrNameLst>
                                      </p:cBhvr>
                                      <p:to>
                                        <p:strVal val="hidden"/>
                                      </p:to>
                                    </p:set>
                                  </p:childTnLst>
                                </p:cTn>
                              </p:par>
                            </p:childTnLst>
                          </p:cTn>
                        </p:par>
                        <p:par>
                          <p:cTn id="5194" fill="hold">
                            <p:stCondLst>
                              <p:cond delay="43000"/>
                            </p:stCondLst>
                            <p:childTnLst>
                              <p:par>
                                <p:cTn id="5195" presetID="1" presetClass="entr" presetSubtype="0" fill="hold" nodeType="afterEffect">
                                  <p:stCondLst>
                                    <p:cond delay="0"/>
                                  </p:stCondLst>
                                  <p:childTnLst>
                                    <p:set>
                                      <p:cBhvr>
                                        <p:cTn id="5196" dur="1" fill="hold">
                                          <p:stCondLst>
                                            <p:cond delay="0"/>
                                          </p:stCondLst>
                                        </p:cTn>
                                        <p:tgtEl>
                                          <p:spTgt spid="276"/>
                                        </p:tgtEl>
                                        <p:attrNameLst>
                                          <p:attrName>style.visibility</p:attrName>
                                        </p:attrNameLst>
                                      </p:cBhvr>
                                      <p:to>
                                        <p:strVal val="visible"/>
                                      </p:to>
                                    </p:set>
                                  </p:childTnLst>
                                </p:cTn>
                              </p:par>
                            </p:childTnLst>
                          </p:cTn>
                        </p:par>
                        <p:par>
                          <p:cTn id="5197" fill="hold">
                            <p:stCondLst>
                              <p:cond delay="43000"/>
                            </p:stCondLst>
                            <p:childTnLst>
                              <p:par>
                                <p:cTn id="5198" presetID="1" presetClass="exit" presetSubtype="0" fill="hold" nodeType="afterEffect">
                                  <p:stCondLst>
                                    <p:cond delay="50"/>
                                  </p:stCondLst>
                                  <p:childTnLst>
                                    <p:set>
                                      <p:cBhvr>
                                        <p:cTn id="5199" dur="1" fill="hold">
                                          <p:stCondLst>
                                            <p:cond delay="0"/>
                                          </p:stCondLst>
                                        </p:cTn>
                                        <p:tgtEl>
                                          <p:spTgt spid="276"/>
                                        </p:tgtEl>
                                        <p:attrNameLst>
                                          <p:attrName>style.visibility</p:attrName>
                                        </p:attrNameLst>
                                      </p:cBhvr>
                                      <p:to>
                                        <p:strVal val="hidden"/>
                                      </p:to>
                                    </p:set>
                                  </p:childTnLst>
                                </p:cTn>
                              </p:par>
                            </p:childTnLst>
                          </p:cTn>
                        </p:par>
                        <p:par>
                          <p:cTn id="5200" fill="hold">
                            <p:stCondLst>
                              <p:cond delay="43050"/>
                            </p:stCondLst>
                            <p:childTnLst>
                              <p:par>
                                <p:cTn id="5201" presetID="1" presetClass="entr" presetSubtype="0" fill="hold" nodeType="afterEffect">
                                  <p:stCondLst>
                                    <p:cond delay="0"/>
                                  </p:stCondLst>
                                  <p:childTnLst>
                                    <p:set>
                                      <p:cBhvr>
                                        <p:cTn id="5202" dur="1" fill="hold">
                                          <p:stCondLst>
                                            <p:cond delay="0"/>
                                          </p:stCondLst>
                                        </p:cTn>
                                        <p:tgtEl>
                                          <p:spTgt spid="277"/>
                                        </p:tgtEl>
                                        <p:attrNameLst>
                                          <p:attrName>style.visibility</p:attrName>
                                        </p:attrNameLst>
                                      </p:cBhvr>
                                      <p:to>
                                        <p:strVal val="visible"/>
                                      </p:to>
                                    </p:set>
                                  </p:childTnLst>
                                </p:cTn>
                              </p:par>
                            </p:childTnLst>
                          </p:cTn>
                        </p:par>
                        <p:par>
                          <p:cTn id="5203" fill="hold">
                            <p:stCondLst>
                              <p:cond delay="43050"/>
                            </p:stCondLst>
                            <p:childTnLst>
                              <p:par>
                                <p:cTn id="5204" presetID="1" presetClass="exit" presetSubtype="0" fill="hold" nodeType="afterEffect">
                                  <p:stCondLst>
                                    <p:cond delay="50"/>
                                  </p:stCondLst>
                                  <p:childTnLst>
                                    <p:set>
                                      <p:cBhvr>
                                        <p:cTn id="5205" dur="1" fill="hold">
                                          <p:stCondLst>
                                            <p:cond delay="0"/>
                                          </p:stCondLst>
                                        </p:cTn>
                                        <p:tgtEl>
                                          <p:spTgt spid="277"/>
                                        </p:tgtEl>
                                        <p:attrNameLst>
                                          <p:attrName>style.visibility</p:attrName>
                                        </p:attrNameLst>
                                      </p:cBhvr>
                                      <p:to>
                                        <p:strVal val="hidden"/>
                                      </p:to>
                                    </p:set>
                                  </p:childTnLst>
                                </p:cTn>
                              </p:par>
                            </p:childTnLst>
                          </p:cTn>
                        </p:par>
                        <p:par>
                          <p:cTn id="5206" fill="hold">
                            <p:stCondLst>
                              <p:cond delay="43100"/>
                            </p:stCondLst>
                            <p:childTnLst>
                              <p:par>
                                <p:cTn id="5207" presetID="1" presetClass="entr" presetSubtype="0" fill="hold" nodeType="afterEffect">
                                  <p:stCondLst>
                                    <p:cond delay="0"/>
                                  </p:stCondLst>
                                  <p:childTnLst>
                                    <p:set>
                                      <p:cBhvr>
                                        <p:cTn id="5208" dur="1" fill="hold">
                                          <p:stCondLst>
                                            <p:cond delay="0"/>
                                          </p:stCondLst>
                                        </p:cTn>
                                        <p:tgtEl>
                                          <p:spTgt spid="278"/>
                                        </p:tgtEl>
                                        <p:attrNameLst>
                                          <p:attrName>style.visibility</p:attrName>
                                        </p:attrNameLst>
                                      </p:cBhvr>
                                      <p:to>
                                        <p:strVal val="visible"/>
                                      </p:to>
                                    </p:set>
                                  </p:childTnLst>
                                </p:cTn>
                              </p:par>
                            </p:childTnLst>
                          </p:cTn>
                        </p:par>
                        <p:par>
                          <p:cTn id="5209" fill="hold">
                            <p:stCondLst>
                              <p:cond delay="43100"/>
                            </p:stCondLst>
                            <p:childTnLst>
                              <p:par>
                                <p:cTn id="5210" presetID="1" presetClass="entr" presetSubtype="0" fill="hold" nodeType="afterEffect">
                                  <p:stCondLst>
                                    <p:cond delay="0"/>
                                  </p:stCondLst>
                                  <p:childTnLst>
                                    <p:set>
                                      <p:cBhvr>
                                        <p:cTn id="5211" dur="1" fill="hold">
                                          <p:stCondLst>
                                            <p:cond delay="0"/>
                                          </p:stCondLst>
                                        </p:cTn>
                                        <p:tgtEl>
                                          <p:spTgt spid="289"/>
                                        </p:tgtEl>
                                        <p:attrNameLst>
                                          <p:attrName>style.visibility</p:attrName>
                                        </p:attrNameLst>
                                      </p:cBhvr>
                                      <p:to>
                                        <p:strVal val="visible"/>
                                      </p:to>
                                    </p:set>
                                  </p:childTnLst>
                                </p:cTn>
                              </p:par>
                            </p:childTnLst>
                          </p:cTn>
                        </p:par>
                        <p:par>
                          <p:cTn id="5212" fill="hold">
                            <p:stCondLst>
                              <p:cond delay="43100"/>
                            </p:stCondLst>
                            <p:childTnLst>
                              <p:par>
                                <p:cTn id="5213" presetID="1" presetClass="exit" presetSubtype="0" fill="hold" nodeType="afterEffect">
                                  <p:stCondLst>
                                    <p:cond delay="50"/>
                                  </p:stCondLst>
                                  <p:childTnLst>
                                    <p:set>
                                      <p:cBhvr>
                                        <p:cTn id="5214" dur="1" fill="hold">
                                          <p:stCondLst>
                                            <p:cond delay="0"/>
                                          </p:stCondLst>
                                        </p:cTn>
                                        <p:tgtEl>
                                          <p:spTgt spid="289"/>
                                        </p:tgtEl>
                                        <p:attrNameLst>
                                          <p:attrName>style.visibility</p:attrName>
                                        </p:attrNameLst>
                                      </p:cBhvr>
                                      <p:to>
                                        <p:strVal val="hidden"/>
                                      </p:to>
                                    </p:set>
                                  </p:childTnLst>
                                </p:cTn>
                              </p:par>
                            </p:childTnLst>
                          </p:cTn>
                        </p:par>
                        <p:par>
                          <p:cTn id="5215" fill="hold">
                            <p:stCondLst>
                              <p:cond delay="43150"/>
                            </p:stCondLst>
                            <p:childTnLst>
                              <p:par>
                                <p:cTn id="5216" presetID="1" presetClass="entr" presetSubtype="0" fill="hold" nodeType="afterEffect">
                                  <p:stCondLst>
                                    <p:cond delay="0"/>
                                  </p:stCondLst>
                                  <p:childTnLst>
                                    <p:set>
                                      <p:cBhvr>
                                        <p:cTn id="5217" dur="1" fill="hold">
                                          <p:stCondLst>
                                            <p:cond delay="0"/>
                                          </p:stCondLst>
                                        </p:cTn>
                                        <p:tgtEl>
                                          <p:spTgt spid="290"/>
                                        </p:tgtEl>
                                        <p:attrNameLst>
                                          <p:attrName>style.visibility</p:attrName>
                                        </p:attrNameLst>
                                      </p:cBhvr>
                                      <p:to>
                                        <p:strVal val="visible"/>
                                      </p:to>
                                    </p:set>
                                  </p:childTnLst>
                                </p:cTn>
                              </p:par>
                            </p:childTnLst>
                          </p:cTn>
                        </p:par>
                        <p:par>
                          <p:cTn id="5218" fill="hold">
                            <p:stCondLst>
                              <p:cond delay="43150"/>
                            </p:stCondLst>
                            <p:childTnLst>
                              <p:par>
                                <p:cTn id="5219" presetID="1" presetClass="entr" presetSubtype="0" fill="hold" nodeType="afterEffect">
                                  <p:stCondLst>
                                    <p:cond delay="0"/>
                                  </p:stCondLst>
                                  <p:childTnLst>
                                    <p:set>
                                      <p:cBhvr>
                                        <p:cTn id="5220" dur="1" fill="hold">
                                          <p:stCondLst>
                                            <p:cond delay="0"/>
                                          </p:stCondLst>
                                        </p:cTn>
                                        <p:tgtEl>
                                          <p:spTgt spid="295"/>
                                        </p:tgtEl>
                                        <p:attrNameLst>
                                          <p:attrName>style.visibility</p:attrName>
                                        </p:attrNameLst>
                                      </p:cBhvr>
                                      <p:to>
                                        <p:strVal val="visible"/>
                                      </p:to>
                                    </p:set>
                                  </p:childTnLst>
                                </p:cTn>
                              </p:par>
                            </p:childTnLst>
                          </p:cTn>
                        </p:par>
                        <p:par>
                          <p:cTn id="5221" fill="hold">
                            <p:stCondLst>
                              <p:cond delay="43150"/>
                            </p:stCondLst>
                            <p:childTnLst>
                              <p:par>
                                <p:cTn id="5222" presetID="1" presetClass="exit" presetSubtype="0" fill="hold" nodeType="afterEffect">
                                  <p:stCondLst>
                                    <p:cond delay="50"/>
                                  </p:stCondLst>
                                  <p:childTnLst>
                                    <p:set>
                                      <p:cBhvr>
                                        <p:cTn id="5223" dur="1" fill="hold">
                                          <p:stCondLst>
                                            <p:cond delay="0"/>
                                          </p:stCondLst>
                                        </p:cTn>
                                        <p:tgtEl>
                                          <p:spTgt spid="295"/>
                                        </p:tgtEl>
                                        <p:attrNameLst>
                                          <p:attrName>style.visibility</p:attrName>
                                        </p:attrNameLst>
                                      </p:cBhvr>
                                      <p:to>
                                        <p:strVal val="hidden"/>
                                      </p:to>
                                    </p:set>
                                  </p:childTnLst>
                                </p:cTn>
                              </p:par>
                            </p:childTnLst>
                          </p:cTn>
                        </p:par>
                        <p:par>
                          <p:cTn id="5224" fill="hold">
                            <p:stCondLst>
                              <p:cond delay="43200"/>
                            </p:stCondLst>
                            <p:childTnLst>
                              <p:par>
                                <p:cTn id="5225" presetID="1" presetClass="entr" presetSubtype="0" fill="hold" nodeType="afterEffect">
                                  <p:stCondLst>
                                    <p:cond delay="0"/>
                                  </p:stCondLst>
                                  <p:childTnLst>
                                    <p:set>
                                      <p:cBhvr>
                                        <p:cTn id="5226" dur="1" fill="hold">
                                          <p:stCondLst>
                                            <p:cond delay="0"/>
                                          </p:stCondLst>
                                        </p:cTn>
                                        <p:tgtEl>
                                          <p:spTgt spid="296"/>
                                        </p:tgtEl>
                                        <p:attrNameLst>
                                          <p:attrName>style.visibility</p:attrName>
                                        </p:attrNameLst>
                                      </p:cBhvr>
                                      <p:to>
                                        <p:strVal val="visible"/>
                                      </p:to>
                                    </p:set>
                                  </p:childTnLst>
                                </p:cTn>
                              </p:par>
                            </p:childTnLst>
                          </p:cTn>
                        </p:par>
                        <p:par>
                          <p:cTn id="5227" fill="hold">
                            <p:stCondLst>
                              <p:cond delay="43200"/>
                            </p:stCondLst>
                            <p:childTnLst>
                              <p:par>
                                <p:cTn id="5228" presetID="1" presetClass="exit" presetSubtype="0" fill="hold" nodeType="afterEffect">
                                  <p:stCondLst>
                                    <p:cond delay="50"/>
                                  </p:stCondLst>
                                  <p:childTnLst>
                                    <p:set>
                                      <p:cBhvr>
                                        <p:cTn id="5229" dur="1" fill="hold">
                                          <p:stCondLst>
                                            <p:cond delay="0"/>
                                          </p:stCondLst>
                                        </p:cTn>
                                        <p:tgtEl>
                                          <p:spTgt spid="296"/>
                                        </p:tgtEl>
                                        <p:attrNameLst>
                                          <p:attrName>style.visibility</p:attrName>
                                        </p:attrNameLst>
                                      </p:cBhvr>
                                      <p:to>
                                        <p:strVal val="hidden"/>
                                      </p:to>
                                    </p:set>
                                  </p:childTnLst>
                                </p:cTn>
                              </p:par>
                            </p:childTnLst>
                          </p:cTn>
                        </p:par>
                        <p:par>
                          <p:cTn id="5230" fill="hold">
                            <p:stCondLst>
                              <p:cond delay="43250"/>
                            </p:stCondLst>
                            <p:childTnLst>
                              <p:par>
                                <p:cTn id="5231" presetID="1" presetClass="entr" presetSubtype="0" fill="hold" nodeType="afterEffect">
                                  <p:stCondLst>
                                    <p:cond delay="0"/>
                                  </p:stCondLst>
                                  <p:childTnLst>
                                    <p:set>
                                      <p:cBhvr>
                                        <p:cTn id="5232" dur="1" fill="hold">
                                          <p:stCondLst>
                                            <p:cond delay="0"/>
                                          </p:stCondLst>
                                        </p:cTn>
                                        <p:tgtEl>
                                          <p:spTgt spid="297"/>
                                        </p:tgtEl>
                                        <p:attrNameLst>
                                          <p:attrName>style.visibility</p:attrName>
                                        </p:attrNameLst>
                                      </p:cBhvr>
                                      <p:to>
                                        <p:strVal val="visible"/>
                                      </p:to>
                                    </p:set>
                                  </p:childTnLst>
                                </p:cTn>
                              </p:par>
                            </p:childTnLst>
                          </p:cTn>
                        </p:par>
                        <p:par>
                          <p:cTn id="5233" fill="hold">
                            <p:stCondLst>
                              <p:cond delay="43250"/>
                            </p:stCondLst>
                            <p:childTnLst>
                              <p:par>
                                <p:cTn id="5234" presetID="1" presetClass="exit" presetSubtype="0" fill="hold" nodeType="afterEffect">
                                  <p:stCondLst>
                                    <p:cond delay="50"/>
                                  </p:stCondLst>
                                  <p:childTnLst>
                                    <p:set>
                                      <p:cBhvr>
                                        <p:cTn id="5235" dur="1" fill="hold">
                                          <p:stCondLst>
                                            <p:cond delay="0"/>
                                          </p:stCondLst>
                                        </p:cTn>
                                        <p:tgtEl>
                                          <p:spTgt spid="297"/>
                                        </p:tgtEl>
                                        <p:attrNameLst>
                                          <p:attrName>style.visibility</p:attrName>
                                        </p:attrNameLst>
                                      </p:cBhvr>
                                      <p:to>
                                        <p:strVal val="hidden"/>
                                      </p:to>
                                    </p:set>
                                  </p:childTnLst>
                                </p:cTn>
                              </p:par>
                            </p:childTnLst>
                          </p:cTn>
                        </p:par>
                        <p:par>
                          <p:cTn id="5236" fill="hold">
                            <p:stCondLst>
                              <p:cond delay="43300"/>
                            </p:stCondLst>
                            <p:childTnLst>
                              <p:par>
                                <p:cTn id="5237" presetID="1" presetClass="entr" presetSubtype="0" fill="hold" nodeType="afterEffect">
                                  <p:stCondLst>
                                    <p:cond delay="0"/>
                                  </p:stCondLst>
                                  <p:childTnLst>
                                    <p:set>
                                      <p:cBhvr>
                                        <p:cTn id="5238" dur="1" fill="hold">
                                          <p:stCondLst>
                                            <p:cond delay="0"/>
                                          </p:stCondLst>
                                        </p:cTn>
                                        <p:tgtEl>
                                          <p:spTgt spid="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065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10659" name="Text Box 3"/>
          <p:cNvSpPr txBox="1">
            <a:spLocks noChangeArrowheads="1"/>
          </p:cNvSpPr>
          <p:nvPr/>
        </p:nvSpPr>
        <p:spPr bwMode="auto">
          <a:xfrm>
            <a:off x="373063" y="1097040"/>
            <a:ext cx="8440737" cy="5047535"/>
          </a:xfrm>
          <a:prstGeom prst="rect">
            <a:avLst/>
          </a:prstGeom>
          <a:noFill/>
          <a:ln w="9525">
            <a:noFill/>
            <a:miter lim="800000"/>
            <a:headEnd/>
            <a:tailEnd/>
          </a:ln>
          <a:effectLst/>
        </p:spPr>
        <p:txBody>
          <a:bodyPr>
            <a:prstTxWarp prst="textNoShape">
              <a:avLst/>
            </a:prstTxWarp>
            <a:spAutoFit/>
          </a:bodyPr>
          <a:lstStyle/>
          <a:p>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solveQueens</a:t>
            </a:r>
            <a:r>
              <a:rPr lang="en-US" dirty="0" err="1" smtClean="0">
                <a:solidFill>
                  <a:srgbClr val="000000"/>
                </a:solidFill>
                <a:latin typeface="Courier New" charset="0"/>
              </a:rPr>
              <a:t>(Grid</a:t>
            </a:r>
            <a:r>
              <a:rPr lang="en-US" dirty="0" smtClean="0">
                <a:solidFill>
                  <a:srgbClr val="000000"/>
                </a:solidFill>
                <a:latin typeface="Courier New" charset="0"/>
              </a:rPr>
              <a:t>&lt;char&gt; &amp; board) {</a:t>
            </a:r>
          </a:p>
          <a:p>
            <a:r>
              <a:rPr lang="en-US" dirty="0" smtClean="0">
                <a:solidFill>
                  <a:srgbClr val="000000"/>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n</a:t>
            </a:r>
            <a:r>
              <a:rPr lang="en-US" dirty="0" smtClean="0">
                <a:solidFill>
                  <a:srgbClr val="000000"/>
                </a:solidFill>
                <a:latin typeface="Courier New" charset="0"/>
              </a:rPr>
              <a:t> = </a:t>
            </a:r>
            <a:r>
              <a:rPr lang="en-US" dirty="0" err="1" smtClean="0">
                <a:solidFill>
                  <a:srgbClr val="000000"/>
                </a:solidFill>
                <a:latin typeface="Courier New" charset="0"/>
              </a:rPr>
              <a:t>board.numRows</a:t>
            </a:r>
            <a:r>
              <a:rPr lang="en-US" dirty="0" smtClean="0">
                <a:solidFill>
                  <a:srgbClr val="000000"/>
                </a:solidFill>
                <a:latin typeface="Courier New" charset="0"/>
              </a:rPr>
              <a:t>();</a:t>
            </a:r>
          </a:p>
          <a:p>
            <a:r>
              <a:rPr lang="en-US" dirty="0" smtClean="0">
                <a:solidFill>
                  <a:srgbClr val="000000"/>
                </a:solidFill>
                <a:latin typeface="Courier New" charset="0"/>
              </a:rPr>
              <a:t>   for (</a:t>
            </a:r>
            <a:r>
              <a:rPr lang="en-US" dirty="0" err="1" smtClean="0">
                <a:solidFill>
                  <a:srgbClr val="000000"/>
                </a:solidFill>
                <a:latin typeface="Courier New" charset="0"/>
              </a:rPr>
              <a:t>int</a:t>
            </a:r>
            <a:r>
              <a:rPr lang="en-US" dirty="0" smtClean="0">
                <a:solidFill>
                  <a:srgbClr val="000000"/>
                </a:solidFill>
                <a:latin typeface="Courier New" charset="0"/>
              </a:rPr>
              <a:t> c1 = 0; c1 &lt; </a:t>
            </a:r>
            <a:r>
              <a:rPr lang="en-US" dirty="0" err="1" smtClean="0">
                <a:solidFill>
                  <a:srgbClr val="000000"/>
                </a:solidFill>
                <a:latin typeface="Courier New" charset="0"/>
              </a:rPr>
              <a:t>n</a:t>
            </a:r>
            <a:r>
              <a:rPr lang="en-US" dirty="0" smtClean="0">
                <a:solidFill>
                  <a:srgbClr val="000000"/>
                </a:solidFill>
                <a:latin typeface="Courier New" charset="0"/>
              </a:rPr>
              <a:t>; c1++) {</a:t>
            </a:r>
          </a:p>
          <a:p>
            <a:r>
              <a:rPr lang="en-US" dirty="0" smtClean="0">
                <a:solidFill>
                  <a:srgbClr val="000000"/>
                </a:solidFill>
                <a:latin typeface="Courier New" charset="0"/>
              </a:rPr>
              <a:t>      board[0][c1] = 'Q';</a:t>
            </a:r>
          </a:p>
          <a:p>
            <a:r>
              <a:rPr lang="en-US" dirty="0" smtClean="0">
                <a:solidFill>
                  <a:srgbClr val="000000"/>
                </a:solidFill>
                <a:latin typeface="Courier New" charset="0"/>
              </a:rPr>
              <a:t>      for (</a:t>
            </a:r>
            <a:r>
              <a:rPr lang="en-US" dirty="0" err="1" smtClean="0">
                <a:solidFill>
                  <a:srgbClr val="000000"/>
                </a:solidFill>
                <a:latin typeface="Courier New" charset="0"/>
              </a:rPr>
              <a:t>int</a:t>
            </a:r>
            <a:r>
              <a:rPr lang="en-US" dirty="0" smtClean="0">
                <a:solidFill>
                  <a:srgbClr val="000000"/>
                </a:solidFill>
                <a:latin typeface="Courier New" charset="0"/>
              </a:rPr>
              <a:t> c2 = 0; c2 &lt; </a:t>
            </a:r>
            <a:r>
              <a:rPr lang="en-US" dirty="0" err="1" smtClean="0">
                <a:solidFill>
                  <a:srgbClr val="000000"/>
                </a:solidFill>
                <a:latin typeface="Courier New" charset="0"/>
              </a:rPr>
              <a:t>n</a:t>
            </a:r>
            <a:r>
              <a:rPr lang="en-US" dirty="0" smtClean="0">
                <a:solidFill>
                  <a:srgbClr val="000000"/>
                </a:solidFill>
                <a:latin typeface="Courier New" charset="0"/>
              </a:rPr>
              <a:t>; c2++) {</a:t>
            </a:r>
          </a:p>
          <a:p>
            <a:r>
              <a:rPr lang="en-US" dirty="0" smtClean="0">
                <a:solidFill>
                  <a:srgbClr val="000000"/>
                </a:solidFill>
                <a:latin typeface="Courier New" charset="0"/>
              </a:rPr>
              <a:t>         board[1][c2] = 'Q';</a:t>
            </a:r>
          </a:p>
          <a:p>
            <a:r>
              <a:rPr lang="en-US" dirty="0" smtClean="0">
                <a:solidFill>
                  <a:srgbClr val="000000"/>
                </a:solidFill>
                <a:latin typeface="Courier New" charset="0"/>
              </a:rPr>
              <a:t>         for (</a:t>
            </a:r>
            <a:r>
              <a:rPr lang="en-US" dirty="0" err="1" smtClean="0">
                <a:solidFill>
                  <a:srgbClr val="000000"/>
                </a:solidFill>
                <a:latin typeface="Courier New" charset="0"/>
              </a:rPr>
              <a:t>int</a:t>
            </a:r>
            <a:r>
              <a:rPr lang="en-US" dirty="0" smtClean="0">
                <a:solidFill>
                  <a:srgbClr val="000000"/>
                </a:solidFill>
                <a:latin typeface="Courier New" charset="0"/>
              </a:rPr>
              <a:t> c3 = 0; c3 &lt; </a:t>
            </a:r>
            <a:r>
              <a:rPr lang="en-US" dirty="0" err="1" smtClean="0">
                <a:solidFill>
                  <a:srgbClr val="000000"/>
                </a:solidFill>
                <a:latin typeface="Courier New" charset="0"/>
              </a:rPr>
              <a:t>n</a:t>
            </a:r>
            <a:r>
              <a:rPr lang="en-US" dirty="0" smtClean="0">
                <a:solidFill>
                  <a:srgbClr val="000000"/>
                </a:solidFill>
                <a:latin typeface="Courier New" charset="0"/>
              </a:rPr>
              <a:t>; c3++) {</a:t>
            </a:r>
          </a:p>
          <a:p>
            <a:r>
              <a:rPr lang="en-US" dirty="0" smtClean="0">
                <a:solidFill>
                  <a:srgbClr val="000000"/>
                </a:solidFill>
                <a:latin typeface="Courier New" charset="0"/>
              </a:rPr>
              <a:t>            board[2][c2] = 'Q';</a:t>
            </a:r>
          </a:p>
          <a:p>
            <a:endParaRPr lang="en-US" dirty="0" smtClean="0">
              <a:solidFill>
                <a:srgbClr val="000000"/>
              </a:solidFill>
              <a:latin typeface="Courier New" charset="0"/>
            </a:endParaRPr>
          </a:p>
          <a:p>
            <a:r>
              <a:rPr lang="en-US" dirty="0" smtClean="0">
                <a:solidFill>
                  <a:srgbClr val="000000"/>
                </a:solidFill>
                <a:latin typeface="Courier New" charset="0"/>
              </a:rPr>
              <a:t>            . . .</a:t>
            </a:r>
          </a:p>
          <a:p>
            <a:endParaRPr lang="en-US" dirty="0" smtClean="0">
              <a:solidFill>
                <a:srgbClr val="000000"/>
              </a:solidFill>
              <a:latin typeface="Courier New" charset="0"/>
            </a:endParaRPr>
          </a:p>
          <a:p>
            <a:r>
              <a:rPr lang="en-US" dirty="0" smtClean="0">
                <a:solidFill>
                  <a:srgbClr val="000000"/>
                </a:solidFill>
                <a:latin typeface="Courier New" charset="0"/>
              </a:rPr>
              <a:t>                  if </a:t>
            </a:r>
            <a:r>
              <a:rPr lang="en-US" dirty="0" smtClean="0">
                <a:solidFill>
                  <a:srgbClr val="000000"/>
                </a:solidFill>
                <a:latin typeface="Courier New" charset="0"/>
              </a:rPr>
              <a:t>(</a:t>
            </a:r>
            <a:r>
              <a:rPr lang="en-US" dirty="0" err="1" smtClean="0">
                <a:solidFill>
                  <a:srgbClr val="000000"/>
                </a:solidFill>
                <a:latin typeface="Courier New" charset="0"/>
              </a:rPr>
              <a:t>boardIsLegal</a:t>
            </a:r>
            <a:r>
              <a:rPr lang="en-US" dirty="0" err="1" smtClean="0">
                <a:solidFill>
                  <a:srgbClr val="000000"/>
                </a:solidFill>
                <a:latin typeface="Courier New" charset="0"/>
              </a:rPr>
              <a:t>(</a:t>
            </a:r>
            <a:r>
              <a:rPr lang="en-US" dirty="0" err="1" smtClean="0">
                <a:solidFill>
                  <a:srgbClr val="000000"/>
                </a:solidFill>
                <a:latin typeface="Courier New" charset="0"/>
              </a:rPr>
              <a:t>board</a:t>
            </a:r>
            <a:r>
              <a:rPr lang="en-US" dirty="0" smtClean="0">
                <a:solidFill>
                  <a:srgbClr val="000000"/>
                </a:solidFill>
                <a:latin typeface="Courier New" charset="0"/>
              </a:rPr>
              <a:t>)) return true;</a:t>
            </a:r>
          </a:p>
          <a:p>
            <a:endParaRPr lang="en-US" dirty="0" smtClean="0">
              <a:solidFill>
                <a:srgbClr val="000000"/>
              </a:solidFill>
              <a:latin typeface="Courier New" charset="0"/>
            </a:endParaRPr>
          </a:p>
          <a:p>
            <a:r>
              <a:rPr lang="en-US" dirty="0" smtClean="0">
                <a:solidFill>
                  <a:srgbClr val="000000"/>
                </a:solidFill>
                <a:latin typeface="Courier New" charset="0"/>
              </a:rPr>
              <a:t>            . . .</a:t>
            </a:r>
          </a:p>
          <a:p>
            <a:endParaRPr lang="en-US" dirty="0" smtClean="0">
              <a:solidFill>
                <a:srgbClr val="000000"/>
              </a:solidFill>
              <a:latin typeface="Courier New" charset="0"/>
            </a:endParaRPr>
          </a:p>
          <a:p>
            <a:r>
              <a:rPr lang="en-US" dirty="0" smtClean="0">
                <a:solidFill>
                  <a:srgbClr val="000000"/>
                </a:solidFill>
                <a:latin typeface="Courier New" charset="0"/>
              </a:rPr>
              <a:t>            board[2][c2] = ' ';</a:t>
            </a:r>
          </a:p>
          <a:p>
            <a:r>
              <a:rPr lang="en-US" dirty="0" smtClean="0">
                <a:solidFill>
                  <a:srgbClr val="000000"/>
                </a:solidFill>
                <a:latin typeface="Courier New" charset="0"/>
              </a:rPr>
              <a:t>         }</a:t>
            </a:r>
          </a:p>
          <a:p>
            <a:r>
              <a:rPr lang="en-US" dirty="0" smtClean="0">
                <a:solidFill>
                  <a:srgbClr val="000000"/>
                </a:solidFill>
                <a:latin typeface="Courier New" charset="0"/>
              </a:rPr>
              <a:t>         board[1][c2] = ' ';</a:t>
            </a:r>
          </a:p>
          <a:p>
            <a:r>
              <a:rPr lang="en-US" dirty="0" smtClean="0">
                <a:solidFill>
                  <a:srgbClr val="000000"/>
                </a:solidFill>
                <a:latin typeface="Courier New" charset="0"/>
              </a:rPr>
              <a:t>      }</a:t>
            </a:r>
          </a:p>
          <a:p>
            <a:r>
              <a:rPr lang="en-US" dirty="0" smtClean="0">
                <a:solidFill>
                  <a:srgbClr val="000000"/>
                </a:solidFill>
                <a:latin typeface="Courier New" charset="0"/>
              </a:rPr>
              <a:t>      board[0][c2] = ' ';</a:t>
            </a:r>
          </a:p>
          <a:p>
            <a:r>
              <a:rPr lang="en-US" dirty="0" smtClean="0">
                <a:solidFill>
                  <a:srgbClr val="000000"/>
                </a:solidFill>
                <a:latin typeface="Courier New" charset="0"/>
              </a:rPr>
              <a:t>   }</a:t>
            </a:r>
          </a:p>
          <a:p>
            <a:r>
              <a:rPr lang="en-US" dirty="0" smtClean="0">
                <a:solidFill>
                  <a:srgbClr val="000000"/>
                </a:solidFill>
                <a:latin typeface="Courier New" charset="0"/>
              </a:rPr>
              <a:t>   return false;</a:t>
            </a:r>
          </a:p>
          <a:p>
            <a:r>
              <a:rPr lang="en-US" dirty="0" smtClean="0">
                <a:solidFill>
                  <a:srgbClr val="000000"/>
                </a:solidFill>
                <a:latin typeface="Courier New" charset="0"/>
              </a:rPr>
              <a:t>}</a:t>
            </a:r>
            <a:endParaRPr lang="en-US" dirty="0">
              <a:solidFill>
                <a:srgbClr val="000000"/>
              </a:solidFill>
              <a:latin typeface="Courier New" charset="0"/>
            </a:endParaRPr>
          </a:p>
        </p:txBody>
      </p:sp>
      <p:sp>
        <p:nvSpPr>
          <p:cNvPr id="710665" name="Rectangle 9"/>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What Most Students Want to Do</a:t>
            </a:r>
            <a:endParaRPr lang="en-US" sz="4000" dirty="0">
              <a:solidFill>
                <a:srgbClr val="FF0000"/>
              </a:solidFill>
            </a:endParaRPr>
          </a:p>
        </p:txBody>
      </p:sp>
      <p:sp>
        <p:nvSpPr>
          <p:cNvPr id="710666"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pic>
        <p:nvPicPr>
          <p:cNvPr id="7" name="Picture 6" descr="BlueBug.png"/>
          <p:cNvPicPr>
            <a:picLocks noChangeAspect="1"/>
          </p:cNvPicPr>
          <p:nvPr/>
        </p:nvPicPr>
        <p:blipFill>
          <a:blip r:embed="rId3"/>
          <a:stretch>
            <a:fillRect/>
          </a:stretch>
        </p:blipFill>
        <p:spPr>
          <a:xfrm>
            <a:off x="7209337" y="2743676"/>
            <a:ext cx="1477463" cy="1599724"/>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a:t>
            </a:r>
            <a:r>
              <a:rPr lang="en-US" sz="4000" dirty="0" smtClean="0">
                <a:solidFill>
                  <a:srgbClr val="FF0000"/>
                </a:solidFill>
              </a:rPr>
              <a:t> Find a Recursive Solution</a:t>
            </a:r>
            <a:endParaRPr lang="en-US" sz="4000" dirty="0">
              <a:solidFill>
                <a:schemeClr val="tx1"/>
              </a:solidFill>
            </a:endParaRPr>
          </a:p>
        </p:txBody>
      </p:sp>
      <p:sp>
        <p:nvSpPr>
          <p:cNvPr id="738310" name="Rectangle 6"/>
          <p:cNvSpPr>
            <a:spLocks noChangeArrowheads="1"/>
          </p:cNvSpPr>
          <p:nvPr/>
        </p:nvSpPr>
        <p:spPr bwMode="auto">
          <a:xfrm>
            <a:off x="482600" y="1155700"/>
            <a:ext cx="8164513"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30000"/>
              </a:spcAft>
              <a:buFontTx/>
              <a:buChar char="•"/>
            </a:pPr>
            <a:r>
              <a:rPr lang="en-US" sz="2400" b="0" dirty="0" smtClean="0"/>
              <a:t>Assuming that you have the function </a:t>
            </a:r>
            <a:r>
              <a:rPr lang="en-US" sz="2000" dirty="0" err="1" smtClean="0">
                <a:latin typeface="Courier New"/>
                <a:cs typeface="Courier New"/>
              </a:rPr>
              <a:t>boardIsLegal</a:t>
            </a:r>
            <a:r>
              <a:rPr lang="en-US" sz="2400" b="0" dirty="0" smtClean="0"/>
              <a:t> f</a:t>
            </a:r>
            <a:r>
              <a:rPr lang="en-US" sz="2400" b="0" dirty="0" smtClean="0"/>
              <a:t>rom the previous slide, how would you write a </a:t>
            </a:r>
            <a:r>
              <a:rPr lang="en-US" sz="2400" b="0" i="1" dirty="0" smtClean="0"/>
              <a:t>recursive</a:t>
            </a:r>
            <a:r>
              <a:rPr lang="en-US" sz="2400" b="0" dirty="0" smtClean="0"/>
              <a:t> solution that works with the following main program:</a:t>
            </a:r>
          </a:p>
        </p:txBody>
      </p:sp>
      <p:sp>
        <p:nvSpPr>
          <p:cNvPr id="16" name="Rectangle 6"/>
          <p:cNvSpPr>
            <a:spLocks noChangeArrowheads="1"/>
          </p:cNvSpPr>
          <p:nvPr/>
        </p:nvSpPr>
        <p:spPr bwMode="auto">
          <a:xfrm>
            <a:off x="482600" y="5727700"/>
            <a:ext cx="8164513" cy="901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30000"/>
              </a:spcAft>
              <a:buFontTx/>
              <a:buChar char="•"/>
            </a:pPr>
            <a:r>
              <a:rPr lang="en-US" sz="2400" b="0" dirty="0" smtClean="0"/>
              <a:t>What aspect of </a:t>
            </a:r>
            <a:r>
              <a:rPr lang="en-US" sz="2400" b="0" dirty="0" err="1" smtClean="0"/>
              <a:t>NQueens</a:t>
            </a:r>
            <a:r>
              <a:rPr lang="en-US" sz="2400" b="0" dirty="0" smtClean="0"/>
              <a:t> can you use to have the recursion move toward simpler instances of some common </a:t>
            </a:r>
            <a:r>
              <a:rPr lang="en-US" sz="2400" b="0" dirty="0" err="1" smtClean="0"/>
              <a:t>subproblem</a:t>
            </a:r>
            <a:r>
              <a:rPr lang="en-US" sz="2400" b="0" dirty="0" smtClean="0"/>
              <a:t>?</a:t>
            </a:r>
            <a:endParaRPr lang="en-US" sz="2400" dirty="0" smtClean="0">
              <a:latin typeface="Courier New"/>
              <a:cs typeface="Courier New"/>
            </a:endParaRPr>
          </a:p>
          <a:p>
            <a:pPr marL="342900" indent="-342900" algn="just">
              <a:lnSpc>
                <a:spcPct val="85000"/>
              </a:lnSpc>
              <a:spcAft>
                <a:spcPct val="30000"/>
              </a:spcAft>
            </a:pPr>
            <a:endParaRPr lang="en-US" sz="3600" b="0" dirty="0" smtClean="0"/>
          </a:p>
        </p:txBody>
      </p:sp>
      <p:sp>
        <p:nvSpPr>
          <p:cNvPr id="18" name="Rectangle 17"/>
          <p:cNvSpPr/>
          <p:nvPr/>
        </p:nvSpPr>
        <p:spPr bwMode="auto">
          <a:xfrm>
            <a:off x="1295400" y="2237620"/>
            <a:ext cx="6934200" cy="3429000"/>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7" name="TextBox 16"/>
          <p:cNvSpPr txBox="1"/>
          <p:nvPr/>
        </p:nvSpPr>
        <p:spPr>
          <a:xfrm>
            <a:off x="1371600" y="2277535"/>
            <a:ext cx="6858000" cy="3539431"/>
          </a:xfrm>
          <a:prstGeom prst="rect">
            <a:avLst/>
          </a:prstGeom>
          <a:noFill/>
        </p:spPr>
        <p:txBody>
          <a:bodyPr wrap="square" rtlCol="0">
            <a:spAutoFit/>
          </a:bodyPr>
          <a:lstStyle/>
          <a:p>
            <a:r>
              <a:rPr lang="en-US" dirty="0" err="1" smtClean="0">
                <a:latin typeface="Courier New"/>
                <a:cs typeface="Courier New"/>
              </a:rPr>
              <a:t>int</a:t>
            </a:r>
            <a:r>
              <a:rPr lang="en-US" dirty="0" smtClean="0">
                <a:latin typeface="Courier New"/>
                <a:cs typeface="Courier New"/>
              </a:rPr>
              <a:t> main() </a:t>
            </a:r>
            <a:r>
              <a:rPr lang="en-US" dirty="0" smtClean="0">
                <a:latin typeface="Courier New"/>
                <a:cs typeface="Courier New"/>
              </a:rPr>
              <a:t>{</a:t>
            </a:r>
          </a:p>
          <a:p>
            <a:r>
              <a:rPr lang="en-US" dirty="0" smtClean="0">
                <a:latin typeface="Courier New"/>
                <a:cs typeface="Courier New"/>
              </a:rPr>
              <a:t>   </a:t>
            </a:r>
            <a:r>
              <a:rPr lang="en-US" dirty="0" err="1" smtClean="0">
                <a:latin typeface="Courier New"/>
                <a:cs typeface="Courier New"/>
              </a:rPr>
              <a:t>int</a:t>
            </a:r>
            <a:r>
              <a:rPr lang="en-US" dirty="0" smtClean="0">
                <a:latin typeface="Courier New"/>
                <a:cs typeface="Courier New"/>
              </a:rPr>
              <a:t> </a:t>
            </a:r>
            <a:r>
              <a:rPr lang="en-US" dirty="0" err="1" smtClean="0">
                <a:latin typeface="Courier New"/>
                <a:cs typeface="Courier New"/>
              </a:rPr>
              <a:t>n</a:t>
            </a:r>
            <a:r>
              <a:rPr lang="en-US" dirty="0" smtClean="0">
                <a:latin typeface="Courier New"/>
                <a:cs typeface="Courier New"/>
              </a:rPr>
              <a:t> = </a:t>
            </a:r>
            <a:r>
              <a:rPr lang="en-US" dirty="0" err="1" smtClean="0">
                <a:latin typeface="Courier New"/>
                <a:cs typeface="Courier New"/>
              </a:rPr>
              <a:t>getInteger("Enter</a:t>
            </a:r>
            <a:r>
              <a:rPr lang="en-US" dirty="0" smtClean="0">
                <a:latin typeface="Courier New"/>
                <a:cs typeface="Courier New"/>
              </a:rPr>
              <a:t> size of board: ")</a:t>
            </a:r>
            <a:r>
              <a:rPr lang="en-US" dirty="0" smtClean="0">
                <a:latin typeface="Courier New"/>
                <a:cs typeface="Courier New"/>
              </a:rPr>
              <a:t>;</a:t>
            </a:r>
          </a:p>
          <a:p>
            <a:r>
              <a:rPr lang="en-US" dirty="0" smtClean="0">
                <a:latin typeface="Courier New"/>
                <a:cs typeface="Courier New"/>
              </a:rPr>
              <a:t>   Grid</a:t>
            </a:r>
            <a:r>
              <a:rPr lang="en-US" dirty="0" smtClean="0">
                <a:latin typeface="Courier New"/>
                <a:cs typeface="Courier New"/>
              </a:rPr>
              <a:t>&lt;char&gt; </a:t>
            </a:r>
            <a:r>
              <a:rPr lang="en-US" dirty="0" err="1" smtClean="0">
                <a:latin typeface="Courier New"/>
                <a:cs typeface="Courier New"/>
              </a:rPr>
              <a:t>board(n</a:t>
            </a:r>
            <a:r>
              <a:rPr lang="en-US" dirty="0" smtClean="0">
                <a:latin typeface="Courier New"/>
                <a:cs typeface="Courier New"/>
              </a:rPr>
              <a:t>, </a:t>
            </a:r>
            <a:r>
              <a:rPr lang="en-US" dirty="0" err="1" smtClean="0">
                <a:latin typeface="Courier New"/>
                <a:cs typeface="Courier New"/>
              </a:rPr>
              <a:t>n</a:t>
            </a:r>
            <a:r>
              <a:rPr lang="en-US" dirty="0" smtClean="0">
                <a:latin typeface="Courier New"/>
                <a:cs typeface="Courier New"/>
              </a:rPr>
              <a:t>)</a:t>
            </a:r>
            <a:r>
              <a:rPr lang="en-US" dirty="0" smtClean="0">
                <a:latin typeface="Courier New"/>
                <a:cs typeface="Courier New"/>
              </a:rPr>
              <a:t>;</a:t>
            </a:r>
          </a:p>
          <a:p>
            <a:r>
              <a:rPr lang="en-US" dirty="0" smtClean="0">
                <a:latin typeface="Courier New"/>
                <a:cs typeface="Courier New"/>
              </a:rPr>
              <a:t>   for </a:t>
            </a:r>
            <a:r>
              <a:rPr lang="en-US" dirty="0" smtClean="0">
                <a:latin typeface="Courier New"/>
                <a:cs typeface="Courier New"/>
              </a:rPr>
              <a:t>(</a:t>
            </a:r>
            <a:r>
              <a:rPr lang="en-US" dirty="0" err="1" smtClean="0">
                <a:latin typeface="Courier New"/>
                <a:cs typeface="Courier New"/>
              </a:rPr>
              <a:t>int</a:t>
            </a:r>
            <a:r>
              <a:rPr lang="en-US" dirty="0" smtClean="0">
                <a:latin typeface="Courier New"/>
                <a:cs typeface="Courier New"/>
              </a:rPr>
              <a:t> </a:t>
            </a:r>
            <a:r>
              <a:rPr lang="en-US" dirty="0" err="1" smtClean="0">
                <a:latin typeface="Courier New"/>
                <a:cs typeface="Courier New"/>
              </a:rPr>
              <a:t>i</a:t>
            </a:r>
            <a:r>
              <a:rPr lang="en-US" dirty="0" smtClean="0">
                <a:latin typeface="Courier New"/>
                <a:cs typeface="Courier New"/>
              </a:rPr>
              <a:t> = 0; </a:t>
            </a:r>
            <a:r>
              <a:rPr lang="en-US" dirty="0" err="1" smtClean="0">
                <a:latin typeface="Courier New"/>
                <a:cs typeface="Courier New"/>
              </a:rPr>
              <a:t>i</a:t>
            </a:r>
            <a:r>
              <a:rPr lang="en-US" dirty="0" smtClean="0">
                <a:latin typeface="Courier New"/>
                <a:cs typeface="Courier New"/>
              </a:rPr>
              <a:t> &lt; </a:t>
            </a:r>
            <a:r>
              <a:rPr lang="en-US" dirty="0" err="1" smtClean="0">
                <a:latin typeface="Courier New"/>
                <a:cs typeface="Courier New"/>
              </a:rPr>
              <a:t>n</a:t>
            </a:r>
            <a:r>
              <a:rPr lang="en-US" dirty="0" smtClean="0">
                <a:latin typeface="Courier New"/>
                <a:cs typeface="Courier New"/>
              </a:rPr>
              <a:t>; </a:t>
            </a:r>
            <a:r>
              <a:rPr lang="en-US" dirty="0" err="1" smtClean="0">
                <a:latin typeface="Courier New"/>
                <a:cs typeface="Courier New"/>
              </a:rPr>
              <a:t>i</a:t>
            </a:r>
            <a:r>
              <a:rPr lang="en-US" dirty="0" smtClean="0">
                <a:latin typeface="Courier New"/>
                <a:cs typeface="Courier New"/>
              </a:rPr>
              <a:t>++) </a:t>
            </a:r>
            <a:r>
              <a:rPr lang="en-US" dirty="0" smtClean="0">
                <a:latin typeface="Courier New"/>
                <a:cs typeface="Courier New"/>
              </a:rPr>
              <a:t>{</a:t>
            </a:r>
          </a:p>
          <a:p>
            <a:r>
              <a:rPr lang="en-US" dirty="0" smtClean="0">
                <a:latin typeface="Courier New"/>
                <a:cs typeface="Courier New"/>
              </a:rPr>
              <a:t>      for </a:t>
            </a:r>
            <a:r>
              <a:rPr lang="en-US" dirty="0" smtClean="0">
                <a:latin typeface="Courier New"/>
                <a:cs typeface="Courier New"/>
              </a:rPr>
              <a:t>(</a:t>
            </a:r>
            <a:r>
              <a:rPr lang="en-US" dirty="0" err="1" smtClean="0">
                <a:latin typeface="Courier New"/>
                <a:cs typeface="Courier New"/>
              </a:rPr>
              <a:t>int</a:t>
            </a:r>
            <a:r>
              <a:rPr lang="en-US" dirty="0" smtClean="0">
                <a:latin typeface="Courier New"/>
                <a:cs typeface="Courier New"/>
              </a:rPr>
              <a:t> </a:t>
            </a:r>
            <a:r>
              <a:rPr lang="en-US" dirty="0" err="1" smtClean="0">
                <a:latin typeface="Courier New"/>
                <a:cs typeface="Courier New"/>
              </a:rPr>
              <a:t>j</a:t>
            </a:r>
            <a:r>
              <a:rPr lang="en-US" dirty="0" smtClean="0">
                <a:latin typeface="Courier New"/>
                <a:cs typeface="Courier New"/>
              </a:rPr>
              <a:t> = 0; </a:t>
            </a:r>
            <a:r>
              <a:rPr lang="en-US" dirty="0" err="1" smtClean="0">
                <a:latin typeface="Courier New"/>
                <a:cs typeface="Courier New"/>
              </a:rPr>
              <a:t>j</a:t>
            </a:r>
            <a:r>
              <a:rPr lang="en-US" dirty="0" smtClean="0">
                <a:latin typeface="Courier New"/>
                <a:cs typeface="Courier New"/>
              </a:rPr>
              <a:t> &lt; </a:t>
            </a:r>
            <a:r>
              <a:rPr lang="en-US" dirty="0" err="1" smtClean="0">
                <a:latin typeface="Courier New"/>
                <a:cs typeface="Courier New"/>
              </a:rPr>
              <a:t>n</a:t>
            </a:r>
            <a:r>
              <a:rPr lang="en-US" dirty="0" smtClean="0">
                <a:latin typeface="Courier New"/>
                <a:cs typeface="Courier New"/>
              </a:rPr>
              <a:t>; </a:t>
            </a:r>
            <a:r>
              <a:rPr lang="en-US" dirty="0" err="1" smtClean="0">
                <a:latin typeface="Courier New"/>
                <a:cs typeface="Courier New"/>
              </a:rPr>
              <a:t>j</a:t>
            </a:r>
            <a:r>
              <a:rPr lang="en-US" dirty="0" smtClean="0">
                <a:latin typeface="Courier New"/>
                <a:cs typeface="Courier New"/>
              </a:rPr>
              <a:t>++) </a:t>
            </a:r>
            <a:r>
              <a:rPr lang="en-US" dirty="0" smtClean="0">
                <a:latin typeface="Courier New"/>
                <a:cs typeface="Courier New"/>
              </a:rPr>
              <a:t>{</a:t>
            </a:r>
          </a:p>
          <a:p>
            <a:r>
              <a:rPr lang="en-US" dirty="0" smtClean="0">
                <a:latin typeface="Courier New"/>
                <a:cs typeface="Courier New"/>
              </a:rPr>
              <a:t>         </a:t>
            </a:r>
            <a:r>
              <a:rPr lang="en-US" dirty="0" err="1" smtClean="0">
                <a:latin typeface="Courier New"/>
                <a:cs typeface="Courier New"/>
              </a:rPr>
              <a:t>board</a:t>
            </a:r>
            <a:r>
              <a:rPr lang="en-US" dirty="0" err="1" smtClean="0">
                <a:latin typeface="Courier New"/>
                <a:cs typeface="Courier New"/>
              </a:rPr>
              <a:t>[i][j</a:t>
            </a:r>
            <a:r>
              <a:rPr lang="en-US" dirty="0" smtClean="0">
                <a:latin typeface="Courier New"/>
                <a:cs typeface="Courier New"/>
              </a:rPr>
              <a:t>] = ' '</a:t>
            </a:r>
            <a:r>
              <a:rPr lang="en-US" dirty="0" smtClean="0">
                <a:latin typeface="Courier New"/>
                <a:cs typeface="Courier New"/>
              </a:rPr>
              <a:t>;</a:t>
            </a:r>
          </a:p>
          <a:p>
            <a:r>
              <a:rPr lang="en-US" dirty="0" smtClean="0">
                <a:latin typeface="Courier New"/>
                <a:cs typeface="Courier New"/>
              </a:rPr>
              <a:t>      }</a:t>
            </a:r>
          </a:p>
          <a:p>
            <a:r>
              <a:rPr lang="en-US" dirty="0" smtClean="0">
                <a:latin typeface="Courier New"/>
                <a:cs typeface="Courier New"/>
              </a:rPr>
              <a:t>   }</a:t>
            </a:r>
          </a:p>
          <a:p>
            <a:r>
              <a:rPr lang="en-US" dirty="0" smtClean="0">
                <a:latin typeface="Courier New"/>
                <a:cs typeface="Courier New"/>
              </a:rPr>
              <a:t>   if </a:t>
            </a:r>
            <a:r>
              <a:rPr lang="en-US" dirty="0" smtClean="0">
                <a:latin typeface="Courier New"/>
                <a:cs typeface="Courier New"/>
              </a:rPr>
              <a:t>(</a:t>
            </a:r>
            <a:r>
              <a:rPr lang="en-US" dirty="0" err="1" smtClean="0">
                <a:latin typeface="Courier New"/>
                <a:cs typeface="Courier New"/>
              </a:rPr>
              <a:t>solveQueens(</a:t>
            </a:r>
            <a:r>
              <a:rPr lang="en-US" dirty="0" err="1" smtClean="0">
                <a:latin typeface="Courier New"/>
                <a:cs typeface="Courier New"/>
              </a:rPr>
              <a:t>board</a:t>
            </a:r>
            <a:r>
              <a:rPr lang="en-US" dirty="0" smtClean="0">
                <a:latin typeface="Courier New"/>
                <a:cs typeface="Courier New"/>
              </a:rPr>
              <a:t>)</a:t>
            </a:r>
            <a:r>
              <a:rPr lang="en-US" dirty="0" smtClean="0">
                <a:latin typeface="Courier New"/>
                <a:cs typeface="Courier New"/>
              </a:rPr>
              <a:t>) </a:t>
            </a:r>
            <a:r>
              <a:rPr lang="en-US" dirty="0" smtClean="0">
                <a:latin typeface="Courier New"/>
                <a:cs typeface="Courier New"/>
              </a:rPr>
              <a:t>{</a:t>
            </a:r>
          </a:p>
          <a:p>
            <a:r>
              <a:rPr lang="en-US" dirty="0" smtClean="0">
                <a:latin typeface="Courier New"/>
                <a:cs typeface="Courier New"/>
              </a:rPr>
              <a:t>      </a:t>
            </a:r>
            <a:r>
              <a:rPr lang="en-US" dirty="0" err="1" smtClean="0">
                <a:latin typeface="Courier New"/>
                <a:cs typeface="Courier New"/>
              </a:rPr>
              <a:t>displayBoard</a:t>
            </a:r>
            <a:r>
              <a:rPr lang="en-US" dirty="0" err="1" smtClean="0">
                <a:latin typeface="Courier New"/>
                <a:cs typeface="Courier New"/>
              </a:rPr>
              <a:t>(board</a:t>
            </a:r>
            <a:r>
              <a:rPr lang="en-US" dirty="0" smtClean="0">
                <a:latin typeface="Courier New"/>
                <a:cs typeface="Courier New"/>
              </a:rPr>
              <a:t>)</a:t>
            </a:r>
            <a:r>
              <a:rPr lang="en-US" dirty="0" smtClean="0">
                <a:latin typeface="Courier New"/>
                <a:cs typeface="Courier New"/>
              </a:rPr>
              <a:t>;</a:t>
            </a:r>
          </a:p>
          <a:p>
            <a:r>
              <a:rPr lang="en-US" dirty="0" smtClean="0">
                <a:latin typeface="Courier New"/>
                <a:cs typeface="Courier New"/>
              </a:rPr>
              <a:t>   } </a:t>
            </a:r>
            <a:r>
              <a:rPr lang="en-US" dirty="0" smtClean="0">
                <a:latin typeface="Courier New"/>
                <a:cs typeface="Courier New"/>
              </a:rPr>
              <a:t>else </a:t>
            </a:r>
            <a:r>
              <a:rPr lang="en-US" dirty="0" smtClean="0">
                <a:latin typeface="Courier New"/>
                <a:cs typeface="Courier New"/>
              </a:rPr>
              <a:t>{</a:t>
            </a:r>
          </a:p>
          <a:p>
            <a:r>
              <a:rPr lang="en-US" dirty="0" smtClean="0">
                <a:latin typeface="Courier New"/>
                <a:cs typeface="Courier New"/>
              </a:rPr>
              <a:t>      </a:t>
            </a:r>
            <a:r>
              <a:rPr lang="en-US" dirty="0" err="1" smtClean="0">
                <a:latin typeface="Courier New"/>
                <a:cs typeface="Courier New"/>
              </a:rPr>
              <a:t>cout</a:t>
            </a:r>
            <a:r>
              <a:rPr lang="en-US" dirty="0" smtClean="0">
                <a:latin typeface="Courier New"/>
                <a:cs typeface="Courier New"/>
              </a:rPr>
              <a:t> </a:t>
            </a:r>
            <a:r>
              <a:rPr lang="en-US" dirty="0" smtClean="0">
                <a:latin typeface="Courier New"/>
                <a:cs typeface="Courier New"/>
              </a:rPr>
              <a:t>&lt;&lt; "There is no solution for this board" &lt;&lt; </a:t>
            </a:r>
            <a:r>
              <a:rPr lang="en-US" dirty="0" err="1" smtClean="0">
                <a:latin typeface="Courier New"/>
                <a:cs typeface="Courier New"/>
              </a:rPr>
              <a:t>endl</a:t>
            </a:r>
            <a:r>
              <a:rPr lang="en-US" dirty="0" smtClean="0">
                <a:latin typeface="Courier New"/>
                <a:cs typeface="Courier New"/>
              </a:rPr>
              <a:t>;</a:t>
            </a:r>
          </a:p>
          <a:p>
            <a:r>
              <a:rPr lang="en-US" dirty="0" smtClean="0">
                <a:latin typeface="Courier New"/>
                <a:cs typeface="Courier New"/>
              </a:rPr>
              <a:t>   }</a:t>
            </a:r>
          </a:p>
          <a:p>
            <a:r>
              <a:rPr lang="en-US" dirty="0" smtClean="0">
                <a:latin typeface="Courier New"/>
                <a:cs typeface="Courier New"/>
              </a:rPr>
              <a:t>   return </a:t>
            </a:r>
            <a:r>
              <a:rPr lang="en-US" dirty="0" smtClean="0">
                <a:latin typeface="Courier New"/>
                <a:cs typeface="Courier New"/>
              </a:rPr>
              <a:t>0</a:t>
            </a:r>
            <a:r>
              <a:rPr lang="en-US" dirty="0" smtClean="0">
                <a:latin typeface="Courier New"/>
                <a:cs typeface="Courier New"/>
              </a:rPr>
              <a:t>;</a:t>
            </a:r>
          </a:p>
          <a:p>
            <a:r>
              <a:rPr lang="en-US" dirty="0" smtClean="0">
                <a:latin typeface="Courier New"/>
                <a:cs typeface="Courier New"/>
              </a:rPr>
              <a:t>} </a:t>
            </a:r>
            <a:r>
              <a:rPr lang="en-US" dirty="0" smtClean="0">
                <a:latin typeface="Courier New"/>
                <a:cs typeface="Courier New"/>
              </a:rPr>
              <a:t/>
            </a:r>
            <a:br>
              <a:rPr lang="en-US" dirty="0" smtClean="0">
                <a:latin typeface="Courier New"/>
                <a:cs typeface="Courier New"/>
              </a:rPr>
            </a:br>
            <a:endParaRPr lang="en-US" dirty="0">
              <a:latin typeface="Courier New"/>
              <a:cs typeface="Courier New"/>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1314" name="Rectangle 2"/>
          <p:cNvSpPr>
            <a:spLocks noGrp="1" noChangeArrowheads="1"/>
          </p:cNvSpPr>
          <p:nvPr>
            <p:ph type="title"/>
          </p:nvPr>
        </p:nvSpPr>
        <p:spPr>
          <a:xfrm>
            <a:off x="0" y="0"/>
            <a:ext cx="9144000" cy="1143000"/>
          </a:xfrm>
          <a:noFill/>
          <a:ln/>
        </p:spPr>
        <p:txBody>
          <a:bodyPr/>
          <a:lstStyle/>
          <a:p>
            <a:r>
              <a:rPr lang="en-US" sz="4000" dirty="0">
                <a:solidFill>
                  <a:srgbClr val="FF0000"/>
                </a:solidFill>
              </a:rPr>
              <a:t>Deep Blue Beats Gary Kasparov</a:t>
            </a:r>
            <a:endParaRPr lang="en-US" sz="3600" dirty="0">
              <a:solidFill>
                <a:srgbClr val="FF0000"/>
              </a:solidFill>
            </a:endParaRPr>
          </a:p>
        </p:txBody>
      </p:sp>
      <p:sp>
        <p:nvSpPr>
          <p:cNvPr id="781318" name="Text Box 6"/>
          <p:cNvSpPr txBox="1">
            <a:spLocks noChangeArrowheads="1"/>
          </p:cNvSpPr>
          <p:nvPr/>
        </p:nvSpPr>
        <p:spPr bwMode="auto">
          <a:xfrm>
            <a:off x="838200" y="2849035"/>
            <a:ext cx="14478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30. b6</a:t>
            </a:r>
          </a:p>
        </p:txBody>
      </p:sp>
      <p:sp>
        <p:nvSpPr>
          <p:cNvPr id="781319" name="Text Box 7"/>
          <p:cNvSpPr txBox="1">
            <a:spLocks noChangeArrowheads="1"/>
          </p:cNvSpPr>
          <p:nvPr/>
        </p:nvSpPr>
        <p:spPr bwMode="auto">
          <a:xfrm>
            <a:off x="6794500" y="2850623"/>
            <a:ext cx="1447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30. Bb8 ??</a:t>
            </a:r>
          </a:p>
        </p:txBody>
      </p:sp>
      <p:grpSp>
        <p:nvGrpSpPr>
          <p:cNvPr id="2" name="Group 8"/>
          <p:cNvGrpSpPr>
            <a:grpSpLocks/>
          </p:cNvGrpSpPr>
          <p:nvPr/>
        </p:nvGrpSpPr>
        <p:grpSpPr bwMode="auto">
          <a:xfrm>
            <a:off x="838200" y="2201335"/>
            <a:ext cx="7467600" cy="660400"/>
            <a:chOff x="528" y="1440"/>
            <a:chExt cx="4704" cy="416"/>
          </a:xfrm>
        </p:grpSpPr>
        <p:sp>
          <p:nvSpPr>
            <p:cNvPr id="781321" name="Text Box 9"/>
            <p:cNvSpPr txBox="1">
              <a:spLocks noChangeArrowheads="1"/>
            </p:cNvSpPr>
            <p:nvPr/>
          </p:nvSpPr>
          <p:spPr bwMode="auto">
            <a:xfrm>
              <a:off x="528" y="1625"/>
              <a:ext cx="96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latin typeface="Helvetica Neue" charset="0"/>
                </a:rPr>
                <a:t>Kasparov</a:t>
              </a:r>
            </a:p>
          </p:txBody>
        </p:sp>
        <p:sp>
          <p:nvSpPr>
            <p:cNvPr id="781322" name="Line 10"/>
            <p:cNvSpPr>
              <a:spLocks noChangeShapeType="1"/>
            </p:cNvSpPr>
            <p:nvPr/>
          </p:nvSpPr>
          <p:spPr bwMode="auto">
            <a:xfrm>
              <a:off x="528" y="1840"/>
              <a:ext cx="912"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81323" name="Text Box 11"/>
            <p:cNvSpPr txBox="1">
              <a:spLocks noChangeArrowheads="1"/>
            </p:cNvSpPr>
            <p:nvPr/>
          </p:nvSpPr>
          <p:spPr bwMode="auto">
            <a:xfrm>
              <a:off x="4272" y="1624"/>
              <a:ext cx="96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latin typeface="Helvetica Neue" charset="0"/>
                </a:rPr>
                <a:t>Deep Blue</a:t>
              </a:r>
            </a:p>
          </p:txBody>
        </p:sp>
        <p:sp>
          <p:nvSpPr>
            <p:cNvPr id="781324" name="Line 12"/>
            <p:cNvSpPr>
              <a:spLocks noChangeShapeType="1"/>
            </p:cNvSpPr>
            <p:nvPr/>
          </p:nvSpPr>
          <p:spPr bwMode="auto">
            <a:xfrm>
              <a:off x="4272" y="1839"/>
              <a:ext cx="912"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81325" name="Rectangle 13"/>
            <p:cNvSpPr>
              <a:spLocks noChangeArrowheads="1"/>
            </p:cNvSpPr>
            <p:nvPr/>
          </p:nvSpPr>
          <p:spPr bwMode="auto">
            <a:xfrm>
              <a:off x="1778" y="1440"/>
              <a:ext cx="2208" cy="231"/>
            </a:xfrm>
            <a:prstGeom prst="rect">
              <a:avLst/>
            </a:prstGeom>
            <a:noFill/>
            <a:ln w="9525">
              <a:noFill/>
              <a:miter lim="800000"/>
              <a:headEnd/>
              <a:tailEnd/>
            </a:ln>
            <a:effectLst/>
          </p:spPr>
          <p:txBody>
            <a:bodyPr>
              <a:prstTxWarp prst="textNoShape">
                <a:avLst/>
              </a:prstTxWarp>
              <a:spAutoFit/>
            </a:bodyPr>
            <a:lstStyle/>
            <a:p>
              <a:pPr algn="ctr"/>
              <a:r>
                <a:rPr lang="en-US" sz="1800" b="0" dirty="0">
                  <a:latin typeface="Helvetica Neue" charset="0"/>
                </a:rPr>
                <a:t>Game 6</a:t>
              </a:r>
            </a:p>
          </p:txBody>
        </p:sp>
      </p:grpSp>
      <p:sp>
        <p:nvSpPr>
          <p:cNvPr id="781326" name="Rectangle 14"/>
          <p:cNvSpPr>
            <a:spLocks noChangeArrowheads="1"/>
          </p:cNvSpPr>
          <p:nvPr/>
        </p:nvSpPr>
        <p:spPr bwMode="auto">
          <a:xfrm>
            <a:off x="571500" y="1066800"/>
            <a:ext cx="8013700" cy="1043362"/>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dirty="0">
                <a:latin typeface="Times New Roman"/>
              </a:rPr>
              <a:t>In 1997, IBM’s Deep Blue program beat Gary Kasparov, who was then the world’s human champion.  In 1996, Kasparov had won in play that is in some ways more instructive.</a:t>
            </a:r>
          </a:p>
        </p:txBody>
      </p:sp>
      <p:pic>
        <p:nvPicPr>
          <p:cNvPr id="133" name="Picture 132" descr="board.png"/>
          <p:cNvPicPr>
            <a:picLocks noChangeAspect="1"/>
          </p:cNvPicPr>
          <p:nvPr/>
        </p:nvPicPr>
        <p:blipFill>
          <a:blip r:embed="rId3"/>
          <a:stretch>
            <a:fillRect/>
          </a:stretch>
        </p:blipFill>
        <p:spPr>
          <a:xfrm>
            <a:off x="2742526" y="2810935"/>
            <a:ext cx="3665038" cy="3665038"/>
          </a:xfrm>
          <a:prstGeom prst="rect">
            <a:avLst/>
          </a:prstGeom>
        </p:spPr>
      </p:pic>
      <p:sp>
        <p:nvSpPr>
          <p:cNvPr id="134" name="Rectangle 133"/>
          <p:cNvSpPr/>
          <p:nvPr/>
        </p:nvSpPr>
        <p:spPr bwMode="auto">
          <a:xfrm>
            <a:off x="2751721" y="2816983"/>
            <a:ext cx="3648456" cy="365276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pic>
        <p:nvPicPr>
          <p:cNvPr id="87" name="Picture 86" descr="BR-W.png"/>
          <p:cNvPicPr>
            <a:picLocks noChangeAspect="1"/>
          </p:cNvPicPr>
          <p:nvPr/>
        </p:nvPicPr>
        <p:blipFill>
          <a:blip r:embed="rId4"/>
          <a:stretch>
            <a:fillRect/>
          </a:stretch>
        </p:blipFill>
        <p:spPr>
          <a:xfrm>
            <a:off x="2800075" y="2835125"/>
            <a:ext cx="381000" cy="381000"/>
          </a:xfrm>
          <a:prstGeom prst="rect">
            <a:avLst/>
          </a:prstGeom>
        </p:spPr>
      </p:pic>
      <p:pic>
        <p:nvPicPr>
          <p:cNvPr id="96" name="Picture 95" descr="BR-W.png"/>
          <p:cNvPicPr>
            <a:picLocks noChangeAspect="1"/>
          </p:cNvPicPr>
          <p:nvPr/>
        </p:nvPicPr>
        <p:blipFill>
          <a:blip r:embed="rId4"/>
          <a:stretch>
            <a:fillRect/>
          </a:stretch>
        </p:blipFill>
        <p:spPr>
          <a:xfrm>
            <a:off x="4616750" y="2850850"/>
            <a:ext cx="381000" cy="381000"/>
          </a:xfrm>
          <a:prstGeom prst="rect">
            <a:avLst/>
          </a:prstGeom>
        </p:spPr>
      </p:pic>
      <p:pic>
        <p:nvPicPr>
          <p:cNvPr id="105" name="Picture 104" descr="BP-W.png"/>
          <p:cNvPicPr>
            <a:picLocks noChangeAspect="1"/>
          </p:cNvPicPr>
          <p:nvPr/>
        </p:nvPicPr>
        <p:blipFill>
          <a:blip r:embed="rId5"/>
          <a:stretch>
            <a:fillRect/>
          </a:stretch>
        </p:blipFill>
        <p:spPr>
          <a:xfrm>
            <a:off x="3247590" y="3308050"/>
            <a:ext cx="381000" cy="381000"/>
          </a:xfrm>
          <a:prstGeom prst="rect">
            <a:avLst/>
          </a:prstGeom>
        </p:spPr>
      </p:pic>
      <p:pic>
        <p:nvPicPr>
          <p:cNvPr id="114" name="Picture 113" descr="BB-B.png"/>
          <p:cNvPicPr>
            <a:picLocks noChangeAspect="1"/>
          </p:cNvPicPr>
          <p:nvPr/>
        </p:nvPicPr>
        <p:blipFill>
          <a:blip r:embed="rId6"/>
          <a:stretch>
            <a:fillRect/>
          </a:stretch>
        </p:blipFill>
        <p:spPr>
          <a:xfrm>
            <a:off x="3696310" y="3295955"/>
            <a:ext cx="381000" cy="381000"/>
          </a:xfrm>
          <a:prstGeom prst="rect">
            <a:avLst/>
          </a:prstGeom>
        </p:spPr>
      </p:pic>
      <p:pic>
        <p:nvPicPr>
          <p:cNvPr id="135" name="Picture 134" descr="BP-W.png"/>
          <p:cNvPicPr>
            <a:picLocks noChangeAspect="1"/>
          </p:cNvPicPr>
          <p:nvPr/>
        </p:nvPicPr>
        <p:blipFill>
          <a:blip r:embed="rId5"/>
          <a:stretch>
            <a:fillRect/>
          </a:stretch>
        </p:blipFill>
        <p:spPr>
          <a:xfrm>
            <a:off x="2794005" y="3762825"/>
            <a:ext cx="381000" cy="381000"/>
          </a:xfrm>
          <a:prstGeom prst="rect">
            <a:avLst/>
          </a:prstGeom>
        </p:spPr>
      </p:pic>
      <p:pic>
        <p:nvPicPr>
          <p:cNvPr id="136" name="Picture 135" descr="BP-W.png"/>
          <p:cNvPicPr>
            <a:picLocks noChangeAspect="1"/>
          </p:cNvPicPr>
          <p:nvPr/>
        </p:nvPicPr>
        <p:blipFill>
          <a:blip r:embed="rId5"/>
          <a:stretch>
            <a:fillRect/>
          </a:stretch>
        </p:blipFill>
        <p:spPr>
          <a:xfrm>
            <a:off x="5982310" y="4223640"/>
            <a:ext cx="381000" cy="381000"/>
          </a:xfrm>
          <a:prstGeom prst="rect">
            <a:avLst/>
          </a:prstGeom>
        </p:spPr>
      </p:pic>
      <p:pic>
        <p:nvPicPr>
          <p:cNvPr id="137" name="Picture 136" descr="BP-W.png"/>
          <p:cNvPicPr>
            <a:picLocks noChangeAspect="1"/>
          </p:cNvPicPr>
          <p:nvPr/>
        </p:nvPicPr>
        <p:blipFill>
          <a:blip r:embed="rId5"/>
          <a:stretch>
            <a:fillRect/>
          </a:stretch>
        </p:blipFill>
        <p:spPr>
          <a:xfrm>
            <a:off x="5525110" y="3761620"/>
            <a:ext cx="381000" cy="381000"/>
          </a:xfrm>
          <a:prstGeom prst="rect">
            <a:avLst/>
          </a:prstGeom>
        </p:spPr>
      </p:pic>
      <p:pic>
        <p:nvPicPr>
          <p:cNvPr id="138" name="Picture 137" descr="BP-W.png"/>
          <p:cNvPicPr>
            <a:picLocks noChangeAspect="1"/>
          </p:cNvPicPr>
          <p:nvPr/>
        </p:nvPicPr>
        <p:blipFill>
          <a:blip r:embed="rId5"/>
          <a:stretch>
            <a:fillRect/>
          </a:stretch>
        </p:blipFill>
        <p:spPr>
          <a:xfrm>
            <a:off x="5067910" y="3311695"/>
            <a:ext cx="381000" cy="381000"/>
          </a:xfrm>
          <a:prstGeom prst="rect">
            <a:avLst/>
          </a:prstGeom>
        </p:spPr>
      </p:pic>
      <p:pic>
        <p:nvPicPr>
          <p:cNvPr id="139" name="Picture 138" descr="BP-W.png"/>
          <p:cNvPicPr>
            <a:picLocks noChangeAspect="1"/>
          </p:cNvPicPr>
          <p:nvPr/>
        </p:nvPicPr>
        <p:blipFill>
          <a:blip r:embed="rId5"/>
          <a:stretch>
            <a:fillRect/>
          </a:stretch>
        </p:blipFill>
        <p:spPr>
          <a:xfrm>
            <a:off x="4153510" y="4230900"/>
            <a:ext cx="381000" cy="381000"/>
          </a:xfrm>
          <a:prstGeom prst="rect">
            <a:avLst/>
          </a:prstGeom>
        </p:spPr>
      </p:pic>
      <p:pic>
        <p:nvPicPr>
          <p:cNvPr id="140" name="Picture 139" descr="BP-W.png"/>
          <p:cNvPicPr>
            <a:picLocks noChangeAspect="1"/>
          </p:cNvPicPr>
          <p:nvPr/>
        </p:nvPicPr>
        <p:blipFill>
          <a:blip r:embed="rId5"/>
          <a:stretch>
            <a:fillRect/>
          </a:stretch>
        </p:blipFill>
        <p:spPr>
          <a:xfrm>
            <a:off x="4610710" y="3770085"/>
            <a:ext cx="381000" cy="381000"/>
          </a:xfrm>
          <a:prstGeom prst="rect">
            <a:avLst/>
          </a:prstGeom>
        </p:spPr>
      </p:pic>
      <p:pic>
        <p:nvPicPr>
          <p:cNvPr id="142" name="Picture 141" descr="BQ-W.png"/>
          <p:cNvPicPr>
            <a:picLocks noChangeAspect="1"/>
          </p:cNvPicPr>
          <p:nvPr/>
        </p:nvPicPr>
        <p:blipFill>
          <a:blip r:embed="rId7"/>
          <a:stretch>
            <a:fillRect/>
          </a:stretch>
        </p:blipFill>
        <p:spPr>
          <a:xfrm>
            <a:off x="4154715" y="3304420"/>
            <a:ext cx="381000" cy="381000"/>
          </a:xfrm>
          <a:prstGeom prst="rect">
            <a:avLst/>
          </a:prstGeom>
        </p:spPr>
      </p:pic>
      <p:pic>
        <p:nvPicPr>
          <p:cNvPr id="143" name="Picture 142" descr="BK-B.png"/>
          <p:cNvPicPr>
            <a:picLocks noChangeAspect="1"/>
          </p:cNvPicPr>
          <p:nvPr/>
        </p:nvPicPr>
        <p:blipFill>
          <a:blip r:embed="rId8"/>
          <a:stretch>
            <a:fillRect/>
          </a:stretch>
        </p:blipFill>
        <p:spPr>
          <a:xfrm>
            <a:off x="5525110" y="3300775"/>
            <a:ext cx="381000" cy="381000"/>
          </a:xfrm>
          <a:prstGeom prst="rect">
            <a:avLst/>
          </a:prstGeom>
        </p:spPr>
      </p:pic>
      <p:pic>
        <p:nvPicPr>
          <p:cNvPr id="144" name="Picture 143" descr="BN-W.png"/>
          <p:cNvPicPr>
            <a:picLocks noChangeAspect="1"/>
          </p:cNvPicPr>
          <p:nvPr/>
        </p:nvPicPr>
        <p:blipFill>
          <a:blip r:embed="rId9"/>
          <a:stretch>
            <a:fillRect/>
          </a:stretch>
        </p:blipFill>
        <p:spPr>
          <a:xfrm>
            <a:off x="5073935" y="4218820"/>
            <a:ext cx="381000" cy="381000"/>
          </a:xfrm>
          <a:prstGeom prst="rect">
            <a:avLst/>
          </a:prstGeom>
        </p:spPr>
      </p:pic>
      <p:pic>
        <p:nvPicPr>
          <p:cNvPr id="145" name="Picture 144" descr="BN-B.png"/>
          <p:cNvPicPr>
            <a:picLocks noChangeAspect="1"/>
          </p:cNvPicPr>
          <p:nvPr/>
        </p:nvPicPr>
        <p:blipFill>
          <a:blip r:embed="rId10"/>
          <a:stretch>
            <a:fillRect/>
          </a:stretch>
        </p:blipFill>
        <p:spPr>
          <a:xfrm>
            <a:off x="4608285" y="3301995"/>
            <a:ext cx="381000" cy="381000"/>
          </a:xfrm>
          <a:prstGeom prst="rect">
            <a:avLst/>
          </a:prstGeom>
        </p:spPr>
      </p:pic>
      <p:pic>
        <p:nvPicPr>
          <p:cNvPr id="146" name="Picture 145" descr="BB-B.png"/>
          <p:cNvPicPr>
            <a:picLocks noChangeAspect="1"/>
          </p:cNvPicPr>
          <p:nvPr/>
        </p:nvPicPr>
        <p:blipFill>
          <a:blip r:embed="rId6"/>
          <a:stretch>
            <a:fillRect/>
          </a:stretch>
        </p:blipFill>
        <p:spPr>
          <a:xfrm>
            <a:off x="3256055" y="2847220"/>
            <a:ext cx="381000" cy="381000"/>
          </a:xfrm>
          <a:prstGeom prst="rect">
            <a:avLst/>
          </a:prstGeom>
        </p:spPr>
      </p:pic>
      <p:pic>
        <p:nvPicPr>
          <p:cNvPr id="147" name="Picture 146" descr="WP-W.png"/>
          <p:cNvPicPr>
            <a:picLocks noChangeAspect="1"/>
          </p:cNvPicPr>
          <p:nvPr/>
        </p:nvPicPr>
        <p:blipFill>
          <a:blip r:embed="rId11"/>
          <a:stretch>
            <a:fillRect/>
          </a:stretch>
        </p:blipFill>
        <p:spPr>
          <a:xfrm>
            <a:off x="3247590" y="4218820"/>
            <a:ext cx="381000" cy="381000"/>
          </a:xfrm>
          <a:prstGeom prst="rect">
            <a:avLst/>
          </a:prstGeom>
        </p:spPr>
      </p:pic>
      <p:pic>
        <p:nvPicPr>
          <p:cNvPr id="148" name="Picture 147" descr="WP-B.png"/>
          <p:cNvPicPr>
            <a:picLocks noChangeAspect="1"/>
          </p:cNvPicPr>
          <p:nvPr/>
        </p:nvPicPr>
        <p:blipFill>
          <a:blip r:embed="rId12"/>
          <a:stretch>
            <a:fillRect/>
          </a:stretch>
        </p:blipFill>
        <p:spPr>
          <a:xfrm>
            <a:off x="2795210" y="4218820"/>
            <a:ext cx="381000" cy="381000"/>
          </a:xfrm>
          <a:prstGeom prst="rect">
            <a:avLst/>
          </a:prstGeom>
        </p:spPr>
      </p:pic>
      <p:pic>
        <p:nvPicPr>
          <p:cNvPr id="149" name="Picture 148" descr="WP-B.png"/>
          <p:cNvPicPr>
            <a:picLocks noChangeAspect="1"/>
          </p:cNvPicPr>
          <p:nvPr/>
        </p:nvPicPr>
        <p:blipFill>
          <a:blip r:embed="rId12"/>
          <a:stretch>
            <a:fillRect/>
          </a:stretch>
        </p:blipFill>
        <p:spPr>
          <a:xfrm>
            <a:off x="3249985" y="3761620"/>
            <a:ext cx="381000" cy="381000"/>
          </a:xfrm>
          <a:prstGeom prst="rect">
            <a:avLst/>
          </a:prstGeom>
        </p:spPr>
      </p:pic>
      <p:pic>
        <p:nvPicPr>
          <p:cNvPr id="150" name="Picture 149" descr="WP-B.png"/>
          <p:cNvPicPr>
            <a:picLocks noChangeAspect="1"/>
          </p:cNvPicPr>
          <p:nvPr/>
        </p:nvPicPr>
        <p:blipFill>
          <a:blip r:embed="rId12"/>
          <a:stretch>
            <a:fillRect/>
          </a:stretch>
        </p:blipFill>
        <p:spPr>
          <a:xfrm>
            <a:off x="3704760" y="4218820"/>
            <a:ext cx="381000" cy="381000"/>
          </a:xfrm>
          <a:prstGeom prst="rect">
            <a:avLst/>
          </a:prstGeom>
        </p:spPr>
      </p:pic>
      <p:pic>
        <p:nvPicPr>
          <p:cNvPr id="151" name="Picture 150" descr="WP-B.png"/>
          <p:cNvPicPr>
            <a:picLocks noChangeAspect="1"/>
          </p:cNvPicPr>
          <p:nvPr/>
        </p:nvPicPr>
        <p:blipFill>
          <a:blip r:embed="rId12"/>
          <a:stretch>
            <a:fillRect/>
          </a:stretch>
        </p:blipFill>
        <p:spPr>
          <a:xfrm>
            <a:off x="4159535" y="4676020"/>
            <a:ext cx="381000" cy="381000"/>
          </a:xfrm>
          <a:prstGeom prst="rect">
            <a:avLst/>
          </a:prstGeom>
        </p:spPr>
      </p:pic>
      <p:pic>
        <p:nvPicPr>
          <p:cNvPr id="153" name="Picture 152" descr="WP-B.png"/>
          <p:cNvPicPr>
            <a:picLocks noChangeAspect="1"/>
          </p:cNvPicPr>
          <p:nvPr/>
        </p:nvPicPr>
        <p:blipFill>
          <a:blip r:embed="rId12"/>
          <a:stretch>
            <a:fillRect/>
          </a:stretch>
        </p:blipFill>
        <p:spPr>
          <a:xfrm>
            <a:off x="5069085" y="5590420"/>
            <a:ext cx="381000" cy="381000"/>
          </a:xfrm>
          <a:prstGeom prst="rect">
            <a:avLst/>
          </a:prstGeom>
        </p:spPr>
      </p:pic>
      <p:pic>
        <p:nvPicPr>
          <p:cNvPr id="154" name="Picture 153" descr="WP-B.png"/>
          <p:cNvPicPr>
            <a:picLocks noChangeAspect="1"/>
          </p:cNvPicPr>
          <p:nvPr/>
        </p:nvPicPr>
        <p:blipFill>
          <a:blip r:embed="rId12"/>
          <a:stretch>
            <a:fillRect/>
          </a:stretch>
        </p:blipFill>
        <p:spPr>
          <a:xfrm>
            <a:off x="5523860" y="5136850"/>
            <a:ext cx="381000" cy="381000"/>
          </a:xfrm>
          <a:prstGeom prst="rect">
            <a:avLst/>
          </a:prstGeom>
        </p:spPr>
      </p:pic>
      <p:pic>
        <p:nvPicPr>
          <p:cNvPr id="155" name="Picture 154" descr="WP-B.png"/>
          <p:cNvPicPr>
            <a:picLocks noChangeAspect="1"/>
          </p:cNvPicPr>
          <p:nvPr/>
        </p:nvPicPr>
        <p:blipFill>
          <a:blip r:embed="rId12"/>
          <a:stretch>
            <a:fillRect/>
          </a:stretch>
        </p:blipFill>
        <p:spPr>
          <a:xfrm>
            <a:off x="5978635" y="4683280"/>
            <a:ext cx="381000" cy="381000"/>
          </a:xfrm>
          <a:prstGeom prst="rect">
            <a:avLst/>
          </a:prstGeom>
        </p:spPr>
      </p:pic>
      <p:pic>
        <p:nvPicPr>
          <p:cNvPr id="157" name="Picture 156" descr="WK-B.png"/>
          <p:cNvPicPr>
            <a:picLocks noChangeAspect="1"/>
          </p:cNvPicPr>
          <p:nvPr/>
        </p:nvPicPr>
        <p:blipFill>
          <a:blip r:embed="rId13"/>
          <a:stretch>
            <a:fillRect/>
          </a:stretch>
        </p:blipFill>
        <p:spPr>
          <a:xfrm>
            <a:off x="5522685" y="6051250"/>
            <a:ext cx="381000" cy="381000"/>
          </a:xfrm>
          <a:prstGeom prst="rect">
            <a:avLst/>
          </a:prstGeom>
        </p:spPr>
      </p:pic>
      <p:pic>
        <p:nvPicPr>
          <p:cNvPr id="158" name="Picture 157" descr="WQ-W.png"/>
          <p:cNvPicPr>
            <a:picLocks noChangeAspect="1"/>
          </p:cNvPicPr>
          <p:nvPr/>
        </p:nvPicPr>
        <p:blipFill>
          <a:blip r:embed="rId14"/>
          <a:stretch>
            <a:fillRect/>
          </a:stretch>
        </p:blipFill>
        <p:spPr>
          <a:xfrm>
            <a:off x="4154715" y="5133220"/>
            <a:ext cx="381000" cy="381000"/>
          </a:xfrm>
          <a:prstGeom prst="rect">
            <a:avLst/>
          </a:prstGeom>
        </p:spPr>
      </p:pic>
      <p:pic>
        <p:nvPicPr>
          <p:cNvPr id="159" name="Picture 158" descr="WN-W.png"/>
          <p:cNvPicPr>
            <a:picLocks noChangeAspect="1"/>
          </p:cNvPicPr>
          <p:nvPr/>
        </p:nvPicPr>
        <p:blipFill>
          <a:blip r:embed="rId15"/>
          <a:stretch>
            <a:fillRect/>
          </a:stretch>
        </p:blipFill>
        <p:spPr>
          <a:xfrm>
            <a:off x="5069115" y="5133220"/>
            <a:ext cx="381000" cy="381000"/>
          </a:xfrm>
          <a:prstGeom prst="rect">
            <a:avLst/>
          </a:prstGeom>
        </p:spPr>
      </p:pic>
      <p:pic>
        <p:nvPicPr>
          <p:cNvPr id="160" name="Picture 159" descr="WR-B.png"/>
          <p:cNvPicPr>
            <a:picLocks noChangeAspect="1"/>
          </p:cNvPicPr>
          <p:nvPr/>
        </p:nvPicPr>
        <p:blipFill>
          <a:blip r:embed="rId16"/>
          <a:stretch>
            <a:fillRect/>
          </a:stretch>
        </p:blipFill>
        <p:spPr>
          <a:xfrm>
            <a:off x="3705980" y="6043990"/>
            <a:ext cx="381000" cy="381000"/>
          </a:xfrm>
          <a:prstGeom prst="rect">
            <a:avLst/>
          </a:prstGeom>
        </p:spPr>
      </p:pic>
      <p:pic>
        <p:nvPicPr>
          <p:cNvPr id="161" name="Picture 160" descr="WR-W.png"/>
          <p:cNvPicPr>
            <a:picLocks noChangeAspect="1"/>
          </p:cNvPicPr>
          <p:nvPr/>
        </p:nvPicPr>
        <p:blipFill>
          <a:blip r:embed="rId17"/>
          <a:stretch>
            <a:fillRect/>
          </a:stretch>
        </p:blipFill>
        <p:spPr>
          <a:xfrm>
            <a:off x="4608285" y="5594050"/>
            <a:ext cx="381000" cy="381000"/>
          </a:xfrm>
          <a:prstGeom prst="rect">
            <a:avLst/>
          </a:prstGeom>
        </p:spPr>
      </p:pic>
      <p:pic>
        <p:nvPicPr>
          <p:cNvPr id="162" name="Picture 161" descr="WB-B.png"/>
          <p:cNvPicPr>
            <a:picLocks noChangeAspect="1"/>
          </p:cNvPicPr>
          <p:nvPr/>
        </p:nvPicPr>
        <p:blipFill>
          <a:blip r:embed="rId18"/>
          <a:stretch>
            <a:fillRect/>
          </a:stretch>
        </p:blipFill>
        <p:spPr>
          <a:xfrm>
            <a:off x="4154715" y="5594050"/>
            <a:ext cx="381000" cy="381000"/>
          </a:xfrm>
          <a:prstGeom prst="rect">
            <a:avLst/>
          </a:prstGeom>
        </p:spPr>
      </p:pic>
      <p:pic>
        <p:nvPicPr>
          <p:cNvPr id="163" name="Picture 162" descr="WB-W.png"/>
          <p:cNvPicPr>
            <a:picLocks noChangeAspect="1"/>
          </p:cNvPicPr>
          <p:nvPr/>
        </p:nvPicPr>
        <p:blipFill>
          <a:blip r:embed="rId19"/>
          <a:stretch>
            <a:fillRect/>
          </a:stretch>
        </p:blipFill>
        <p:spPr>
          <a:xfrm>
            <a:off x="3248780" y="6043990"/>
            <a:ext cx="381000" cy="381000"/>
          </a:xfrm>
          <a:prstGeom prst="rect">
            <a:avLst/>
          </a:prstGeom>
        </p:spPr>
      </p:pic>
      <p:sp>
        <p:nvSpPr>
          <p:cNvPr id="164" name="TextBox 163"/>
          <p:cNvSpPr txBox="1"/>
          <p:nvPr/>
        </p:nvSpPr>
        <p:spPr>
          <a:xfrm>
            <a:off x="2486780" y="2906490"/>
            <a:ext cx="381000" cy="276999"/>
          </a:xfrm>
          <a:prstGeom prst="rect">
            <a:avLst/>
          </a:prstGeom>
          <a:noFill/>
        </p:spPr>
        <p:txBody>
          <a:bodyPr wrap="square" rtlCol="0">
            <a:spAutoFit/>
          </a:bodyPr>
          <a:lstStyle/>
          <a:p>
            <a:r>
              <a:rPr lang="en-US" sz="1200" b="0" dirty="0" smtClean="0"/>
              <a:t>8</a:t>
            </a:r>
            <a:endParaRPr lang="en-US" sz="1200" b="0" dirty="0"/>
          </a:p>
        </p:txBody>
      </p:sp>
      <p:sp>
        <p:nvSpPr>
          <p:cNvPr id="165" name="TextBox 164"/>
          <p:cNvSpPr txBox="1"/>
          <p:nvPr/>
        </p:nvSpPr>
        <p:spPr>
          <a:xfrm>
            <a:off x="2486780" y="3361265"/>
            <a:ext cx="381000" cy="276999"/>
          </a:xfrm>
          <a:prstGeom prst="rect">
            <a:avLst/>
          </a:prstGeom>
          <a:noFill/>
        </p:spPr>
        <p:txBody>
          <a:bodyPr wrap="square" rtlCol="0">
            <a:spAutoFit/>
          </a:bodyPr>
          <a:lstStyle/>
          <a:p>
            <a:r>
              <a:rPr lang="en-US" sz="1200" b="0" dirty="0" smtClean="0"/>
              <a:t>7</a:t>
            </a:r>
            <a:endParaRPr lang="en-US" sz="1200" b="0" dirty="0"/>
          </a:p>
        </p:txBody>
      </p:sp>
      <p:sp>
        <p:nvSpPr>
          <p:cNvPr id="166" name="TextBox 165"/>
          <p:cNvSpPr txBox="1"/>
          <p:nvPr/>
        </p:nvSpPr>
        <p:spPr>
          <a:xfrm>
            <a:off x="2486780" y="3816040"/>
            <a:ext cx="381000" cy="276999"/>
          </a:xfrm>
          <a:prstGeom prst="rect">
            <a:avLst/>
          </a:prstGeom>
          <a:noFill/>
        </p:spPr>
        <p:txBody>
          <a:bodyPr wrap="square" rtlCol="0">
            <a:spAutoFit/>
          </a:bodyPr>
          <a:lstStyle/>
          <a:p>
            <a:r>
              <a:rPr lang="en-US" sz="1200" b="0" dirty="0" smtClean="0"/>
              <a:t>6</a:t>
            </a:r>
            <a:endParaRPr lang="en-US" sz="1200" b="0" dirty="0"/>
          </a:p>
        </p:txBody>
      </p:sp>
      <p:sp>
        <p:nvSpPr>
          <p:cNvPr id="167" name="TextBox 166"/>
          <p:cNvSpPr txBox="1"/>
          <p:nvPr/>
        </p:nvSpPr>
        <p:spPr>
          <a:xfrm>
            <a:off x="2486780" y="4270815"/>
            <a:ext cx="381000" cy="276999"/>
          </a:xfrm>
          <a:prstGeom prst="rect">
            <a:avLst/>
          </a:prstGeom>
          <a:noFill/>
        </p:spPr>
        <p:txBody>
          <a:bodyPr wrap="square" rtlCol="0">
            <a:spAutoFit/>
          </a:bodyPr>
          <a:lstStyle/>
          <a:p>
            <a:r>
              <a:rPr lang="en-US" sz="1200" b="0" dirty="0" smtClean="0"/>
              <a:t>5</a:t>
            </a:r>
            <a:endParaRPr lang="en-US" sz="1200" b="0" dirty="0"/>
          </a:p>
        </p:txBody>
      </p:sp>
      <p:sp>
        <p:nvSpPr>
          <p:cNvPr id="168" name="TextBox 167"/>
          <p:cNvSpPr txBox="1"/>
          <p:nvPr/>
        </p:nvSpPr>
        <p:spPr>
          <a:xfrm>
            <a:off x="2486780" y="4725590"/>
            <a:ext cx="381000" cy="276999"/>
          </a:xfrm>
          <a:prstGeom prst="rect">
            <a:avLst/>
          </a:prstGeom>
          <a:noFill/>
        </p:spPr>
        <p:txBody>
          <a:bodyPr wrap="square" rtlCol="0">
            <a:spAutoFit/>
          </a:bodyPr>
          <a:lstStyle/>
          <a:p>
            <a:r>
              <a:rPr lang="en-US" sz="1200" b="0" dirty="0" smtClean="0"/>
              <a:t>4</a:t>
            </a:r>
            <a:endParaRPr lang="en-US" sz="1200" b="0" dirty="0"/>
          </a:p>
        </p:txBody>
      </p:sp>
      <p:sp>
        <p:nvSpPr>
          <p:cNvPr id="169" name="TextBox 168"/>
          <p:cNvSpPr txBox="1"/>
          <p:nvPr/>
        </p:nvSpPr>
        <p:spPr>
          <a:xfrm>
            <a:off x="2486780" y="5180365"/>
            <a:ext cx="381000" cy="276999"/>
          </a:xfrm>
          <a:prstGeom prst="rect">
            <a:avLst/>
          </a:prstGeom>
          <a:noFill/>
        </p:spPr>
        <p:txBody>
          <a:bodyPr wrap="square" rtlCol="0">
            <a:spAutoFit/>
          </a:bodyPr>
          <a:lstStyle/>
          <a:p>
            <a:r>
              <a:rPr lang="en-US" sz="1200" b="0" dirty="0" smtClean="0"/>
              <a:t>3</a:t>
            </a:r>
            <a:endParaRPr lang="en-US" sz="1200" b="0" dirty="0"/>
          </a:p>
        </p:txBody>
      </p:sp>
      <p:sp>
        <p:nvSpPr>
          <p:cNvPr id="170" name="TextBox 169"/>
          <p:cNvSpPr txBox="1"/>
          <p:nvPr/>
        </p:nvSpPr>
        <p:spPr>
          <a:xfrm>
            <a:off x="2486780" y="5635140"/>
            <a:ext cx="381000" cy="276999"/>
          </a:xfrm>
          <a:prstGeom prst="rect">
            <a:avLst/>
          </a:prstGeom>
          <a:noFill/>
        </p:spPr>
        <p:txBody>
          <a:bodyPr wrap="square" rtlCol="0">
            <a:spAutoFit/>
          </a:bodyPr>
          <a:lstStyle/>
          <a:p>
            <a:r>
              <a:rPr lang="en-US" sz="1200" b="0" dirty="0" smtClean="0"/>
              <a:t>2</a:t>
            </a:r>
            <a:endParaRPr lang="en-US" sz="1200" b="0" dirty="0"/>
          </a:p>
        </p:txBody>
      </p:sp>
      <p:sp>
        <p:nvSpPr>
          <p:cNvPr id="171" name="TextBox 170"/>
          <p:cNvSpPr txBox="1"/>
          <p:nvPr/>
        </p:nvSpPr>
        <p:spPr>
          <a:xfrm>
            <a:off x="2486780" y="6089915"/>
            <a:ext cx="381000" cy="276999"/>
          </a:xfrm>
          <a:prstGeom prst="rect">
            <a:avLst/>
          </a:prstGeom>
          <a:noFill/>
        </p:spPr>
        <p:txBody>
          <a:bodyPr wrap="square" rtlCol="0">
            <a:spAutoFit/>
          </a:bodyPr>
          <a:lstStyle/>
          <a:p>
            <a:r>
              <a:rPr lang="en-US" sz="1200" b="0" dirty="0" smtClean="0"/>
              <a:t>1</a:t>
            </a:r>
            <a:endParaRPr lang="en-US" sz="1200" b="0" dirty="0"/>
          </a:p>
        </p:txBody>
      </p:sp>
      <p:sp>
        <p:nvSpPr>
          <p:cNvPr id="172" name="TextBox 171"/>
          <p:cNvSpPr txBox="1"/>
          <p:nvPr/>
        </p:nvSpPr>
        <p:spPr>
          <a:xfrm>
            <a:off x="2823030" y="6447930"/>
            <a:ext cx="381000" cy="276999"/>
          </a:xfrm>
          <a:prstGeom prst="rect">
            <a:avLst/>
          </a:prstGeom>
          <a:noFill/>
        </p:spPr>
        <p:txBody>
          <a:bodyPr wrap="square" rtlCol="0">
            <a:spAutoFit/>
          </a:bodyPr>
          <a:lstStyle/>
          <a:p>
            <a:r>
              <a:rPr lang="en-US" sz="1200" b="0" dirty="0" smtClean="0"/>
              <a:t>a</a:t>
            </a:r>
            <a:endParaRPr lang="en-US" sz="1200" b="0" dirty="0"/>
          </a:p>
        </p:txBody>
      </p:sp>
      <p:sp>
        <p:nvSpPr>
          <p:cNvPr id="173" name="TextBox 172"/>
          <p:cNvSpPr txBox="1"/>
          <p:nvPr/>
        </p:nvSpPr>
        <p:spPr>
          <a:xfrm>
            <a:off x="3276256" y="6447930"/>
            <a:ext cx="381000" cy="276999"/>
          </a:xfrm>
          <a:prstGeom prst="rect">
            <a:avLst/>
          </a:prstGeom>
          <a:noFill/>
        </p:spPr>
        <p:txBody>
          <a:bodyPr wrap="square" rtlCol="0">
            <a:spAutoFit/>
          </a:bodyPr>
          <a:lstStyle/>
          <a:p>
            <a:r>
              <a:rPr lang="en-US" sz="1200" b="0" dirty="0" err="1" smtClean="0"/>
              <a:t>b</a:t>
            </a:r>
            <a:endParaRPr lang="en-US" sz="1200" b="0" dirty="0"/>
          </a:p>
        </p:txBody>
      </p:sp>
      <p:sp>
        <p:nvSpPr>
          <p:cNvPr id="174" name="TextBox 173"/>
          <p:cNvSpPr txBox="1"/>
          <p:nvPr/>
        </p:nvSpPr>
        <p:spPr>
          <a:xfrm>
            <a:off x="3729482" y="6447930"/>
            <a:ext cx="381000" cy="276999"/>
          </a:xfrm>
          <a:prstGeom prst="rect">
            <a:avLst/>
          </a:prstGeom>
          <a:noFill/>
        </p:spPr>
        <p:txBody>
          <a:bodyPr wrap="square" rtlCol="0">
            <a:spAutoFit/>
          </a:bodyPr>
          <a:lstStyle/>
          <a:p>
            <a:r>
              <a:rPr lang="en-US" sz="1200" b="0" dirty="0" err="1" smtClean="0"/>
              <a:t>c</a:t>
            </a:r>
            <a:endParaRPr lang="en-US" sz="1200" b="0" dirty="0"/>
          </a:p>
        </p:txBody>
      </p:sp>
      <p:sp>
        <p:nvSpPr>
          <p:cNvPr id="175" name="TextBox 174"/>
          <p:cNvSpPr txBox="1"/>
          <p:nvPr/>
        </p:nvSpPr>
        <p:spPr>
          <a:xfrm>
            <a:off x="4182708" y="6447930"/>
            <a:ext cx="381000" cy="276999"/>
          </a:xfrm>
          <a:prstGeom prst="rect">
            <a:avLst/>
          </a:prstGeom>
          <a:noFill/>
        </p:spPr>
        <p:txBody>
          <a:bodyPr wrap="square" rtlCol="0">
            <a:spAutoFit/>
          </a:bodyPr>
          <a:lstStyle/>
          <a:p>
            <a:r>
              <a:rPr lang="en-US" sz="1200" b="0" dirty="0" err="1" smtClean="0"/>
              <a:t>d</a:t>
            </a:r>
            <a:endParaRPr lang="en-US" sz="1200" b="0" dirty="0"/>
          </a:p>
        </p:txBody>
      </p:sp>
      <p:sp>
        <p:nvSpPr>
          <p:cNvPr id="176" name="TextBox 175"/>
          <p:cNvSpPr txBox="1"/>
          <p:nvPr/>
        </p:nvSpPr>
        <p:spPr>
          <a:xfrm>
            <a:off x="4635934" y="6447930"/>
            <a:ext cx="381000" cy="276999"/>
          </a:xfrm>
          <a:prstGeom prst="rect">
            <a:avLst/>
          </a:prstGeom>
          <a:noFill/>
        </p:spPr>
        <p:txBody>
          <a:bodyPr wrap="square" rtlCol="0">
            <a:spAutoFit/>
          </a:bodyPr>
          <a:lstStyle/>
          <a:p>
            <a:r>
              <a:rPr lang="en-US" sz="1200" b="0" dirty="0" err="1" smtClean="0"/>
              <a:t>e</a:t>
            </a:r>
            <a:endParaRPr lang="en-US" sz="1200" b="0" dirty="0"/>
          </a:p>
        </p:txBody>
      </p:sp>
      <p:sp>
        <p:nvSpPr>
          <p:cNvPr id="177" name="TextBox 176"/>
          <p:cNvSpPr txBox="1"/>
          <p:nvPr/>
        </p:nvSpPr>
        <p:spPr>
          <a:xfrm>
            <a:off x="5089160" y="6447930"/>
            <a:ext cx="381000" cy="276999"/>
          </a:xfrm>
          <a:prstGeom prst="rect">
            <a:avLst/>
          </a:prstGeom>
          <a:noFill/>
        </p:spPr>
        <p:txBody>
          <a:bodyPr wrap="square" rtlCol="0">
            <a:spAutoFit/>
          </a:bodyPr>
          <a:lstStyle/>
          <a:p>
            <a:r>
              <a:rPr lang="en-US" sz="1200" b="0" dirty="0" err="1" smtClean="0"/>
              <a:t>f</a:t>
            </a:r>
            <a:endParaRPr lang="en-US" sz="1200" b="0" dirty="0"/>
          </a:p>
        </p:txBody>
      </p:sp>
      <p:sp>
        <p:nvSpPr>
          <p:cNvPr id="178" name="TextBox 177"/>
          <p:cNvSpPr txBox="1"/>
          <p:nvPr/>
        </p:nvSpPr>
        <p:spPr>
          <a:xfrm>
            <a:off x="5542386" y="6447930"/>
            <a:ext cx="381000" cy="276999"/>
          </a:xfrm>
          <a:prstGeom prst="rect">
            <a:avLst/>
          </a:prstGeom>
          <a:noFill/>
        </p:spPr>
        <p:txBody>
          <a:bodyPr wrap="square" rtlCol="0">
            <a:spAutoFit/>
          </a:bodyPr>
          <a:lstStyle/>
          <a:p>
            <a:r>
              <a:rPr lang="en-US" sz="1200" b="0" dirty="0" err="1" smtClean="0"/>
              <a:t>g</a:t>
            </a:r>
            <a:endParaRPr lang="en-US" sz="1200" b="0" dirty="0"/>
          </a:p>
        </p:txBody>
      </p:sp>
      <p:sp>
        <p:nvSpPr>
          <p:cNvPr id="179" name="TextBox 178"/>
          <p:cNvSpPr txBox="1"/>
          <p:nvPr/>
        </p:nvSpPr>
        <p:spPr>
          <a:xfrm>
            <a:off x="5995610" y="6447930"/>
            <a:ext cx="381000" cy="276999"/>
          </a:xfrm>
          <a:prstGeom prst="rect">
            <a:avLst/>
          </a:prstGeom>
          <a:noFill/>
        </p:spPr>
        <p:txBody>
          <a:bodyPr wrap="square" rtlCol="0">
            <a:spAutoFit/>
          </a:bodyPr>
          <a:lstStyle/>
          <a:p>
            <a:r>
              <a:rPr lang="en-US" sz="1200" b="0" dirty="0" err="1" smtClean="0"/>
              <a:t>h</a:t>
            </a:r>
            <a:endParaRPr lang="en-US" sz="1200" b="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1318"/>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nodeType="afterEffect">
                                  <p:stCondLst>
                                    <p:cond delay="0"/>
                                  </p:stCondLst>
                                  <p:childTnLst>
                                    <p:set>
                                      <p:cBhvr>
                                        <p:cTn id="9" dur="1" fill="hold">
                                          <p:stCondLst>
                                            <p:cond delay="0"/>
                                          </p:stCondLst>
                                        </p:cTn>
                                        <p:tgtEl>
                                          <p:spTgt spid="147"/>
                                        </p:tgtEl>
                                        <p:attrNameLst>
                                          <p:attrName>style.visibility</p:attrName>
                                        </p:attrNameLst>
                                      </p:cBhvr>
                                      <p:to>
                                        <p:strVal val="hidden"/>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81319"/>
                                        </p:tgtEl>
                                        <p:attrNameLst>
                                          <p:attrName>style.visibility</p:attrName>
                                        </p:attrNameLst>
                                      </p:cBhvr>
                                      <p:to>
                                        <p:strVal val="visible"/>
                                      </p:to>
                                    </p:set>
                                  </p:childTnLst>
                                </p:cTn>
                              </p:par>
                            </p:childTnLst>
                          </p:cTn>
                        </p:par>
                        <p:par>
                          <p:cTn id="17" fill="hold">
                            <p:stCondLst>
                              <p:cond delay="0"/>
                            </p:stCondLst>
                            <p:childTnLst>
                              <p:par>
                                <p:cTn id="18" presetID="1" presetClass="exit" presetSubtype="0" fill="hold" nodeType="afterEffect">
                                  <p:stCondLst>
                                    <p:cond delay="0"/>
                                  </p:stCondLst>
                                  <p:childTnLst>
                                    <p:set>
                                      <p:cBhvr>
                                        <p:cTn id="19" dur="1" fill="hold">
                                          <p:stCondLst>
                                            <p:cond delay="0"/>
                                          </p:stCondLst>
                                        </p:cTn>
                                        <p:tgtEl>
                                          <p:spTgt spid="114"/>
                                        </p:tgtEl>
                                        <p:attrNameLst>
                                          <p:attrName>style.visibility</p:attrName>
                                        </p:attrNameLst>
                                      </p:cBhvr>
                                      <p:to>
                                        <p:strVal val="hidden"/>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1318" grpId="0"/>
      <p:bldP spid="781319"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8066" name="Rectangle 2"/>
          <p:cNvSpPr>
            <a:spLocks noGrp="1" noChangeArrowheads="1"/>
          </p:cNvSpPr>
          <p:nvPr>
            <p:ph type="title"/>
          </p:nvPr>
        </p:nvSpPr>
        <p:spPr>
          <a:xfrm>
            <a:off x="0" y="0"/>
            <a:ext cx="9144000" cy="1143000"/>
          </a:xfrm>
          <a:noFill/>
          <a:ln/>
        </p:spPr>
        <p:txBody>
          <a:bodyPr/>
          <a:lstStyle/>
          <a:p>
            <a:r>
              <a:rPr lang="en-US" sz="4000" dirty="0">
                <a:solidFill>
                  <a:srgbClr val="FF0000"/>
                </a:solidFill>
              </a:rPr>
              <a:t>Recursion and Games</a:t>
            </a:r>
            <a:endParaRPr lang="en-US" sz="3600" dirty="0">
              <a:solidFill>
                <a:srgbClr val="FF0000"/>
              </a:solidFill>
            </a:endParaRPr>
          </a:p>
        </p:txBody>
      </p:sp>
      <p:sp>
        <p:nvSpPr>
          <p:cNvPr id="728069" name="Rectangle 5"/>
          <p:cNvSpPr>
            <a:spLocks noChangeArrowheads="1"/>
          </p:cNvSpPr>
          <p:nvPr/>
        </p:nvSpPr>
        <p:spPr bwMode="auto">
          <a:xfrm>
            <a:off x="381000" y="1143000"/>
            <a:ext cx="4572000" cy="17526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Bef>
                <a:spcPct val="50000"/>
              </a:spcBef>
              <a:buFontTx/>
              <a:buChar char="•"/>
            </a:pPr>
            <a:r>
              <a:rPr lang="en-US" sz="2400" b="0"/>
              <a:t>In 1950, Claude Shannon wrote an article for </a:t>
            </a:r>
            <a:r>
              <a:rPr lang="en-US" sz="2400" b="0" i="1"/>
              <a:t>Scientific American</a:t>
            </a:r>
            <a:r>
              <a:rPr lang="en-US" sz="2400" b="0"/>
              <a:t> in which he described how to write a chess-playing computer program.</a:t>
            </a:r>
            <a:r>
              <a:rPr lang="en-US" sz="2800" b="0"/>
              <a:t> </a:t>
            </a:r>
          </a:p>
        </p:txBody>
      </p:sp>
      <p:sp>
        <p:nvSpPr>
          <p:cNvPr id="728070" name="Rectangle 6"/>
          <p:cNvSpPr>
            <a:spLocks noChangeArrowheads="1"/>
          </p:cNvSpPr>
          <p:nvPr/>
        </p:nvSpPr>
        <p:spPr bwMode="auto">
          <a:xfrm>
            <a:off x="381000" y="2895600"/>
            <a:ext cx="4572000" cy="20574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Bef>
                <a:spcPct val="50000"/>
              </a:spcBef>
              <a:buFontTx/>
              <a:buChar char="•"/>
            </a:pPr>
            <a:r>
              <a:rPr lang="en-US" sz="2400" b="0"/>
              <a:t>Shannon’s strategy was to have the computer try every possible move for white, followed by all of black’s responses, and then all of white’s responses to those moves, and so on.</a:t>
            </a:r>
            <a:r>
              <a:rPr lang="en-US" sz="2800" b="0"/>
              <a:t> </a:t>
            </a:r>
          </a:p>
        </p:txBody>
      </p:sp>
      <p:sp>
        <p:nvSpPr>
          <p:cNvPr id="728071" name="Rectangle 7"/>
          <p:cNvSpPr>
            <a:spLocks noChangeArrowheads="1"/>
          </p:cNvSpPr>
          <p:nvPr/>
        </p:nvSpPr>
        <p:spPr bwMode="auto">
          <a:xfrm>
            <a:off x="381000" y="4889500"/>
            <a:ext cx="4572000"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Bef>
                <a:spcPct val="50000"/>
              </a:spcBef>
              <a:buFontTx/>
              <a:buChar char="•"/>
            </a:pPr>
            <a:r>
              <a:rPr lang="en-US" sz="2400" b="0"/>
              <a:t>Even with modern computers, it is impossible to use this strategy for an entire game, because there are too many possibilities.</a:t>
            </a:r>
            <a:r>
              <a:rPr lang="en-US" sz="2800" b="0"/>
              <a:t> </a:t>
            </a:r>
          </a:p>
        </p:txBody>
      </p:sp>
      <p:sp>
        <p:nvSpPr>
          <p:cNvPr id="728072" name="Text Box 8"/>
          <p:cNvSpPr txBox="1">
            <a:spLocks noChangeArrowheads="1"/>
          </p:cNvSpPr>
          <p:nvPr/>
        </p:nvSpPr>
        <p:spPr bwMode="auto">
          <a:xfrm>
            <a:off x="5524500" y="4992688"/>
            <a:ext cx="21336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i="1"/>
              <a:t>Positions evaluated:</a:t>
            </a:r>
            <a:endParaRPr lang="en-US" sz="1800">
              <a:latin typeface="Courier New" charset="0"/>
            </a:endParaRPr>
          </a:p>
        </p:txBody>
      </p:sp>
      <p:grpSp>
        <p:nvGrpSpPr>
          <p:cNvPr id="728073" name="Group 9"/>
          <p:cNvGrpSpPr>
            <a:grpSpLocks/>
          </p:cNvGrpSpPr>
          <p:nvPr/>
        </p:nvGrpSpPr>
        <p:grpSpPr bwMode="auto">
          <a:xfrm>
            <a:off x="7543800" y="4902200"/>
            <a:ext cx="914400" cy="457200"/>
            <a:chOff x="3408" y="3504"/>
            <a:chExt cx="576" cy="288"/>
          </a:xfrm>
        </p:grpSpPr>
        <p:sp>
          <p:nvSpPr>
            <p:cNvPr id="728074" name="Rectangle 10"/>
            <p:cNvSpPr>
              <a:spLocks noChangeArrowheads="1"/>
            </p:cNvSpPr>
            <p:nvPr/>
          </p:nvSpPr>
          <p:spPr bwMode="auto">
            <a:xfrm>
              <a:off x="3408" y="3504"/>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075" name="Text Box 11"/>
            <p:cNvSpPr txBox="1">
              <a:spLocks noChangeArrowheads="1"/>
            </p:cNvSpPr>
            <p:nvPr/>
          </p:nvSpPr>
          <p:spPr bwMode="auto">
            <a:xfrm>
              <a:off x="3456" y="3561"/>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1000</a:t>
              </a:r>
              <a:endParaRPr lang="en-US" sz="1800">
                <a:latin typeface="Courier New" charset="0"/>
              </a:endParaRPr>
            </a:p>
          </p:txBody>
        </p:sp>
      </p:grpSp>
      <p:grpSp>
        <p:nvGrpSpPr>
          <p:cNvPr id="728076" name="Group 12"/>
          <p:cNvGrpSpPr>
            <a:grpSpLocks/>
          </p:cNvGrpSpPr>
          <p:nvPr/>
        </p:nvGrpSpPr>
        <p:grpSpPr bwMode="auto">
          <a:xfrm>
            <a:off x="7543800" y="4902200"/>
            <a:ext cx="914400" cy="457200"/>
            <a:chOff x="3408" y="3504"/>
            <a:chExt cx="576" cy="288"/>
          </a:xfrm>
        </p:grpSpPr>
        <p:sp>
          <p:nvSpPr>
            <p:cNvPr id="728077" name="Rectangle 13"/>
            <p:cNvSpPr>
              <a:spLocks noChangeArrowheads="1"/>
            </p:cNvSpPr>
            <p:nvPr/>
          </p:nvSpPr>
          <p:spPr bwMode="auto">
            <a:xfrm>
              <a:off x="3408" y="3504"/>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078" name="Text Box 14"/>
            <p:cNvSpPr txBox="1">
              <a:spLocks noChangeArrowheads="1"/>
            </p:cNvSpPr>
            <p:nvPr/>
          </p:nvSpPr>
          <p:spPr bwMode="auto">
            <a:xfrm>
              <a:off x="3456" y="3561"/>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2000</a:t>
              </a:r>
              <a:endParaRPr lang="en-US" sz="1800">
                <a:latin typeface="Courier New" charset="0"/>
              </a:endParaRPr>
            </a:p>
          </p:txBody>
        </p:sp>
      </p:grpSp>
      <p:grpSp>
        <p:nvGrpSpPr>
          <p:cNvPr id="728079" name="Group 15"/>
          <p:cNvGrpSpPr>
            <a:grpSpLocks/>
          </p:cNvGrpSpPr>
          <p:nvPr/>
        </p:nvGrpSpPr>
        <p:grpSpPr bwMode="auto">
          <a:xfrm>
            <a:off x="7543800" y="4902200"/>
            <a:ext cx="914400" cy="457200"/>
            <a:chOff x="3408" y="3504"/>
            <a:chExt cx="576" cy="288"/>
          </a:xfrm>
        </p:grpSpPr>
        <p:sp>
          <p:nvSpPr>
            <p:cNvPr id="728080" name="Rectangle 16"/>
            <p:cNvSpPr>
              <a:spLocks noChangeArrowheads="1"/>
            </p:cNvSpPr>
            <p:nvPr/>
          </p:nvSpPr>
          <p:spPr bwMode="auto">
            <a:xfrm>
              <a:off x="3408" y="3504"/>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081" name="Text Box 17"/>
            <p:cNvSpPr txBox="1">
              <a:spLocks noChangeArrowheads="1"/>
            </p:cNvSpPr>
            <p:nvPr/>
          </p:nvSpPr>
          <p:spPr bwMode="auto">
            <a:xfrm>
              <a:off x="3456" y="3561"/>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3000</a:t>
              </a:r>
              <a:endParaRPr lang="en-US" sz="1800">
                <a:latin typeface="Courier New" charset="0"/>
              </a:endParaRPr>
            </a:p>
          </p:txBody>
        </p:sp>
      </p:grpSp>
      <p:grpSp>
        <p:nvGrpSpPr>
          <p:cNvPr id="728082" name="Group 18"/>
          <p:cNvGrpSpPr>
            <a:grpSpLocks/>
          </p:cNvGrpSpPr>
          <p:nvPr/>
        </p:nvGrpSpPr>
        <p:grpSpPr bwMode="auto">
          <a:xfrm>
            <a:off x="7543800" y="4902200"/>
            <a:ext cx="914400" cy="457200"/>
            <a:chOff x="3408" y="3504"/>
            <a:chExt cx="576" cy="288"/>
          </a:xfrm>
        </p:grpSpPr>
        <p:sp>
          <p:nvSpPr>
            <p:cNvPr id="728083" name="Rectangle 19"/>
            <p:cNvSpPr>
              <a:spLocks noChangeArrowheads="1"/>
            </p:cNvSpPr>
            <p:nvPr/>
          </p:nvSpPr>
          <p:spPr bwMode="auto">
            <a:xfrm>
              <a:off x="3408" y="3504"/>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084" name="Text Box 20"/>
            <p:cNvSpPr txBox="1">
              <a:spLocks noChangeArrowheads="1"/>
            </p:cNvSpPr>
            <p:nvPr/>
          </p:nvSpPr>
          <p:spPr bwMode="auto">
            <a:xfrm>
              <a:off x="3456" y="3561"/>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4000</a:t>
              </a:r>
              <a:endParaRPr lang="en-US" sz="1800">
                <a:latin typeface="Courier New" charset="0"/>
              </a:endParaRPr>
            </a:p>
          </p:txBody>
        </p:sp>
      </p:grpSp>
      <p:grpSp>
        <p:nvGrpSpPr>
          <p:cNvPr id="728085" name="Group 21"/>
          <p:cNvGrpSpPr>
            <a:grpSpLocks/>
          </p:cNvGrpSpPr>
          <p:nvPr/>
        </p:nvGrpSpPr>
        <p:grpSpPr bwMode="auto">
          <a:xfrm>
            <a:off x="7543800" y="4902200"/>
            <a:ext cx="914400" cy="457200"/>
            <a:chOff x="3408" y="3504"/>
            <a:chExt cx="576" cy="288"/>
          </a:xfrm>
        </p:grpSpPr>
        <p:sp>
          <p:nvSpPr>
            <p:cNvPr id="728086" name="Rectangle 22"/>
            <p:cNvSpPr>
              <a:spLocks noChangeArrowheads="1"/>
            </p:cNvSpPr>
            <p:nvPr/>
          </p:nvSpPr>
          <p:spPr bwMode="auto">
            <a:xfrm>
              <a:off x="3408" y="3504"/>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087" name="Text Box 23"/>
            <p:cNvSpPr txBox="1">
              <a:spLocks noChangeArrowheads="1"/>
            </p:cNvSpPr>
            <p:nvPr/>
          </p:nvSpPr>
          <p:spPr bwMode="auto">
            <a:xfrm>
              <a:off x="3456" y="3561"/>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5000</a:t>
              </a:r>
              <a:endParaRPr lang="en-US" sz="1800">
                <a:latin typeface="Courier New" charset="0"/>
              </a:endParaRPr>
            </a:p>
          </p:txBody>
        </p:sp>
      </p:grpSp>
      <p:grpSp>
        <p:nvGrpSpPr>
          <p:cNvPr id="728088" name="Group 24"/>
          <p:cNvGrpSpPr>
            <a:grpSpLocks/>
          </p:cNvGrpSpPr>
          <p:nvPr/>
        </p:nvGrpSpPr>
        <p:grpSpPr bwMode="auto">
          <a:xfrm>
            <a:off x="7543800" y="4902200"/>
            <a:ext cx="914400" cy="457200"/>
            <a:chOff x="3408" y="3504"/>
            <a:chExt cx="576" cy="288"/>
          </a:xfrm>
        </p:grpSpPr>
        <p:sp>
          <p:nvSpPr>
            <p:cNvPr id="728089" name="Rectangle 25"/>
            <p:cNvSpPr>
              <a:spLocks noChangeArrowheads="1"/>
            </p:cNvSpPr>
            <p:nvPr/>
          </p:nvSpPr>
          <p:spPr bwMode="auto">
            <a:xfrm>
              <a:off x="3408" y="3504"/>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090" name="Text Box 26"/>
            <p:cNvSpPr txBox="1">
              <a:spLocks noChangeArrowheads="1"/>
            </p:cNvSpPr>
            <p:nvPr/>
          </p:nvSpPr>
          <p:spPr bwMode="auto">
            <a:xfrm>
              <a:off x="3456" y="3561"/>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6000</a:t>
              </a:r>
              <a:endParaRPr lang="en-US" sz="1800">
                <a:latin typeface="Courier New" charset="0"/>
              </a:endParaRPr>
            </a:p>
          </p:txBody>
        </p:sp>
      </p:grpSp>
      <p:grpSp>
        <p:nvGrpSpPr>
          <p:cNvPr id="728091" name="Group 27"/>
          <p:cNvGrpSpPr>
            <a:grpSpLocks/>
          </p:cNvGrpSpPr>
          <p:nvPr/>
        </p:nvGrpSpPr>
        <p:grpSpPr bwMode="auto">
          <a:xfrm>
            <a:off x="7543800" y="4902200"/>
            <a:ext cx="914400" cy="457200"/>
            <a:chOff x="3408" y="3504"/>
            <a:chExt cx="576" cy="288"/>
          </a:xfrm>
        </p:grpSpPr>
        <p:sp>
          <p:nvSpPr>
            <p:cNvPr id="728092" name="Rectangle 28"/>
            <p:cNvSpPr>
              <a:spLocks noChangeArrowheads="1"/>
            </p:cNvSpPr>
            <p:nvPr/>
          </p:nvSpPr>
          <p:spPr bwMode="auto">
            <a:xfrm>
              <a:off x="3408" y="3504"/>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093" name="Text Box 29"/>
            <p:cNvSpPr txBox="1">
              <a:spLocks noChangeArrowheads="1"/>
            </p:cNvSpPr>
            <p:nvPr/>
          </p:nvSpPr>
          <p:spPr bwMode="auto">
            <a:xfrm>
              <a:off x="3456" y="3561"/>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7000</a:t>
              </a:r>
              <a:endParaRPr lang="en-US" sz="1800">
                <a:latin typeface="Courier New" charset="0"/>
              </a:endParaRPr>
            </a:p>
          </p:txBody>
        </p:sp>
      </p:grpSp>
      <p:grpSp>
        <p:nvGrpSpPr>
          <p:cNvPr id="728094" name="Group 30"/>
          <p:cNvGrpSpPr>
            <a:grpSpLocks/>
          </p:cNvGrpSpPr>
          <p:nvPr/>
        </p:nvGrpSpPr>
        <p:grpSpPr bwMode="auto">
          <a:xfrm>
            <a:off x="7543800" y="4902200"/>
            <a:ext cx="914400" cy="457200"/>
            <a:chOff x="3408" y="3504"/>
            <a:chExt cx="576" cy="288"/>
          </a:xfrm>
        </p:grpSpPr>
        <p:sp>
          <p:nvSpPr>
            <p:cNvPr id="728095" name="Rectangle 31"/>
            <p:cNvSpPr>
              <a:spLocks noChangeArrowheads="1"/>
            </p:cNvSpPr>
            <p:nvPr/>
          </p:nvSpPr>
          <p:spPr bwMode="auto">
            <a:xfrm>
              <a:off x="3408" y="3504"/>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096" name="Text Box 32"/>
            <p:cNvSpPr txBox="1">
              <a:spLocks noChangeArrowheads="1"/>
            </p:cNvSpPr>
            <p:nvPr/>
          </p:nvSpPr>
          <p:spPr bwMode="auto">
            <a:xfrm>
              <a:off x="3456" y="3561"/>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8000</a:t>
              </a:r>
              <a:endParaRPr lang="en-US" sz="1800">
                <a:latin typeface="Courier New" charset="0"/>
              </a:endParaRPr>
            </a:p>
          </p:txBody>
        </p:sp>
      </p:grpSp>
      <p:grpSp>
        <p:nvGrpSpPr>
          <p:cNvPr id="728097" name="Group 33"/>
          <p:cNvGrpSpPr>
            <a:grpSpLocks/>
          </p:cNvGrpSpPr>
          <p:nvPr/>
        </p:nvGrpSpPr>
        <p:grpSpPr bwMode="auto">
          <a:xfrm>
            <a:off x="7543800" y="4902200"/>
            <a:ext cx="914400" cy="457200"/>
            <a:chOff x="3408" y="3504"/>
            <a:chExt cx="576" cy="288"/>
          </a:xfrm>
        </p:grpSpPr>
        <p:sp>
          <p:nvSpPr>
            <p:cNvPr id="728098" name="Rectangle 34"/>
            <p:cNvSpPr>
              <a:spLocks noChangeArrowheads="1"/>
            </p:cNvSpPr>
            <p:nvPr/>
          </p:nvSpPr>
          <p:spPr bwMode="auto">
            <a:xfrm>
              <a:off x="3408" y="3504"/>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099" name="Text Box 35"/>
            <p:cNvSpPr txBox="1">
              <a:spLocks noChangeArrowheads="1"/>
            </p:cNvSpPr>
            <p:nvPr/>
          </p:nvSpPr>
          <p:spPr bwMode="auto">
            <a:xfrm>
              <a:off x="3456" y="3561"/>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9000</a:t>
              </a:r>
              <a:endParaRPr lang="en-US" sz="1800">
                <a:latin typeface="Courier New" charset="0"/>
              </a:endParaRPr>
            </a:p>
          </p:txBody>
        </p:sp>
      </p:grpSp>
      <p:grpSp>
        <p:nvGrpSpPr>
          <p:cNvPr id="728100" name="Group 36"/>
          <p:cNvGrpSpPr>
            <a:grpSpLocks/>
          </p:cNvGrpSpPr>
          <p:nvPr/>
        </p:nvGrpSpPr>
        <p:grpSpPr bwMode="auto">
          <a:xfrm>
            <a:off x="7543800" y="4902200"/>
            <a:ext cx="914400" cy="457200"/>
            <a:chOff x="4464" y="3600"/>
            <a:chExt cx="576" cy="288"/>
          </a:xfrm>
        </p:grpSpPr>
        <p:sp>
          <p:nvSpPr>
            <p:cNvPr id="728101" name="Rectangle 37"/>
            <p:cNvSpPr>
              <a:spLocks noChangeArrowheads="1"/>
            </p:cNvSpPr>
            <p:nvPr/>
          </p:nvSpPr>
          <p:spPr bwMode="auto">
            <a:xfrm>
              <a:off x="4464" y="3600"/>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102" name="Text Box 38"/>
            <p:cNvSpPr txBox="1">
              <a:spLocks noChangeArrowheads="1"/>
            </p:cNvSpPr>
            <p:nvPr/>
          </p:nvSpPr>
          <p:spPr bwMode="auto">
            <a:xfrm>
              <a:off x="4512" y="3657"/>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10</a:t>
              </a:r>
              <a:endParaRPr lang="en-US" sz="1800">
                <a:latin typeface="Courier New" charset="0"/>
              </a:endParaRPr>
            </a:p>
          </p:txBody>
        </p:sp>
        <p:sp>
          <p:nvSpPr>
            <p:cNvPr id="728103" name="Text Box 39"/>
            <p:cNvSpPr txBox="1">
              <a:spLocks noChangeArrowheads="1"/>
            </p:cNvSpPr>
            <p:nvPr/>
          </p:nvSpPr>
          <p:spPr bwMode="auto">
            <a:xfrm>
              <a:off x="4664" y="3624"/>
              <a:ext cx="232" cy="17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b="0"/>
                <a:t>5</a:t>
              </a:r>
            </a:p>
          </p:txBody>
        </p:sp>
      </p:grpSp>
      <p:grpSp>
        <p:nvGrpSpPr>
          <p:cNvPr id="728104" name="Group 40"/>
          <p:cNvGrpSpPr>
            <a:grpSpLocks/>
          </p:cNvGrpSpPr>
          <p:nvPr/>
        </p:nvGrpSpPr>
        <p:grpSpPr bwMode="auto">
          <a:xfrm>
            <a:off x="7543800" y="4902200"/>
            <a:ext cx="914400" cy="457200"/>
            <a:chOff x="4464" y="3600"/>
            <a:chExt cx="576" cy="288"/>
          </a:xfrm>
        </p:grpSpPr>
        <p:sp>
          <p:nvSpPr>
            <p:cNvPr id="728105" name="Rectangle 41"/>
            <p:cNvSpPr>
              <a:spLocks noChangeArrowheads="1"/>
            </p:cNvSpPr>
            <p:nvPr/>
          </p:nvSpPr>
          <p:spPr bwMode="auto">
            <a:xfrm>
              <a:off x="4464" y="3600"/>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106" name="Text Box 42"/>
            <p:cNvSpPr txBox="1">
              <a:spLocks noChangeArrowheads="1"/>
            </p:cNvSpPr>
            <p:nvPr/>
          </p:nvSpPr>
          <p:spPr bwMode="auto">
            <a:xfrm>
              <a:off x="4512" y="3657"/>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10</a:t>
              </a:r>
              <a:endParaRPr lang="en-US" sz="1800">
                <a:latin typeface="Courier New" charset="0"/>
              </a:endParaRPr>
            </a:p>
          </p:txBody>
        </p:sp>
        <p:sp>
          <p:nvSpPr>
            <p:cNvPr id="728107" name="Text Box 43"/>
            <p:cNvSpPr txBox="1">
              <a:spLocks noChangeArrowheads="1"/>
            </p:cNvSpPr>
            <p:nvPr/>
          </p:nvSpPr>
          <p:spPr bwMode="auto">
            <a:xfrm>
              <a:off x="4664" y="3624"/>
              <a:ext cx="232" cy="17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b="0"/>
                <a:t>10</a:t>
              </a:r>
            </a:p>
          </p:txBody>
        </p:sp>
      </p:grpSp>
      <p:grpSp>
        <p:nvGrpSpPr>
          <p:cNvPr id="728108" name="Group 44"/>
          <p:cNvGrpSpPr>
            <a:grpSpLocks/>
          </p:cNvGrpSpPr>
          <p:nvPr/>
        </p:nvGrpSpPr>
        <p:grpSpPr bwMode="auto">
          <a:xfrm>
            <a:off x="7543800" y="4902200"/>
            <a:ext cx="914400" cy="457200"/>
            <a:chOff x="4464" y="3600"/>
            <a:chExt cx="576" cy="288"/>
          </a:xfrm>
        </p:grpSpPr>
        <p:sp>
          <p:nvSpPr>
            <p:cNvPr id="728109" name="Rectangle 45"/>
            <p:cNvSpPr>
              <a:spLocks noChangeArrowheads="1"/>
            </p:cNvSpPr>
            <p:nvPr/>
          </p:nvSpPr>
          <p:spPr bwMode="auto">
            <a:xfrm>
              <a:off x="4464" y="3600"/>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110" name="Text Box 46"/>
            <p:cNvSpPr txBox="1">
              <a:spLocks noChangeArrowheads="1"/>
            </p:cNvSpPr>
            <p:nvPr/>
          </p:nvSpPr>
          <p:spPr bwMode="auto">
            <a:xfrm>
              <a:off x="4512" y="3657"/>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10</a:t>
              </a:r>
              <a:endParaRPr lang="en-US" sz="1800">
                <a:latin typeface="Courier New" charset="0"/>
              </a:endParaRPr>
            </a:p>
          </p:txBody>
        </p:sp>
        <p:sp>
          <p:nvSpPr>
            <p:cNvPr id="728111" name="Text Box 47"/>
            <p:cNvSpPr txBox="1">
              <a:spLocks noChangeArrowheads="1"/>
            </p:cNvSpPr>
            <p:nvPr/>
          </p:nvSpPr>
          <p:spPr bwMode="auto">
            <a:xfrm>
              <a:off x="4664" y="3624"/>
              <a:ext cx="232" cy="17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b="0"/>
                <a:t>20</a:t>
              </a:r>
            </a:p>
          </p:txBody>
        </p:sp>
      </p:grpSp>
      <p:grpSp>
        <p:nvGrpSpPr>
          <p:cNvPr id="728112" name="Group 48"/>
          <p:cNvGrpSpPr>
            <a:grpSpLocks/>
          </p:cNvGrpSpPr>
          <p:nvPr/>
        </p:nvGrpSpPr>
        <p:grpSpPr bwMode="auto">
          <a:xfrm>
            <a:off x="7543800" y="4902200"/>
            <a:ext cx="914400" cy="457200"/>
            <a:chOff x="4464" y="3600"/>
            <a:chExt cx="576" cy="288"/>
          </a:xfrm>
        </p:grpSpPr>
        <p:sp>
          <p:nvSpPr>
            <p:cNvPr id="728113" name="Rectangle 49"/>
            <p:cNvSpPr>
              <a:spLocks noChangeArrowheads="1"/>
            </p:cNvSpPr>
            <p:nvPr/>
          </p:nvSpPr>
          <p:spPr bwMode="auto">
            <a:xfrm>
              <a:off x="4464" y="3600"/>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114" name="Text Box 50"/>
            <p:cNvSpPr txBox="1">
              <a:spLocks noChangeArrowheads="1"/>
            </p:cNvSpPr>
            <p:nvPr/>
          </p:nvSpPr>
          <p:spPr bwMode="auto">
            <a:xfrm>
              <a:off x="4512" y="3657"/>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10</a:t>
              </a:r>
              <a:endParaRPr lang="en-US" sz="1800">
                <a:latin typeface="Courier New" charset="0"/>
              </a:endParaRPr>
            </a:p>
          </p:txBody>
        </p:sp>
        <p:sp>
          <p:nvSpPr>
            <p:cNvPr id="728115" name="Text Box 51"/>
            <p:cNvSpPr txBox="1">
              <a:spLocks noChangeArrowheads="1"/>
            </p:cNvSpPr>
            <p:nvPr/>
          </p:nvSpPr>
          <p:spPr bwMode="auto">
            <a:xfrm>
              <a:off x="4664" y="3624"/>
              <a:ext cx="232" cy="17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b="0"/>
                <a:t>25</a:t>
              </a:r>
            </a:p>
          </p:txBody>
        </p:sp>
      </p:grpSp>
      <p:grpSp>
        <p:nvGrpSpPr>
          <p:cNvPr id="728116" name="Group 52"/>
          <p:cNvGrpSpPr>
            <a:grpSpLocks/>
          </p:cNvGrpSpPr>
          <p:nvPr/>
        </p:nvGrpSpPr>
        <p:grpSpPr bwMode="auto">
          <a:xfrm>
            <a:off x="7543800" y="4902200"/>
            <a:ext cx="914400" cy="457200"/>
            <a:chOff x="4464" y="3600"/>
            <a:chExt cx="576" cy="288"/>
          </a:xfrm>
        </p:grpSpPr>
        <p:sp>
          <p:nvSpPr>
            <p:cNvPr id="728117" name="Rectangle 53"/>
            <p:cNvSpPr>
              <a:spLocks noChangeArrowheads="1"/>
            </p:cNvSpPr>
            <p:nvPr/>
          </p:nvSpPr>
          <p:spPr bwMode="auto">
            <a:xfrm>
              <a:off x="4464" y="3600"/>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118" name="Text Box 54"/>
            <p:cNvSpPr txBox="1">
              <a:spLocks noChangeArrowheads="1"/>
            </p:cNvSpPr>
            <p:nvPr/>
          </p:nvSpPr>
          <p:spPr bwMode="auto">
            <a:xfrm>
              <a:off x="4512" y="3657"/>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10</a:t>
              </a:r>
              <a:endParaRPr lang="en-US" sz="1800">
                <a:latin typeface="Courier New" charset="0"/>
              </a:endParaRPr>
            </a:p>
          </p:txBody>
        </p:sp>
        <p:sp>
          <p:nvSpPr>
            <p:cNvPr id="728119" name="Text Box 55"/>
            <p:cNvSpPr txBox="1">
              <a:spLocks noChangeArrowheads="1"/>
            </p:cNvSpPr>
            <p:nvPr/>
          </p:nvSpPr>
          <p:spPr bwMode="auto">
            <a:xfrm>
              <a:off x="4664" y="3624"/>
              <a:ext cx="232" cy="17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b="0"/>
                <a:t>30</a:t>
              </a:r>
            </a:p>
          </p:txBody>
        </p:sp>
      </p:grpSp>
      <p:grpSp>
        <p:nvGrpSpPr>
          <p:cNvPr id="728120" name="Group 56"/>
          <p:cNvGrpSpPr>
            <a:grpSpLocks/>
          </p:cNvGrpSpPr>
          <p:nvPr/>
        </p:nvGrpSpPr>
        <p:grpSpPr bwMode="auto">
          <a:xfrm>
            <a:off x="7543800" y="4902200"/>
            <a:ext cx="914400" cy="457200"/>
            <a:chOff x="4464" y="3600"/>
            <a:chExt cx="576" cy="288"/>
          </a:xfrm>
        </p:grpSpPr>
        <p:sp>
          <p:nvSpPr>
            <p:cNvPr id="728121" name="Rectangle 57"/>
            <p:cNvSpPr>
              <a:spLocks noChangeArrowheads="1"/>
            </p:cNvSpPr>
            <p:nvPr/>
          </p:nvSpPr>
          <p:spPr bwMode="auto">
            <a:xfrm>
              <a:off x="4464" y="3600"/>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122" name="Text Box 58"/>
            <p:cNvSpPr txBox="1">
              <a:spLocks noChangeArrowheads="1"/>
            </p:cNvSpPr>
            <p:nvPr/>
          </p:nvSpPr>
          <p:spPr bwMode="auto">
            <a:xfrm>
              <a:off x="4512" y="3657"/>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10</a:t>
              </a:r>
              <a:endParaRPr lang="en-US" sz="1800">
                <a:latin typeface="Courier New" charset="0"/>
              </a:endParaRPr>
            </a:p>
          </p:txBody>
        </p:sp>
        <p:sp>
          <p:nvSpPr>
            <p:cNvPr id="728123" name="Text Box 59"/>
            <p:cNvSpPr txBox="1">
              <a:spLocks noChangeArrowheads="1"/>
            </p:cNvSpPr>
            <p:nvPr/>
          </p:nvSpPr>
          <p:spPr bwMode="auto">
            <a:xfrm>
              <a:off x="4664" y="3624"/>
              <a:ext cx="232" cy="17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b="0"/>
                <a:t>35</a:t>
              </a:r>
            </a:p>
          </p:txBody>
        </p:sp>
      </p:grpSp>
      <p:grpSp>
        <p:nvGrpSpPr>
          <p:cNvPr id="728124" name="Group 60"/>
          <p:cNvGrpSpPr>
            <a:grpSpLocks/>
          </p:cNvGrpSpPr>
          <p:nvPr/>
        </p:nvGrpSpPr>
        <p:grpSpPr bwMode="auto">
          <a:xfrm>
            <a:off x="7543800" y="4902200"/>
            <a:ext cx="914400" cy="457200"/>
            <a:chOff x="4464" y="3600"/>
            <a:chExt cx="576" cy="288"/>
          </a:xfrm>
        </p:grpSpPr>
        <p:sp>
          <p:nvSpPr>
            <p:cNvPr id="728125" name="Rectangle 61"/>
            <p:cNvSpPr>
              <a:spLocks noChangeArrowheads="1"/>
            </p:cNvSpPr>
            <p:nvPr/>
          </p:nvSpPr>
          <p:spPr bwMode="auto">
            <a:xfrm>
              <a:off x="4464" y="3600"/>
              <a:ext cx="576" cy="2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28126" name="Text Box 62"/>
            <p:cNvSpPr txBox="1">
              <a:spLocks noChangeArrowheads="1"/>
            </p:cNvSpPr>
            <p:nvPr/>
          </p:nvSpPr>
          <p:spPr bwMode="auto">
            <a:xfrm>
              <a:off x="4512" y="3657"/>
              <a:ext cx="48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10</a:t>
              </a:r>
              <a:endParaRPr lang="en-US" sz="1800">
                <a:latin typeface="Courier New" charset="0"/>
              </a:endParaRPr>
            </a:p>
          </p:txBody>
        </p:sp>
        <p:sp>
          <p:nvSpPr>
            <p:cNvPr id="728127" name="Text Box 63"/>
            <p:cNvSpPr txBox="1">
              <a:spLocks noChangeArrowheads="1"/>
            </p:cNvSpPr>
            <p:nvPr/>
          </p:nvSpPr>
          <p:spPr bwMode="auto">
            <a:xfrm>
              <a:off x="4664" y="3624"/>
              <a:ext cx="232" cy="17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b="0"/>
                <a:t>53</a:t>
              </a:r>
            </a:p>
          </p:txBody>
        </p:sp>
      </p:grpSp>
      <p:sp>
        <p:nvSpPr>
          <p:cNvPr id="728128" name="Rectangle 64"/>
          <p:cNvSpPr>
            <a:spLocks noChangeArrowheads="1"/>
          </p:cNvSpPr>
          <p:nvPr/>
        </p:nvSpPr>
        <p:spPr bwMode="auto">
          <a:xfrm>
            <a:off x="7464425" y="4992688"/>
            <a:ext cx="307975" cy="366712"/>
          </a:xfrm>
          <a:prstGeom prst="rect">
            <a:avLst/>
          </a:prstGeom>
          <a:noFill/>
          <a:ln w="9525">
            <a:noFill/>
            <a:miter lim="800000"/>
            <a:headEnd/>
            <a:tailEnd/>
          </a:ln>
          <a:effectLst/>
        </p:spPr>
        <p:txBody>
          <a:bodyPr wrap="none">
            <a:prstTxWarp prst="textNoShape">
              <a:avLst/>
            </a:prstTxWarp>
            <a:spAutoFit/>
          </a:bodyPr>
          <a:lstStyle/>
          <a:p>
            <a:r>
              <a:rPr lang="en-US" sz="1800" b="0"/>
              <a:t>~</a:t>
            </a:r>
          </a:p>
        </p:txBody>
      </p:sp>
      <p:sp>
        <p:nvSpPr>
          <p:cNvPr id="728129" name="Text Box 65"/>
          <p:cNvSpPr txBox="1">
            <a:spLocks noChangeArrowheads="1"/>
          </p:cNvSpPr>
          <p:nvPr/>
        </p:nvSpPr>
        <p:spPr bwMode="auto">
          <a:xfrm>
            <a:off x="5105400" y="5373688"/>
            <a:ext cx="3565525"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i="1"/>
              <a:t>. . . millions of years later . . .</a:t>
            </a:r>
            <a:endParaRPr lang="en-US" sz="1800">
              <a:latin typeface="Courier New" charset="0"/>
            </a:endParaRPr>
          </a:p>
        </p:txBody>
      </p:sp>
      <p:pic>
        <p:nvPicPr>
          <p:cNvPr id="66" name="Picture 65" descr="board.png"/>
          <p:cNvPicPr>
            <a:picLocks noChangeAspect="1"/>
          </p:cNvPicPr>
          <p:nvPr/>
        </p:nvPicPr>
        <p:blipFill>
          <a:blip r:embed="rId3"/>
          <a:stretch>
            <a:fillRect/>
          </a:stretch>
        </p:blipFill>
        <p:spPr>
          <a:xfrm>
            <a:off x="5105400" y="1143000"/>
            <a:ext cx="3665038" cy="3665038"/>
          </a:xfrm>
          <a:prstGeom prst="rect">
            <a:avLst/>
          </a:prstGeom>
        </p:spPr>
      </p:pic>
      <p:sp>
        <p:nvSpPr>
          <p:cNvPr id="67" name="Rectangle 66"/>
          <p:cNvSpPr/>
          <p:nvPr/>
        </p:nvSpPr>
        <p:spPr bwMode="auto">
          <a:xfrm>
            <a:off x="5114595" y="1149048"/>
            <a:ext cx="3648456" cy="365276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pic>
        <p:nvPicPr>
          <p:cNvPr id="68" name="Picture 67" descr="BR-W.png"/>
          <p:cNvPicPr>
            <a:picLocks noChangeAspect="1"/>
          </p:cNvPicPr>
          <p:nvPr/>
        </p:nvPicPr>
        <p:blipFill>
          <a:blip r:embed="rId4"/>
          <a:stretch>
            <a:fillRect/>
          </a:stretch>
        </p:blipFill>
        <p:spPr>
          <a:xfrm>
            <a:off x="5162949" y="1179285"/>
            <a:ext cx="381000" cy="381000"/>
          </a:xfrm>
          <a:prstGeom prst="rect">
            <a:avLst/>
          </a:prstGeom>
        </p:spPr>
      </p:pic>
      <p:pic>
        <p:nvPicPr>
          <p:cNvPr id="70" name="Picture 69" descr="BP-W.png"/>
          <p:cNvPicPr>
            <a:picLocks noChangeAspect="1"/>
          </p:cNvPicPr>
          <p:nvPr/>
        </p:nvPicPr>
        <p:blipFill>
          <a:blip r:embed="rId5"/>
          <a:stretch>
            <a:fillRect/>
          </a:stretch>
        </p:blipFill>
        <p:spPr>
          <a:xfrm>
            <a:off x="5610464" y="1640115"/>
            <a:ext cx="381000" cy="381000"/>
          </a:xfrm>
          <a:prstGeom prst="rect">
            <a:avLst/>
          </a:prstGeom>
        </p:spPr>
      </p:pic>
      <p:pic>
        <p:nvPicPr>
          <p:cNvPr id="71" name="Picture 70" descr="BB-B.png"/>
          <p:cNvPicPr>
            <a:picLocks noChangeAspect="1"/>
          </p:cNvPicPr>
          <p:nvPr/>
        </p:nvPicPr>
        <p:blipFill>
          <a:blip r:embed="rId6"/>
          <a:stretch>
            <a:fillRect/>
          </a:stretch>
        </p:blipFill>
        <p:spPr>
          <a:xfrm>
            <a:off x="7427685" y="1179285"/>
            <a:ext cx="381000" cy="381000"/>
          </a:xfrm>
          <a:prstGeom prst="rect">
            <a:avLst/>
          </a:prstGeom>
        </p:spPr>
      </p:pic>
      <p:pic>
        <p:nvPicPr>
          <p:cNvPr id="73" name="Picture 72" descr="BP-W.png"/>
          <p:cNvPicPr>
            <a:picLocks noChangeAspect="1"/>
          </p:cNvPicPr>
          <p:nvPr/>
        </p:nvPicPr>
        <p:blipFill>
          <a:blip r:embed="rId5"/>
          <a:stretch>
            <a:fillRect/>
          </a:stretch>
        </p:blipFill>
        <p:spPr>
          <a:xfrm>
            <a:off x="8342085" y="1640115"/>
            <a:ext cx="381000" cy="381000"/>
          </a:xfrm>
          <a:prstGeom prst="rect">
            <a:avLst/>
          </a:prstGeom>
        </p:spPr>
      </p:pic>
      <p:pic>
        <p:nvPicPr>
          <p:cNvPr id="75" name="Picture 74" descr="BP-W.png"/>
          <p:cNvPicPr>
            <a:picLocks noChangeAspect="1"/>
          </p:cNvPicPr>
          <p:nvPr/>
        </p:nvPicPr>
        <p:blipFill>
          <a:blip r:embed="rId5"/>
          <a:stretch>
            <a:fillRect/>
          </a:stretch>
        </p:blipFill>
        <p:spPr>
          <a:xfrm>
            <a:off x="7430784" y="1640115"/>
            <a:ext cx="381000" cy="381000"/>
          </a:xfrm>
          <a:prstGeom prst="rect">
            <a:avLst/>
          </a:prstGeom>
        </p:spPr>
      </p:pic>
      <p:pic>
        <p:nvPicPr>
          <p:cNvPr id="76" name="Picture 75" descr="BP-W.png"/>
          <p:cNvPicPr>
            <a:picLocks noChangeAspect="1"/>
          </p:cNvPicPr>
          <p:nvPr/>
        </p:nvPicPr>
        <p:blipFill>
          <a:blip r:embed="rId5"/>
          <a:stretch>
            <a:fillRect/>
          </a:stretch>
        </p:blipFill>
        <p:spPr>
          <a:xfrm>
            <a:off x="6516384" y="1640115"/>
            <a:ext cx="381000" cy="381000"/>
          </a:xfrm>
          <a:prstGeom prst="rect">
            <a:avLst/>
          </a:prstGeom>
        </p:spPr>
      </p:pic>
      <p:pic>
        <p:nvPicPr>
          <p:cNvPr id="80" name="Picture 79" descr="BN-W.png"/>
          <p:cNvPicPr>
            <a:picLocks noChangeAspect="1"/>
          </p:cNvPicPr>
          <p:nvPr/>
        </p:nvPicPr>
        <p:blipFill>
          <a:blip r:embed="rId7"/>
          <a:stretch>
            <a:fillRect/>
          </a:stretch>
        </p:blipFill>
        <p:spPr>
          <a:xfrm>
            <a:off x="7888515" y="1179285"/>
            <a:ext cx="381000" cy="381000"/>
          </a:xfrm>
          <a:prstGeom prst="rect">
            <a:avLst/>
          </a:prstGeom>
        </p:spPr>
      </p:pic>
      <p:pic>
        <p:nvPicPr>
          <p:cNvPr id="81" name="Picture 80" descr="BN-B.png"/>
          <p:cNvPicPr>
            <a:picLocks noChangeAspect="1"/>
          </p:cNvPicPr>
          <p:nvPr/>
        </p:nvPicPr>
        <p:blipFill>
          <a:blip r:embed="rId8"/>
          <a:stretch>
            <a:fillRect/>
          </a:stretch>
        </p:blipFill>
        <p:spPr>
          <a:xfrm>
            <a:off x="5623075" y="1179285"/>
            <a:ext cx="381000" cy="381000"/>
          </a:xfrm>
          <a:prstGeom prst="rect">
            <a:avLst/>
          </a:prstGeom>
        </p:spPr>
      </p:pic>
      <p:pic>
        <p:nvPicPr>
          <p:cNvPr id="83" name="Picture 82" descr="WP-W.png"/>
          <p:cNvPicPr>
            <a:picLocks noChangeAspect="1"/>
          </p:cNvPicPr>
          <p:nvPr/>
        </p:nvPicPr>
        <p:blipFill>
          <a:blip r:embed="rId9"/>
          <a:stretch>
            <a:fillRect/>
          </a:stretch>
        </p:blipFill>
        <p:spPr>
          <a:xfrm>
            <a:off x="5153780" y="3914020"/>
            <a:ext cx="381000" cy="381000"/>
          </a:xfrm>
          <a:prstGeom prst="rect">
            <a:avLst/>
          </a:prstGeom>
        </p:spPr>
      </p:pic>
      <p:pic>
        <p:nvPicPr>
          <p:cNvPr id="84" name="Picture 83" descr="WP-B.png"/>
          <p:cNvPicPr>
            <a:picLocks noChangeAspect="1"/>
          </p:cNvPicPr>
          <p:nvPr/>
        </p:nvPicPr>
        <p:blipFill>
          <a:blip r:embed="rId10"/>
          <a:stretch>
            <a:fillRect/>
          </a:stretch>
        </p:blipFill>
        <p:spPr>
          <a:xfrm>
            <a:off x="5610980" y="3914020"/>
            <a:ext cx="381000" cy="381000"/>
          </a:xfrm>
          <a:prstGeom prst="rect">
            <a:avLst/>
          </a:prstGeom>
        </p:spPr>
      </p:pic>
      <p:pic>
        <p:nvPicPr>
          <p:cNvPr id="87" name="Picture 86" descr="WP-B.png"/>
          <p:cNvPicPr>
            <a:picLocks noChangeAspect="1"/>
          </p:cNvPicPr>
          <p:nvPr/>
        </p:nvPicPr>
        <p:blipFill>
          <a:blip r:embed="rId10"/>
          <a:stretch>
            <a:fillRect/>
          </a:stretch>
        </p:blipFill>
        <p:spPr>
          <a:xfrm>
            <a:off x="6522409" y="3008085"/>
            <a:ext cx="381000" cy="381000"/>
          </a:xfrm>
          <a:prstGeom prst="rect">
            <a:avLst/>
          </a:prstGeom>
        </p:spPr>
      </p:pic>
      <p:pic>
        <p:nvPicPr>
          <p:cNvPr id="88" name="Picture 87" descr="WP-B.png"/>
          <p:cNvPicPr>
            <a:picLocks noChangeAspect="1"/>
          </p:cNvPicPr>
          <p:nvPr/>
        </p:nvPicPr>
        <p:blipFill>
          <a:blip r:embed="rId10"/>
          <a:stretch>
            <a:fillRect/>
          </a:stretch>
        </p:blipFill>
        <p:spPr>
          <a:xfrm>
            <a:off x="7431959" y="3914020"/>
            <a:ext cx="381000" cy="381000"/>
          </a:xfrm>
          <a:prstGeom prst="rect">
            <a:avLst/>
          </a:prstGeom>
        </p:spPr>
      </p:pic>
      <p:pic>
        <p:nvPicPr>
          <p:cNvPr id="90" name="Picture 89" descr="WP-B.png"/>
          <p:cNvPicPr>
            <a:picLocks noChangeAspect="1"/>
          </p:cNvPicPr>
          <p:nvPr/>
        </p:nvPicPr>
        <p:blipFill>
          <a:blip r:embed="rId10"/>
          <a:stretch>
            <a:fillRect/>
          </a:stretch>
        </p:blipFill>
        <p:spPr>
          <a:xfrm>
            <a:off x="8342085" y="3914020"/>
            <a:ext cx="381000" cy="381000"/>
          </a:xfrm>
          <a:prstGeom prst="rect">
            <a:avLst/>
          </a:prstGeom>
        </p:spPr>
      </p:pic>
      <p:pic>
        <p:nvPicPr>
          <p:cNvPr id="91" name="Picture 90" descr="WK-B.png"/>
          <p:cNvPicPr>
            <a:picLocks noChangeAspect="1"/>
          </p:cNvPicPr>
          <p:nvPr/>
        </p:nvPicPr>
        <p:blipFill>
          <a:blip r:embed="rId11"/>
          <a:stretch>
            <a:fillRect/>
          </a:stretch>
        </p:blipFill>
        <p:spPr>
          <a:xfrm>
            <a:off x="6970485" y="4355495"/>
            <a:ext cx="381000" cy="381000"/>
          </a:xfrm>
          <a:prstGeom prst="rect">
            <a:avLst/>
          </a:prstGeom>
        </p:spPr>
      </p:pic>
      <p:pic>
        <p:nvPicPr>
          <p:cNvPr id="92" name="Picture 91" descr="WQ-W.png"/>
          <p:cNvPicPr>
            <a:picLocks noChangeAspect="1"/>
          </p:cNvPicPr>
          <p:nvPr/>
        </p:nvPicPr>
        <p:blipFill>
          <a:blip r:embed="rId12"/>
          <a:stretch>
            <a:fillRect/>
          </a:stretch>
        </p:blipFill>
        <p:spPr>
          <a:xfrm>
            <a:off x="6517589" y="4355495"/>
            <a:ext cx="381000" cy="381000"/>
          </a:xfrm>
          <a:prstGeom prst="rect">
            <a:avLst/>
          </a:prstGeom>
        </p:spPr>
      </p:pic>
      <p:pic>
        <p:nvPicPr>
          <p:cNvPr id="93" name="Picture 92" descr="WN-W.png"/>
          <p:cNvPicPr>
            <a:picLocks noChangeAspect="1"/>
          </p:cNvPicPr>
          <p:nvPr/>
        </p:nvPicPr>
        <p:blipFill>
          <a:blip r:embed="rId13"/>
          <a:stretch>
            <a:fillRect/>
          </a:stretch>
        </p:blipFill>
        <p:spPr>
          <a:xfrm>
            <a:off x="5610980" y="4355495"/>
            <a:ext cx="381000" cy="381000"/>
          </a:xfrm>
          <a:prstGeom prst="rect">
            <a:avLst/>
          </a:prstGeom>
        </p:spPr>
      </p:pic>
      <p:pic>
        <p:nvPicPr>
          <p:cNvPr id="94" name="Picture 93" descr="WR-B.png"/>
          <p:cNvPicPr>
            <a:picLocks noChangeAspect="1"/>
          </p:cNvPicPr>
          <p:nvPr/>
        </p:nvPicPr>
        <p:blipFill>
          <a:blip r:embed="rId14"/>
          <a:stretch>
            <a:fillRect/>
          </a:stretch>
        </p:blipFill>
        <p:spPr>
          <a:xfrm>
            <a:off x="5141685" y="4355495"/>
            <a:ext cx="381000" cy="381000"/>
          </a:xfrm>
          <a:prstGeom prst="rect">
            <a:avLst/>
          </a:prstGeom>
        </p:spPr>
      </p:pic>
      <p:pic>
        <p:nvPicPr>
          <p:cNvPr id="95" name="Picture 94" descr="WR-W.png"/>
          <p:cNvPicPr>
            <a:picLocks noChangeAspect="1"/>
          </p:cNvPicPr>
          <p:nvPr/>
        </p:nvPicPr>
        <p:blipFill>
          <a:blip r:embed="rId15"/>
          <a:stretch>
            <a:fillRect/>
          </a:stretch>
        </p:blipFill>
        <p:spPr>
          <a:xfrm>
            <a:off x="8333620" y="4355495"/>
            <a:ext cx="381000" cy="381000"/>
          </a:xfrm>
          <a:prstGeom prst="rect">
            <a:avLst/>
          </a:prstGeom>
        </p:spPr>
      </p:pic>
      <p:pic>
        <p:nvPicPr>
          <p:cNvPr id="96" name="Picture 95" descr="WB-B.png"/>
          <p:cNvPicPr>
            <a:picLocks noChangeAspect="1"/>
          </p:cNvPicPr>
          <p:nvPr/>
        </p:nvPicPr>
        <p:blipFill>
          <a:blip r:embed="rId16"/>
          <a:stretch>
            <a:fillRect/>
          </a:stretch>
        </p:blipFill>
        <p:spPr>
          <a:xfrm>
            <a:off x="6071810" y="4355495"/>
            <a:ext cx="381000" cy="381000"/>
          </a:xfrm>
          <a:prstGeom prst="rect">
            <a:avLst/>
          </a:prstGeom>
        </p:spPr>
      </p:pic>
      <p:pic>
        <p:nvPicPr>
          <p:cNvPr id="97" name="Picture 96" descr="WB-W.png"/>
          <p:cNvPicPr>
            <a:picLocks noChangeAspect="1"/>
          </p:cNvPicPr>
          <p:nvPr/>
        </p:nvPicPr>
        <p:blipFill>
          <a:blip r:embed="rId17"/>
          <a:stretch>
            <a:fillRect/>
          </a:stretch>
        </p:blipFill>
        <p:spPr>
          <a:xfrm>
            <a:off x="7427685" y="4355495"/>
            <a:ext cx="381000" cy="381000"/>
          </a:xfrm>
          <a:prstGeom prst="rect">
            <a:avLst/>
          </a:prstGeom>
        </p:spPr>
      </p:pic>
      <p:pic>
        <p:nvPicPr>
          <p:cNvPr id="98" name="Picture 97" descr="WP-W.png"/>
          <p:cNvPicPr>
            <a:picLocks noChangeAspect="1"/>
          </p:cNvPicPr>
          <p:nvPr/>
        </p:nvPicPr>
        <p:blipFill>
          <a:blip r:embed="rId9"/>
          <a:stretch>
            <a:fillRect/>
          </a:stretch>
        </p:blipFill>
        <p:spPr>
          <a:xfrm>
            <a:off x="6059715" y="3914020"/>
            <a:ext cx="381000" cy="381000"/>
          </a:xfrm>
          <a:prstGeom prst="rect">
            <a:avLst/>
          </a:prstGeom>
        </p:spPr>
      </p:pic>
      <p:pic>
        <p:nvPicPr>
          <p:cNvPr id="99" name="Picture 98" descr="WP-W.png"/>
          <p:cNvPicPr>
            <a:picLocks noChangeAspect="1"/>
          </p:cNvPicPr>
          <p:nvPr/>
        </p:nvPicPr>
        <p:blipFill>
          <a:blip r:embed="rId9"/>
          <a:stretch>
            <a:fillRect/>
          </a:stretch>
        </p:blipFill>
        <p:spPr>
          <a:xfrm>
            <a:off x="6965650" y="3914020"/>
            <a:ext cx="381000" cy="381000"/>
          </a:xfrm>
          <a:prstGeom prst="rect">
            <a:avLst/>
          </a:prstGeom>
        </p:spPr>
      </p:pic>
      <p:pic>
        <p:nvPicPr>
          <p:cNvPr id="100" name="Picture 99" descr="WP-W.png"/>
          <p:cNvPicPr>
            <a:picLocks noChangeAspect="1"/>
          </p:cNvPicPr>
          <p:nvPr/>
        </p:nvPicPr>
        <p:blipFill>
          <a:blip r:embed="rId9"/>
          <a:stretch>
            <a:fillRect/>
          </a:stretch>
        </p:blipFill>
        <p:spPr>
          <a:xfrm>
            <a:off x="7893350" y="3914020"/>
            <a:ext cx="381000" cy="381000"/>
          </a:xfrm>
          <a:prstGeom prst="rect">
            <a:avLst/>
          </a:prstGeom>
        </p:spPr>
      </p:pic>
      <p:pic>
        <p:nvPicPr>
          <p:cNvPr id="101" name="Picture 100" descr="WP-B.png"/>
          <p:cNvPicPr>
            <a:picLocks noChangeAspect="1"/>
          </p:cNvPicPr>
          <p:nvPr/>
        </p:nvPicPr>
        <p:blipFill>
          <a:blip r:embed="rId10"/>
          <a:stretch>
            <a:fillRect/>
          </a:stretch>
        </p:blipFill>
        <p:spPr>
          <a:xfrm>
            <a:off x="6529010" y="3914020"/>
            <a:ext cx="381000" cy="381000"/>
          </a:xfrm>
          <a:prstGeom prst="rect">
            <a:avLst/>
          </a:prstGeom>
        </p:spPr>
      </p:pic>
      <p:pic>
        <p:nvPicPr>
          <p:cNvPr id="102" name="Picture 101" descr="WN-B.png"/>
          <p:cNvPicPr>
            <a:picLocks noChangeAspect="1"/>
          </p:cNvPicPr>
          <p:nvPr/>
        </p:nvPicPr>
        <p:blipFill>
          <a:blip r:embed="rId18"/>
          <a:stretch>
            <a:fillRect/>
          </a:stretch>
        </p:blipFill>
        <p:spPr>
          <a:xfrm>
            <a:off x="7896980" y="4355495"/>
            <a:ext cx="381000" cy="381000"/>
          </a:xfrm>
          <a:prstGeom prst="rect">
            <a:avLst/>
          </a:prstGeom>
        </p:spPr>
      </p:pic>
      <p:pic>
        <p:nvPicPr>
          <p:cNvPr id="103" name="Picture 102" descr="BP-B.png"/>
          <p:cNvPicPr>
            <a:picLocks noChangeAspect="1"/>
          </p:cNvPicPr>
          <p:nvPr/>
        </p:nvPicPr>
        <p:blipFill>
          <a:blip r:embed="rId19"/>
          <a:stretch>
            <a:fillRect/>
          </a:stretch>
        </p:blipFill>
        <p:spPr>
          <a:xfrm>
            <a:off x="5153780" y="1640115"/>
            <a:ext cx="381000" cy="381000"/>
          </a:xfrm>
          <a:prstGeom prst="rect">
            <a:avLst/>
          </a:prstGeom>
        </p:spPr>
      </p:pic>
      <p:pic>
        <p:nvPicPr>
          <p:cNvPr id="104" name="Picture 103" descr="BP-B.png"/>
          <p:cNvPicPr>
            <a:picLocks noChangeAspect="1"/>
          </p:cNvPicPr>
          <p:nvPr/>
        </p:nvPicPr>
        <p:blipFill>
          <a:blip r:embed="rId19"/>
          <a:stretch>
            <a:fillRect/>
          </a:stretch>
        </p:blipFill>
        <p:spPr>
          <a:xfrm>
            <a:off x="6068180" y="1640115"/>
            <a:ext cx="381000" cy="381000"/>
          </a:xfrm>
          <a:prstGeom prst="rect">
            <a:avLst/>
          </a:prstGeom>
        </p:spPr>
      </p:pic>
      <p:pic>
        <p:nvPicPr>
          <p:cNvPr id="105" name="Picture 104" descr="BP-B.png"/>
          <p:cNvPicPr>
            <a:picLocks noChangeAspect="1"/>
          </p:cNvPicPr>
          <p:nvPr/>
        </p:nvPicPr>
        <p:blipFill>
          <a:blip r:embed="rId19"/>
          <a:stretch>
            <a:fillRect/>
          </a:stretch>
        </p:blipFill>
        <p:spPr>
          <a:xfrm>
            <a:off x="6982580" y="1640115"/>
            <a:ext cx="381000" cy="381000"/>
          </a:xfrm>
          <a:prstGeom prst="rect">
            <a:avLst/>
          </a:prstGeom>
        </p:spPr>
      </p:pic>
      <p:pic>
        <p:nvPicPr>
          <p:cNvPr id="106" name="Picture 105" descr="BP-B.png"/>
          <p:cNvPicPr>
            <a:picLocks noChangeAspect="1"/>
          </p:cNvPicPr>
          <p:nvPr/>
        </p:nvPicPr>
        <p:blipFill>
          <a:blip r:embed="rId19"/>
          <a:stretch>
            <a:fillRect/>
          </a:stretch>
        </p:blipFill>
        <p:spPr>
          <a:xfrm>
            <a:off x="7896980" y="1640115"/>
            <a:ext cx="381000" cy="381000"/>
          </a:xfrm>
          <a:prstGeom prst="rect">
            <a:avLst/>
          </a:prstGeom>
        </p:spPr>
      </p:pic>
      <p:pic>
        <p:nvPicPr>
          <p:cNvPr id="107" name="Picture 106" descr="BB-W.png"/>
          <p:cNvPicPr>
            <a:picLocks noChangeAspect="1"/>
          </p:cNvPicPr>
          <p:nvPr/>
        </p:nvPicPr>
        <p:blipFill>
          <a:blip r:embed="rId20"/>
          <a:stretch>
            <a:fillRect/>
          </a:stretch>
        </p:blipFill>
        <p:spPr>
          <a:xfrm>
            <a:off x="6071810" y="1179285"/>
            <a:ext cx="381000" cy="381000"/>
          </a:xfrm>
          <a:prstGeom prst="rect">
            <a:avLst/>
          </a:prstGeom>
        </p:spPr>
      </p:pic>
      <p:pic>
        <p:nvPicPr>
          <p:cNvPr id="108" name="Picture 107" descr="BQ-B.png"/>
          <p:cNvPicPr>
            <a:picLocks noChangeAspect="1"/>
          </p:cNvPicPr>
          <p:nvPr/>
        </p:nvPicPr>
        <p:blipFill>
          <a:blip r:embed="rId21"/>
          <a:stretch>
            <a:fillRect/>
          </a:stretch>
        </p:blipFill>
        <p:spPr>
          <a:xfrm>
            <a:off x="6525380" y="1179285"/>
            <a:ext cx="381000" cy="381000"/>
          </a:xfrm>
          <a:prstGeom prst="rect">
            <a:avLst/>
          </a:prstGeom>
        </p:spPr>
      </p:pic>
      <p:pic>
        <p:nvPicPr>
          <p:cNvPr id="109" name="Picture 108" descr="BK-W.png"/>
          <p:cNvPicPr>
            <a:picLocks noChangeAspect="1"/>
          </p:cNvPicPr>
          <p:nvPr/>
        </p:nvPicPr>
        <p:blipFill>
          <a:blip r:embed="rId22"/>
          <a:stretch>
            <a:fillRect/>
          </a:stretch>
        </p:blipFill>
        <p:spPr>
          <a:xfrm>
            <a:off x="6986210" y="1179285"/>
            <a:ext cx="381000" cy="381000"/>
          </a:xfrm>
          <a:prstGeom prst="rect">
            <a:avLst/>
          </a:prstGeom>
        </p:spPr>
      </p:pic>
      <p:pic>
        <p:nvPicPr>
          <p:cNvPr id="110" name="Picture 109" descr="BR-B.png"/>
          <p:cNvPicPr>
            <a:picLocks noChangeAspect="1"/>
          </p:cNvPicPr>
          <p:nvPr/>
        </p:nvPicPr>
        <p:blipFill>
          <a:blip r:embed="rId23"/>
          <a:stretch>
            <a:fillRect/>
          </a:stretch>
        </p:blipFill>
        <p:spPr>
          <a:xfrm>
            <a:off x="8357810" y="1179285"/>
            <a:ext cx="381000" cy="381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280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28071">
                                            <p:txEl>
                                              <p:pRg st="0" end="0"/>
                                            </p:txEl>
                                          </p:spTgt>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499"/>
                                          </p:stCondLst>
                                        </p:cTn>
                                        <p:tgtEl>
                                          <p:spTgt spid="728072">
                                            <p:txEl>
                                              <p:pRg st="0" end="0"/>
                                            </p:txEl>
                                          </p:spTgt>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nodeType="afterEffect">
                                  <p:stCondLst>
                                    <p:cond delay="300"/>
                                  </p:stCondLst>
                                  <p:childTnLst>
                                    <p:set>
                                      <p:cBhvr>
                                        <p:cTn id="16" dur="1" fill="hold">
                                          <p:stCondLst>
                                            <p:cond delay="0"/>
                                          </p:stCondLst>
                                        </p:cTn>
                                        <p:tgtEl>
                                          <p:spTgt spid="728073"/>
                                        </p:tgtEl>
                                        <p:attrNameLst>
                                          <p:attrName>style.visibility</p:attrName>
                                        </p:attrNameLst>
                                      </p:cBhvr>
                                      <p:to>
                                        <p:strVal val="visible"/>
                                      </p:to>
                                    </p:set>
                                  </p:childTnLst>
                                </p:cTn>
                              </p:par>
                            </p:childTnLst>
                          </p:cTn>
                        </p:par>
                        <p:par>
                          <p:cTn id="17" fill="hold">
                            <p:stCondLst>
                              <p:cond delay="1300"/>
                            </p:stCondLst>
                            <p:childTnLst>
                              <p:par>
                                <p:cTn id="18" presetID="1" presetClass="entr" presetSubtype="0" fill="hold" nodeType="afterEffect">
                                  <p:stCondLst>
                                    <p:cond delay="300"/>
                                  </p:stCondLst>
                                  <p:childTnLst>
                                    <p:set>
                                      <p:cBhvr>
                                        <p:cTn id="19" dur="1" fill="hold">
                                          <p:stCondLst>
                                            <p:cond delay="499"/>
                                          </p:stCondLst>
                                        </p:cTn>
                                        <p:tgtEl>
                                          <p:spTgt spid="728076"/>
                                        </p:tgtEl>
                                        <p:attrNameLst>
                                          <p:attrName>style.visibility</p:attrName>
                                        </p:attrNameLst>
                                      </p:cBhvr>
                                      <p:to>
                                        <p:strVal val="visible"/>
                                      </p:to>
                                    </p:set>
                                  </p:childTnLst>
                                </p:cTn>
                              </p:par>
                            </p:childTnLst>
                          </p:cTn>
                        </p:par>
                        <p:par>
                          <p:cTn id="20" fill="hold">
                            <p:stCondLst>
                              <p:cond delay="2100"/>
                            </p:stCondLst>
                            <p:childTnLst>
                              <p:par>
                                <p:cTn id="21" presetID="1" presetClass="entr" presetSubtype="0" fill="hold" nodeType="afterEffect">
                                  <p:stCondLst>
                                    <p:cond delay="300"/>
                                  </p:stCondLst>
                                  <p:childTnLst>
                                    <p:set>
                                      <p:cBhvr>
                                        <p:cTn id="22" dur="1" fill="hold">
                                          <p:stCondLst>
                                            <p:cond delay="499"/>
                                          </p:stCondLst>
                                        </p:cTn>
                                        <p:tgtEl>
                                          <p:spTgt spid="728079"/>
                                        </p:tgtEl>
                                        <p:attrNameLst>
                                          <p:attrName>style.visibility</p:attrName>
                                        </p:attrNameLst>
                                      </p:cBhvr>
                                      <p:to>
                                        <p:strVal val="visible"/>
                                      </p:to>
                                    </p:set>
                                  </p:childTnLst>
                                </p:cTn>
                              </p:par>
                            </p:childTnLst>
                          </p:cTn>
                        </p:par>
                        <p:par>
                          <p:cTn id="23" fill="hold">
                            <p:stCondLst>
                              <p:cond delay="2900"/>
                            </p:stCondLst>
                            <p:childTnLst>
                              <p:par>
                                <p:cTn id="24" presetID="1" presetClass="entr" presetSubtype="0" fill="hold" nodeType="afterEffect">
                                  <p:stCondLst>
                                    <p:cond delay="300"/>
                                  </p:stCondLst>
                                  <p:childTnLst>
                                    <p:set>
                                      <p:cBhvr>
                                        <p:cTn id="25" dur="1" fill="hold">
                                          <p:stCondLst>
                                            <p:cond delay="499"/>
                                          </p:stCondLst>
                                        </p:cTn>
                                        <p:tgtEl>
                                          <p:spTgt spid="728082"/>
                                        </p:tgtEl>
                                        <p:attrNameLst>
                                          <p:attrName>style.visibility</p:attrName>
                                        </p:attrNameLst>
                                      </p:cBhvr>
                                      <p:to>
                                        <p:strVal val="visible"/>
                                      </p:to>
                                    </p:set>
                                  </p:childTnLst>
                                </p:cTn>
                              </p:par>
                            </p:childTnLst>
                          </p:cTn>
                        </p:par>
                        <p:par>
                          <p:cTn id="26" fill="hold">
                            <p:stCondLst>
                              <p:cond delay="3700"/>
                            </p:stCondLst>
                            <p:childTnLst>
                              <p:par>
                                <p:cTn id="27" presetID="1" presetClass="entr" presetSubtype="0" fill="hold" nodeType="afterEffect">
                                  <p:stCondLst>
                                    <p:cond delay="300"/>
                                  </p:stCondLst>
                                  <p:childTnLst>
                                    <p:set>
                                      <p:cBhvr>
                                        <p:cTn id="28" dur="1" fill="hold">
                                          <p:stCondLst>
                                            <p:cond delay="499"/>
                                          </p:stCondLst>
                                        </p:cTn>
                                        <p:tgtEl>
                                          <p:spTgt spid="728085"/>
                                        </p:tgtEl>
                                        <p:attrNameLst>
                                          <p:attrName>style.visibility</p:attrName>
                                        </p:attrNameLst>
                                      </p:cBhvr>
                                      <p:to>
                                        <p:strVal val="visible"/>
                                      </p:to>
                                    </p:set>
                                  </p:childTnLst>
                                </p:cTn>
                              </p:par>
                            </p:childTnLst>
                          </p:cTn>
                        </p:par>
                        <p:par>
                          <p:cTn id="29" fill="hold">
                            <p:stCondLst>
                              <p:cond delay="4500"/>
                            </p:stCondLst>
                            <p:childTnLst>
                              <p:par>
                                <p:cTn id="30" presetID="1" presetClass="entr" presetSubtype="0" fill="hold" nodeType="afterEffect">
                                  <p:stCondLst>
                                    <p:cond delay="300"/>
                                  </p:stCondLst>
                                  <p:childTnLst>
                                    <p:set>
                                      <p:cBhvr>
                                        <p:cTn id="31" dur="1" fill="hold">
                                          <p:stCondLst>
                                            <p:cond delay="499"/>
                                          </p:stCondLst>
                                        </p:cTn>
                                        <p:tgtEl>
                                          <p:spTgt spid="728088"/>
                                        </p:tgtEl>
                                        <p:attrNameLst>
                                          <p:attrName>style.visibility</p:attrName>
                                        </p:attrNameLst>
                                      </p:cBhvr>
                                      <p:to>
                                        <p:strVal val="visible"/>
                                      </p:to>
                                    </p:set>
                                  </p:childTnLst>
                                </p:cTn>
                              </p:par>
                            </p:childTnLst>
                          </p:cTn>
                        </p:par>
                        <p:par>
                          <p:cTn id="32" fill="hold">
                            <p:stCondLst>
                              <p:cond delay="5300"/>
                            </p:stCondLst>
                            <p:childTnLst>
                              <p:par>
                                <p:cTn id="33" presetID="1" presetClass="entr" presetSubtype="0" fill="hold" nodeType="afterEffect">
                                  <p:stCondLst>
                                    <p:cond delay="300"/>
                                  </p:stCondLst>
                                  <p:childTnLst>
                                    <p:set>
                                      <p:cBhvr>
                                        <p:cTn id="34" dur="1" fill="hold">
                                          <p:stCondLst>
                                            <p:cond delay="499"/>
                                          </p:stCondLst>
                                        </p:cTn>
                                        <p:tgtEl>
                                          <p:spTgt spid="728091"/>
                                        </p:tgtEl>
                                        <p:attrNameLst>
                                          <p:attrName>style.visibility</p:attrName>
                                        </p:attrNameLst>
                                      </p:cBhvr>
                                      <p:to>
                                        <p:strVal val="visible"/>
                                      </p:to>
                                    </p:set>
                                  </p:childTnLst>
                                </p:cTn>
                              </p:par>
                            </p:childTnLst>
                          </p:cTn>
                        </p:par>
                        <p:par>
                          <p:cTn id="35" fill="hold">
                            <p:stCondLst>
                              <p:cond delay="6100"/>
                            </p:stCondLst>
                            <p:childTnLst>
                              <p:par>
                                <p:cTn id="36" presetID="1" presetClass="entr" presetSubtype="0" fill="hold" nodeType="afterEffect">
                                  <p:stCondLst>
                                    <p:cond delay="300"/>
                                  </p:stCondLst>
                                  <p:childTnLst>
                                    <p:set>
                                      <p:cBhvr>
                                        <p:cTn id="37" dur="1" fill="hold">
                                          <p:stCondLst>
                                            <p:cond delay="499"/>
                                          </p:stCondLst>
                                        </p:cTn>
                                        <p:tgtEl>
                                          <p:spTgt spid="728094"/>
                                        </p:tgtEl>
                                        <p:attrNameLst>
                                          <p:attrName>style.visibility</p:attrName>
                                        </p:attrNameLst>
                                      </p:cBhvr>
                                      <p:to>
                                        <p:strVal val="visible"/>
                                      </p:to>
                                    </p:set>
                                  </p:childTnLst>
                                </p:cTn>
                              </p:par>
                            </p:childTnLst>
                          </p:cTn>
                        </p:par>
                        <p:par>
                          <p:cTn id="38" fill="hold">
                            <p:stCondLst>
                              <p:cond delay="6900"/>
                            </p:stCondLst>
                            <p:childTnLst>
                              <p:par>
                                <p:cTn id="39" presetID="1" presetClass="entr" presetSubtype="0" fill="hold" nodeType="afterEffect">
                                  <p:stCondLst>
                                    <p:cond delay="300"/>
                                  </p:stCondLst>
                                  <p:childTnLst>
                                    <p:set>
                                      <p:cBhvr>
                                        <p:cTn id="40" dur="1" fill="hold">
                                          <p:stCondLst>
                                            <p:cond delay="499"/>
                                          </p:stCondLst>
                                        </p:cTn>
                                        <p:tgtEl>
                                          <p:spTgt spid="728097"/>
                                        </p:tgtEl>
                                        <p:attrNameLst>
                                          <p:attrName>style.visibility</p:attrName>
                                        </p:attrNameLst>
                                      </p:cBhvr>
                                      <p:to>
                                        <p:strVal val="visible"/>
                                      </p:to>
                                    </p:set>
                                  </p:childTnLst>
                                </p:cTn>
                              </p:par>
                            </p:childTnLst>
                          </p:cTn>
                        </p:par>
                        <p:par>
                          <p:cTn id="41" fill="hold">
                            <p:stCondLst>
                              <p:cond delay="7700"/>
                            </p:stCondLst>
                            <p:childTnLst>
                              <p:par>
                                <p:cTn id="42" presetID="1" presetClass="entr" presetSubtype="0" fill="hold" nodeType="afterEffect">
                                  <p:stCondLst>
                                    <p:cond delay="300"/>
                                  </p:stCondLst>
                                  <p:childTnLst>
                                    <p:set>
                                      <p:cBhvr>
                                        <p:cTn id="43" dur="1" fill="hold">
                                          <p:stCondLst>
                                            <p:cond delay="499"/>
                                          </p:stCondLst>
                                        </p:cTn>
                                        <p:tgtEl>
                                          <p:spTgt spid="728100"/>
                                        </p:tgtEl>
                                        <p:attrNameLst>
                                          <p:attrName>style.visibility</p:attrName>
                                        </p:attrNameLst>
                                      </p:cBhvr>
                                      <p:to>
                                        <p:strVal val="visible"/>
                                      </p:to>
                                    </p:set>
                                  </p:childTnLst>
                                </p:cTn>
                              </p:par>
                            </p:childTnLst>
                          </p:cTn>
                        </p:par>
                        <p:par>
                          <p:cTn id="44" fill="hold">
                            <p:stCondLst>
                              <p:cond delay="8500"/>
                            </p:stCondLst>
                            <p:childTnLst>
                              <p:par>
                                <p:cTn id="45" presetID="1" presetClass="entr" presetSubtype="0" fill="hold" nodeType="afterEffect">
                                  <p:stCondLst>
                                    <p:cond delay="300"/>
                                  </p:stCondLst>
                                  <p:childTnLst>
                                    <p:set>
                                      <p:cBhvr>
                                        <p:cTn id="46" dur="1" fill="hold">
                                          <p:stCondLst>
                                            <p:cond delay="499"/>
                                          </p:stCondLst>
                                        </p:cTn>
                                        <p:tgtEl>
                                          <p:spTgt spid="728104"/>
                                        </p:tgtEl>
                                        <p:attrNameLst>
                                          <p:attrName>style.visibility</p:attrName>
                                        </p:attrNameLst>
                                      </p:cBhvr>
                                      <p:to>
                                        <p:strVal val="visible"/>
                                      </p:to>
                                    </p:set>
                                  </p:childTnLst>
                                </p:cTn>
                              </p:par>
                            </p:childTnLst>
                          </p:cTn>
                        </p:par>
                        <p:par>
                          <p:cTn id="47" fill="hold">
                            <p:stCondLst>
                              <p:cond delay="9300"/>
                            </p:stCondLst>
                            <p:childTnLst>
                              <p:par>
                                <p:cTn id="48" presetID="1" presetClass="entr" presetSubtype="0" fill="hold" nodeType="afterEffect">
                                  <p:stCondLst>
                                    <p:cond delay="300"/>
                                  </p:stCondLst>
                                  <p:childTnLst>
                                    <p:set>
                                      <p:cBhvr>
                                        <p:cTn id="49" dur="1" fill="hold">
                                          <p:stCondLst>
                                            <p:cond delay="499"/>
                                          </p:stCondLst>
                                        </p:cTn>
                                        <p:tgtEl>
                                          <p:spTgt spid="728108"/>
                                        </p:tgtEl>
                                        <p:attrNameLst>
                                          <p:attrName>style.visibility</p:attrName>
                                        </p:attrNameLst>
                                      </p:cBhvr>
                                      <p:to>
                                        <p:strVal val="visible"/>
                                      </p:to>
                                    </p:set>
                                  </p:childTnLst>
                                </p:cTn>
                              </p:par>
                            </p:childTnLst>
                          </p:cTn>
                        </p:par>
                        <p:par>
                          <p:cTn id="50" fill="hold">
                            <p:stCondLst>
                              <p:cond delay="10100"/>
                            </p:stCondLst>
                            <p:childTnLst>
                              <p:par>
                                <p:cTn id="51" presetID="1" presetClass="entr" presetSubtype="0" fill="hold" nodeType="afterEffect">
                                  <p:stCondLst>
                                    <p:cond delay="300"/>
                                  </p:stCondLst>
                                  <p:childTnLst>
                                    <p:set>
                                      <p:cBhvr>
                                        <p:cTn id="52" dur="1" fill="hold">
                                          <p:stCondLst>
                                            <p:cond delay="499"/>
                                          </p:stCondLst>
                                        </p:cTn>
                                        <p:tgtEl>
                                          <p:spTgt spid="728112"/>
                                        </p:tgtEl>
                                        <p:attrNameLst>
                                          <p:attrName>style.visibility</p:attrName>
                                        </p:attrNameLst>
                                      </p:cBhvr>
                                      <p:to>
                                        <p:strVal val="visible"/>
                                      </p:to>
                                    </p:set>
                                  </p:childTnLst>
                                </p:cTn>
                              </p:par>
                            </p:childTnLst>
                          </p:cTn>
                        </p:par>
                        <p:par>
                          <p:cTn id="53" fill="hold">
                            <p:stCondLst>
                              <p:cond delay="10900"/>
                            </p:stCondLst>
                            <p:childTnLst>
                              <p:par>
                                <p:cTn id="54" presetID="1" presetClass="entr" presetSubtype="0" fill="hold" nodeType="afterEffect">
                                  <p:stCondLst>
                                    <p:cond delay="300"/>
                                  </p:stCondLst>
                                  <p:childTnLst>
                                    <p:set>
                                      <p:cBhvr>
                                        <p:cTn id="55" dur="1" fill="hold">
                                          <p:stCondLst>
                                            <p:cond delay="499"/>
                                          </p:stCondLst>
                                        </p:cTn>
                                        <p:tgtEl>
                                          <p:spTgt spid="728116"/>
                                        </p:tgtEl>
                                        <p:attrNameLst>
                                          <p:attrName>style.visibility</p:attrName>
                                        </p:attrNameLst>
                                      </p:cBhvr>
                                      <p:to>
                                        <p:strVal val="visible"/>
                                      </p:to>
                                    </p:set>
                                  </p:childTnLst>
                                </p:cTn>
                              </p:par>
                            </p:childTnLst>
                          </p:cTn>
                        </p:par>
                        <p:par>
                          <p:cTn id="56" fill="hold">
                            <p:stCondLst>
                              <p:cond delay="11700"/>
                            </p:stCondLst>
                            <p:childTnLst>
                              <p:par>
                                <p:cTn id="57" presetID="1" presetClass="entr" presetSubtype="0" fill="hold" nodeType="afterEffect">
                                  <p:stCondLst>
                                    <p:cond delay="300"/>
                                  </p:stCondLst>
                                  <p:childTnLst>
                                    <p:set>
                                      <p:cBhvr>
                                        <p:cTn id="58" dur="1" fill="hold">
                                          <p:stCondLst>
                                            <p:cond delay="499"/>
                                          </p:stCondLst>
                                        </p:cTn>
                                        <p:tgtEl>
                                          <p:spTgt spid="728120"/>
                                        </p:tgtEl>
                                        <p:attrNameLst>
                                          <p:attrName>style.visibility</p:attrName>
                                        </p:attrNameLst>
                                      </p:cBhvr>
                                      <p:to>
                                        <p:strVal val="visible"/>
                                      </p:to>
                                    </p:set>
                                  </p:childTnLst>
                                </p:cTn>
                              </p:par>
                            </p:childTnLst>
                          </p:cTn>
                        </p:par>
                        <p:par>
                          <p:cTn id="59" fill="hold">
                            <p:stCondLst>
                              <p:cond delay="12500"/>
                            </p:stCondLst>
                            <p:childTnLst>
                              <p:par>
                                <p:cTn id="60" presetID="1" presetClass="entr" presetSubtype="0" fill="hold" grpId="0" nodeType="afterEffect">
                                  <p:stCondLst>
                                    <p:cond delay="0"/>
                                  </p:stCondLst>
                                  <p:childTnLst>
                                    <p:set>
                                      <p:cBhvr>
                                        <p:cTn id="61" dur="1" fill="hold">
                                          <p:stCondLst>
                                            <p:cond delay="499"/>
                                          </p:stCondLst>
                                        </p:cTn>
                                        <p:tgtEl>
                                          <p:spTgt spid="728129">
                                            <p:txEl>
                                              <p:pRg st="0" end="0"/>
                                            </p:txEl>
                                          </p:spTgt>
                                        </p:tgtEl>
                                        <p:attrNameLst>
                                          <p:attrName>style.visibility</p:attrName>
                                        </p:attrNameLst>
                                      </p:cBhvr>
                                      <p:to>
                                        <p:strVal val="visible"/>
                                      </p:to>
                                    </p:set>
                                  </p:childTnLst>
                                </p:cTn>
                              </p:par>
                            </p:childTnLst>
                          </p:cTn>
                        </p:par>
                        <p:par>
                          <p:cTn id="62" fill="hold">
                            <p:stCondLst>
                              <p:cond delay="13000"/>
                            </p:stCondLst>
                            <p:childTnLst>
                              <p:par>
                                <p:cTn id="63" presetID="1" presetClass="entr" presetSubtype="0" fill="hold" grpId="0" nodeType="afterEffect">
                                  <p:stCondLst>
                                    <p:cond delay="1000"/>
                                  </p:stCondLst>
                                  <p:childTnLst>
                                    <p:set>
                                      <p:cBhvr>
                                        <p:cTn id="64" dur="1" fill="hold">
                                          <p:stCondLst>
                                            <p:cond delay="0"/>
                                          </p:stCondLst>
                                        </p:cTn>
                                        <p:tgtEl>
                                          <p:spTgt spid="728128"/>
                                        </p:tgtEl>
                                        <p:attrNameLst>
                                          <p:attrName>style.visibility</p:attrName>
                                        </p:attrNameLst>
                                      </p:cBhvr>
                                      <p:to>
                                        <p:strVal val="visible"/>
                                      </p:to>
                                    </p:set>
                                  </p:childTnLst>
                                </p:cTn>
                              </p:par>
                              <p:par>
                                <p:cTn id="65" presetID="1" presetClass="entr" presetSubtype="0" fill="hold" nodeType="withEffect">
                                  <p:stCondLst>
                                    <p:cond delay="1000"/>
                                  </p:stCondLst>
                                  <p:childTnLst>
                                    <p:set>
                                      <p:cBhvr>
                                        <p:cTn id="66" dur="1" fill="hold">
                                          <p:stCondLst>
                                            <p:cond delay="499"/>
                                          </p:stCondLst>
                                        </p:cTn>
                                        <p:tgtEl>
                                          <p:spTgt spid="728124"/>
                                        </p:tgtEl>
                                        <p:attrNameLst>
                                          <p:attrName>style.visibility</p:attrName>
                                        </p:attrNameLst>
                                      </p:cBhvr>
                                      <p:to>
                                        <p:strVal val="visible"/>
                                      </p:to>
                                    </p:set>
                                  </p:childTnLst>
                                </p:cTn>
                              </p:par>
                            </p:childTnLst>
                          </p:cTn>
                        </p:par>
                        <p:par>
                          <p:cTn id="67" fill="hold">
                            <p:stCondLst>
                              <p:cond delay="14500"/>
                            </p:stCondLst>
                            <p:childTnLst>
                              <p:par>
                                <p:cTn id="68" presetID="1" presetClass="exit" presetSubtype="0" fill="hold" nodeType="afterEffect">
                                  <p:stCondLst>
                                    <p:cond delay="0"/>
                                  </p:stCondLst>
                                  <p:childTnLst>
                                    <p:set>
                                      <p:cBhvr>
                                        <p:cTn id="69" dur="1" fill="hold">
                                          <p:stCondLst>
                                            <p:cond delay="0"/>
                                          </p:stCondLst>
                                        </p:cTn>
                                        <p:tgtEl>
                                          <p:spTgt spid="101"/>
                                        </p:tgtEl>
                                        <p:attrNameLst>
                                          <p:attrName>style.visibility</p:attrName>
                                        </p:attrNameLst>
                                      </p:cBhvr>
                                      <p:to>
                                        <p:strVal val="hidden"/>
                                      </p:to>
                                    </p:set>
                                  </p:childTnLst>
                                </p:cTn>
                              </p:par>
                            </p:childTnLst>
                          </p:cTn>
                        </p:par>
                        <p:par>
                          <p:cTn id="70" fill="hold">
                            <p:stCondLst>
                              <p:cond delay="14500"/>
                            </p:stCondLst>
                            <p:childTnLst>
                              <p:par>
                                <p:cTn id="71" presetID="1" presetClass="entr" presetSubtype="0" fill="hold" nodeType="afterEffect">
                                  <p:stCondLst>
                                    <p:cond delay="0"/>
                                  </p:stCondLst>
                                  <p:childTnLst>
                                    <p:set>
                                      <p:cBhvr>
                                        <p:cTn id="72"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8070" grpId="0" build="p" autoUpdateAnimBg="0"/>
      <p:bldP spid="728071" grpId="0" build="p" autoUpdateAnimBg="0"/>
      <p:bldP spid="728072" grpId="0" build="p" autoUpdateAnimBg="0"/>
      <p:bldP spid="728128" grpId="0"/>
      <p:bldP spid="728129" grpId="0" build="p" autoUpdateAnimBg="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17834</TotalTime>
  <Words>1725</Words>
  <Application>Microsoft Macintosh PowerPoint</Application>
  <PresentationFormat>On-screen Show (4:3)</PresentationFormat>
  <Paragraphs>240</Paragraphs>
  <Slides>17</Slides>
  <Notes>17</Notes>
  <HiddenSlides>0</HiddenSlides>
  <MMClips>0</MMClips>
  <ScaleCrop>false</ScaleCrop>
  <HeadingPairs>
    <vt:vector size="4" baseType="variant">
      <vt:variant>
        <vt:lpstr>Design Template</vt:lpstr>
      </vt:variant>
      <vt:variant>
        <vt:i4>1</vt:i4>
      </vt:variant>
      <vt:variant>
        <vt:lpstr>Slide Titles</vt:lpstr>
      </vt:variant>
      <vt:variant>
        <vt:i4>17</vt:i4>
      </vt:variant>
    </vt:vector>
  </HeadingPairs>
  <TitlesOfParts>
    <vt:vector size="18" baseType="lpstr">
      <vt:lpstr>Blank Presentation</vt:lpstr>
      <vt:lpstr>Backtracking and Games</vt:lpstr>
      <vt:lpstr>Searching in a Branching Structure</vt:lpstr>
      <vt:lpstr>Exercise: Generating Subsets</vt:lpstr>
      <vt:lpstr>The Subset Tree</vt:lpstr>
      <vt:lpstr>The Eight Queens Problem</vt:lpstr>
      <vt:lpstr>What Most Students Want to Do</vt:lpstr>
      <vt:lpstr>Exercise: Find a Recursive Solution</vt:lpstr>
      <vt:lpstr>Deep Blue Beats Gary Kasparov</vt:lpstr>
      <vt:lpstr>Recursion and Games</vt:lpstr>
      <vt:lpstr>Game Trees</vt:lpstr>
      <vt:lpstr>A Simpler Game</vt:lpstr>
      <vt:lpstr>A Sample Game of Nim</vt:lpstr>
      <vt:lpstr>Good Moves and Bad Positions</vt:lpstr>
      <vt:lpstr>Coding the Nim Strategy</vt:lpstr>
      <vt:lpstr>The Minimax Algorithm</vt:lpstr>
      <vt:lpstr>A Minimax Illustration</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175</cp:revision>
  <dcterms:created xsi:type="dcterms:W3CDTF">2015-01-21T21:16:49Z</dcterms:created>
  <dcterms:modified xsi:type="dcterms:W3CDTF">2015-01-21T21:41:41Z</dcterms:modified>
</cp:coreProperties>
</file>