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539" r:id="rId3"/>
    <p:sldId id="584" r:id="rId4"/>
    <p:sldId id="585" r:id="rId5"/>
    <p:sldId id="586" r:id="rId6"/>
    <p:sldId id="616" r:id="rId7"/>
    <p:sldId id="613" r:id="rId8"/>
    <p:sldId id="547" r:id="rId9"/>
    <p:sldId id="448" r:id="rId10"/>
    <p:sldId id="451" r:id="rId11"/>
    <p:sldId id="587" r:id="rId12"/>
    <p:sldId id="588" r:id="rId13"/>
    <p:sldId id="589" r:id="rId14"/>
    <p:sldId id="590" r:id="rId15"/>
    <p:sldId id="591" r:id="rId16"/>
    <p:sldId id="592" r:id="rId17"/>
    <p:sldId id="593" r:id="rId18"/>
    <p:sldId id="594" r:id="rId19"/>
    <p:sldId id="452" r:id="rId20"/>
    <p:sldId id="504" r:id="rId21"/>
    <p:sldId id="560" r:id="rId22"/>
    <p:sldId id="514" r:id="rId23"/>
    <p:sldId id="562" r:id="rId24"/>
    <p:sldId id="515" r:id="rId25"/>
    <p:sldId id="596" r:id="rId26"/>
    <p:sldId id="519" r:id="rId27"/>
    <p:sldId id="520" r:id="rId28"/>
    <p:sldId id="522" r:id="rId29"/>
    <p:sldId id="598" r:id="rId30"/>
    <p:sldId id="521" r:id="rId31"/>
    <p:sldId id="523" r:id="rId32"/>
    <p:sldId id="516" r:id="rId33"/>
    <p:sldId id="614" r:id="rId34"/>
    <p:sldId id="526" r:id="rId35"/>
    <p:sldId id="601" r:id="rId36"/>
    <p:sldId id="602" r:id="rId37"/>
    <p:sldId id="528" r:id="rId38"/>
    <p:sldId id="457" r:id="rId39"/>
    <p:sldId id="529" r:id="rId40"/>
    <p:sldId id="615" r:id="rId41"/>
    <p:sldId id="530" r:id="rId42"/>
    <p:sldId id="565" r:id="rId43"/>
    <p:sldId id="568" r:id="rId44"/>
    <p:sldId id="570" r:id="rId45"/>
    <p:sldId id="571" r:id="rId46"/>
    <p:sldId id="573" r:id="rId47"/>
    <p:sldId id="459" r:id="rId48"/>
    <p:sldId id="617" r:id="rId49"/>
    <p:sldId id="604" r:id="rId50"/>
    <p:sldId id="284" r:id="rId51"/>
    <p:sldId id="577" r:id="rId52"/>
    <p:sldId id="607" r:id="rId53"/>
    <p:sldId id="608" r:id="rId54"/>
    <p:sldId id="576" r:id="rId55"/>
    <p:sldId id="609" r:id="rId56"/>
    <p:sldId id="610" r:id="rId57"/>
    <p:sldId id="611" r:id="rId58"/>
    <p:sldId id="579" r:id="rId59"/>
    <p:sldId id="288" r:id="rId60"/>
    <p:sldId id="460" r:id="rId61"/>
    <p:sldId id="442" r:id="rId62"/>
    <p:sldId id="612" r:id="rId63"/>
    <p:sldId id="580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3333CC"/>
    <a:srgbClr val="00FFFF"/>
    <a:srgbClr val="FFFFB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61" autoAdjust="0"/>
    <p:restoredTop sz="71795" autoAdjust="0"/>
  </p:normalViewPr>
  <p:slideViewPr>
    <p:cSldViewPr snapToObjects="1">
      <p:cViewPr varScale="1">
        <p:scale>
          <a:sx n="73" d="100"/>
          <a:sy n="73" d="100"/>
        </p:scale>
        <p:origin x="-9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665020685973599"/>
          <c:y val="8.7777777777777802E-2"/>
          <c:w val="0.44226411317229403"/>
          <c:h val="0.63836570428696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Ours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Accuracy</c:v>
                </c:pt>
              </c:strCache>
            </c:strRef>
          </c:cat>
          <c:val>
            <c:numRef>
              <c:f>Sheet1!$B$2</c:f>
              <c:numCache>
                <c:formatCode>0.0%</c:formatCode>
                <c:ptCount val="1"/>
                <c:pt idx="0">
                  <c:v>0.91300000000000003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Wang et al 2009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Accuracy</c:v>
                </c:pt>
              </c:strCache>
            </c:strRef>
          </c:cat>
          <c:val>
            <c:numRef>
              <c:f>Sheet1!$C$2</c:f>
              <c:numCache>
                <c:formatCode>0.0%</c:formatCode>
                <c:ptCount val="1"/>
                <c:pt idx="0">
                  <c:v>0.92100000000000004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Laptev et al 2008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Accuracy</c:v>
                </c:pt>
              </c:strCache>
            </c:strRef>
          </c:cat>
          <c:val>
            <c:numRef>
              <c:f>Sheet1!$D$2</c:f>
              <c:numCache>
                <c:formatCode>0.0%</c:formatCode>
                <c:ptCount val="1"/>
                <c:pt idx="0">
                  <c:v>0.91800000000000004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Wong et al 2007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Accuracy</c:v>
                </c:pt>
              </c:strCache>
            </c:strRef>
          </c:cat>
          <c:val>
            <c:numRef>
              <c:f>Sheet1!$E$2</c:f>
              <c:numCache>
                <c:formatCode>0.0%</c:formatCode>
                <c:ptCount val="1"/>
                <c:pt idx="0">
                  <c:v>0.86699999999999999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Schuldt et al 2004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Accuracy</c:v>
                </c:pt>
              </c:strCache>
            </c:strRef>
          </c:cat>
          <c:val>
            <c:numRef>
              <c:f>Sheet1!$F$2</c:f>
              <c:numCache>
                <c:formatCode>0.0%</c:formatCode>
                <c:ptCount val="1"/>
                <c:pt idx="0">
                  <c:v>0.71499999999999997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846720"/>
        <c:axId val="132848256"/>
      </c:barChart>
      <c:catAx>
        <c:axId val="132846720"/>
        <c:scaling>
          <c:orientation val="minMax"/>
        </c:scaling>
        <c:delete val="0"/>
        <c:axPos val="b"/>
        <c:majorTickMark val="out"/>
        <c:minorTickMark val="none"/>
        <c:tickLblPos val="nextTo"/>
        <c:crossAx val="132848256"/>
        <c:crosses val="autoZero"/>
        <c:auto val="1"/>
        <c:lblAlgn val="ctr"/>
        <c:lblOffset val="100"/>
        <c:noMultiLvlLbl val="0"/>
      </c:catAx>
      <c:valAx>
        <c:axId val="132848256"/>
        <c:scaling>
          <c:orientation val="minMax"/>
          <c:min val="0.5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2846720"/>
        <c:crosses val="autoZero"/>
        <c:crossBetween val="between"/>
        <c:majorUnit val="0.1"/>
      </c:valAx>
    </c:plotArea>
    <c:legend>
      <c:legendPos val="r"/>
      <c:layout>
        <c:manualLayout>
          <c:xMode val="edge"/>
          <c:yMode val="edge"/>
          <c:x val="0.62784087370434605"/>
          <c:y val="5.9492563429566497E-5"/>
          <c:w val="0.35520997375328101"/>
          <c:h val="0.99988101487314096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51968503937"/>
          <c:y val="6.2053502927518822E-2"/>
          <c:w val="0.87125809273840926"/>
          <c:h val="0.486496668685645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Ours</c:v>
                </c:pt>
              </c:strCache>
            </c:strRef>
          </c:tx>
          <c:invertIfNegative val="0"/>
          <c:cat>
            <c:strRef>
              <c:f>Sheet1!$A$2:$A$17</c:f>
              <c:strCache>
                <c:ptCount val="16"/>
                <c:pt idx="0">
                  <c:v>high-jump</c:v>
                </c:pt>
                <c:pt idx="1">
                  <c:v>long-jump</c:v>
                </c:pt>
                <c:pt idx="2">
                  <c:v>triple-jump</c:v>
                </c:pt>
                <c:pt idx="3">
                  <c:v>pole-vault</c:v>
                </c:pt>
                <c:pt idx="4">
                  <c:v>vault (gym)</c:v>
                </c:pt>
                <c:pt idx="5">
                  <c:v>shot-put</c:v>
                </c:pt>
                <c:pt idx="6">
                  <c:v>snatch</c:v>
                </c:pt>
                <c:pt idx="7">
                  <c:v>clean-jerk</c:v>
                </c:pt>
                <c:pt idx="8">
                  <c:v>javelin-throw</c:v>
                </c:pt>
                <c:pt idx="9">
                  <c:v>hammer-throw</c:v>
                </c:pt>
                <c:pt idx="10">
                  <c:v>discus-throw</c:v>
                </c:pt>
                <c:pt idx="11">
                  <c:v>diving-10m</c:v>
                </c:pt>
                <c:pt idx="12">
                  <c:v>diving-3m</c:v>
                </c:pt>
                <c:pt idx="13">
                  <c:v>layup (bball)</c:v>
                </c:pt>
                <c:pt idx="14">
                  <c:v>bowling</c:v>
                </c:pt>
                <c:pt idx="15">
                  <c:v>tennis-serve</c:v>
                </c:pt>
              </c:strCache>
            </c:strRef>
          </c:cat>
          <c:val>
            <c:numRef>
              <c:f>Sheet1!$B$2:$B$17</c:f>
              <c:numCache>
                <c:formatCode>0.0%</c:formatCode>
                <c:ptCount val="16"/>
                <c:pt idx="0">
                  <c:v>0.68900000000000017</c:v>
                </c:pt>
                <c:pt idx="1">
                  <c:v>0.74800000000000022</c:v>
                </c:pt>
                <c:pt idx="2">
                  <c:v>0.52300000000000002</c:v>
                </c:pt>
                <c:pt idx="3">
                  <c:v>0.82000000000000017</c:v>
                </c:pt>
                <c:pt idx="4">
                  <c:v>0.86100000000000021</c:v>
                </c:pt>
                <c:pt idx="5">
                  <c:v>0.62100000000000022</c:v>
                </c:pt>
                <c:pt idx="6">
                  <c:v>0.69200000000000017</c:v>
                </c:pt>
                <c:pt idx="7">
                  <c:v>0.84100000000000019</c:v>
                </c:pt>
                <c:pt idx="8">
                  <c:v>0.74600000000000022</c:v>
                </c:pt>
                <c:pt idx="9">
                  <c:v>0.77500000000000024</c:v>
                </c:pt>
                <c:pt idx="10">
                  <c:v>0.58499999999999996</c:v>
                </c:pt>
                <c:pt idx="11">
                  <c:v>0.87200000000000022</c:v>
                </c:pt>
                <c:pt idx="12">
                  <c:v>0.77200000000000024</c:v>
                </c:pt>
                <c:pt idx="13">
                  <c:v>0.77900000000000025</c:v>
                </c:pt>
                <c:pt idx="14">
                  <c:v>0.7270000000000002</c:v>
                </c:pt>
                <c:pt idx="15">
                  <c:v>0.4910000000000001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Laptev et al CVPR 08</c:v>
                </c:pt>
              </c:strCache>
            </c:strRef>
          </c:tx>
          <c:invertIfNegative val="0"/>
          <c:cat>
            <c:strRef>
              <c:f>Sheet1!$A$2:$A$17</c:f>
              <c:strCache>
                <c:ptCount val="16"/>
                <c:pt idx="0">
                  <c:v>high-jump</c:v>
                </c:pt>
                <c:pt idx="1">
                  <c:v>long-jump</c:v>
                </c:pt>
                <c:pt idx="2">
                  <c:v>triple-jump</c:v>
                </c:pt>
                <c:pt idx="3">
                  <c:v>pole-vault</c:v>
                </c:pt>
                <c:pt idx="4">
                  <c:v>vault (gym)</c:v>
                </c:pt>
                <c:pt idx="5">
                  <c:v>shot-put</c:v>
                </c:pt>
                <c:pt idx="6">
                  <c:v>snatch</c:v>
                </c:pt>
                <c:pt idx="7">
                  <c:v>clean-jerk</c:v>
                </c:pt>
                <c:pt idx="8">
                  <c:v>javelin-throw</c:v>
                </c:pt>
                <c:pt idx="9">
                  <c:v>hammer-throw</c:v>
                </c:pt>
                <c:pt idx="10">
                  <c:v>discus-throw</c:v>
                </c:pt>
                <c:pt idx="11">
                  <c:v>diving-10m</c:v>
                </c:pt>
                <c:pt idx="12">
                  <c:v>diving-3m</c:v>
                </c:pt>
                <c:pt idx="13">
                  <c:v>layup (bball)</c:v>
                </c:pt>
                <c:pt idx="14">
                  <c:v>bowling</c:v>
                </c:pt>
                <c:pt idx="15">
                  <c:v>tennis-serve</c:v>
                </c:pt>
              </c:strCache>
            </c:strRef>
          </c:cat>
          <c:val>
            <c:numRef>
              <c:f>Sheet1!$C$2:$C$17</c:f>
              <c:numCache>
                <c:formatCode>0.0%</c:formatCode>
                <c:ptCount val="16"/>
                <c:pt idx="0">
                  <c:v>0.52400000000000002</c:v>
                </c:pt>
                <c:pt idx="1">
                  <c:v>0.66800000000000126</c:v>
                </c:pt>
                <c:pt idx="2">
                  <c:v>0.3610000000000001</c:v>
                </c:pt>
                <c:pt idx="3">
                  <c:v>0.47800000000000009</c:v>
                </c:pt>
                <c:pt idx="4">
                  <c:v>0.88600000000000001</c:v>
                </c:pt>
                <c:pt idx="5">
                  <c:v>0.56200000000000017</c:v>
                </c:pt>
                <c:pt idx="6">
                  <c:v>0.41800000000000009</c:v>
                </c:pt>
                <c:pt idx="7">
                  <c:v>0.83200000000000018</c:v>
                </c:pt>
                <c:pt idx="8">
                  <c:v>0.61100000000000021</c:v>
                </c:pt>
                <c:pt idx="9">
                  <c:v>0.65100000000000025</c:v>
                </c:pt>
                <c:pt idx="10">
                  <c:v>0.37400000000000011</c:v>
                </c:pt>
                <c:pt idx="11">
                  <c:v>0.91500000000000004</c:v>
                </c:pt>
                <c:pt idx="12">
                  <c:v>0.80700000000000005</c:v>
                </c:pt>
                <c:pt idx="13">
                  <c:v>0.75800000000000023</c:v>
                </c:pt>
                <c:pt idx="14">
                  <c:v>0.66700000000000126</c:v>
                </c:pt>
                <c:pt idx="15">
                  <c:v>0.39600000000000013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091456"/>
        <c:axId val="127092992"/>
      </c:barChart>
      <c:catAx>
        <c:axId val="1270914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27092992"/>
        <c:crosses val="autoZero"/>
        <c:auto val="1"/>
        <c:lblAlgn val="ctr"/>
        <c:lblOffset val="100"/>
        <c:noMultiLvlLbl val="0"/>
      </c:catAx>
      <c:valAx>
        <c:axId val="127092992"/>
        <c:scaling>
          <c:orientation val="minMax"/>
          <c:max val="1"/>
          <c:min val="0.3000000000000001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1270914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917761373578302"/>
          <c:y val="0.85707539274982125"/>
          <c:w val="0.413669947506562"/>
          <c:h val="7.2876298071436835E-2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C4D9F-D0AE-BD45-9E81-3972A4617347}" type="datetimeFigureOut">
              <a:rPr lang="en-US" smtClean="0"/>
              <a:pPr/>
              <a:t>9/7/2010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10AB1-96A7-5249-9712-5F5C2F6F1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077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4E56F-E7D0-3747-9896-F9EE3982834B}" type="datetimeFigureOut">
              <a:rPr lang="en-US" smtClean="0"/>
              <a:pPr/>
              <a:t>9/7/2010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A4FF2-9E63-FF46-B98E-AF716BB807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559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AD10-A723-2D47-972C-CA31735EEF01}" type="datetime1">
              <a:rPr lang="en-US" smtClean="0"/>
              <a:pPr/>
              <a:t>9/7/2010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E1AE-45E5-484E-9098-58A17629E65F}" type="datetime1">
              <a:rPr lang="en-US" smtClean="0"/>
              <a:pPr/>
              <a:t>9/7/2010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87E3-6161-CB41-8CD3-49B6D4289C7B}" type="datetime1">
              <a:rPr lang="en-US" smtClean="0"/>
              <a:pPr/>
              <a:t>9/7/2010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E5660-C7D7-BF46-98D9-0818025AB581}" type="datetime1">
              <a:rPr lang="en-US" smtClean="0"/>
              <a:pPr/>
              <a:t>9/7/2010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5CF4-BAE3-DB40-ACC0-66771D5A7CCE}" type="datetime1">
              <a:rPr lang="en-US" smtClean="0"/>
              <a:pPr/>
              <a:t>9/7/2010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F9AD-36BB-474D-B3CB-9D4A2131507D}" type="datetime1">
              <a:rPr lang="en-US" smtClean="0"/>
              <a:pPr/>
              <a:t>9/7/2010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4AF8-8E11-5941-8AD6-BDBEDA205967}" type="datetime1">
              <a:rPr lang="en-US" smtClean="0"/>
              <a:pPr/>
              <a:t>9/7/2010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AAEED-9790-2747-84DD-06B3ED341C00}" type="datetime1">
              <a:rPr lang="en-US" smtClean="0"/>
              <a:pPr/>
              <a:t>9/7/2010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BF92C-188E-C944-A883-5819AFF90097}" type="datetime1">
              <a:rPr lang="en-US" smtClean="0"/>
              <a:pPr/>
              <a:t>9/7/2010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454A2-D51B-AE42-85FF-507A9577BDB5}" type="datetime1">
              <a:rPr lang="en-US" smtClean="0"/>
              <a:pPr/>
              <a:t>9/7/2010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17E2-4065-0747-AABD-48B9BB890970}" type="datetime1">
              <a:rPr lang="en-US" smtClean="0"/>
              <a:pPr/>
              <a:t>9/7/2010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7D525-65F8-0447-8FB4-EA86E72A69C6}" type="datetime1">
              <a:rPr lang="en-US" smtClean="0"/>
              <a:pPr/>
              <a:t>9/7/2010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42310-8DBF-4CAF-BCEC-7AEF1A3269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microsoft.com/office/2007/relationships/media" Target="../media/media8.avi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video" Target="../media/media9.avi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9.avi"/><Relationship Id="rId6" Type="http://schemas.openxmlformats.org/officeDocument/2006/relationships/video" Target="../media/media4.avi"/><Relationship Id="rId11" Type="http://schemas.openxmlformats.org/officeDocument/2006/relationships/image" Target="../media/image22.png"/><Relationship Id="rId5" Type="http://schemas.microsoft.com/office/2007/relationships/media" Target="../media/media4.avi"/><Relationship Id="rId15" Type="http://schemas.openxmlformats.org/officeDocument/2006/relationships/image" Target="../media/image26.png"/><Relationship Id="rId10" Type="http://schemas.openxmlformats.org/officeDocument/2006/relationships/image" Target="../media/image32.png"/><Relationship Id="rId19" Type="http://schemas.openxmlformats.org/officeDocument/2006/relationships/image" Target="../media/image30.png"/><Relationship Id="rId4" Type="http://schemas.openxmlformats.org/officeDocument/2006/relationships/video" Target="../media/media8.avi"/><Relationship Id="rId9" Type="http://schemas.openxmlformats.org/officeDocument/2006/relationships/image" Target="../media/image33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6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9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8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0.png"/><Relationship Id="rId18" Type="http://schemas.openxmlformats.org/officeDocument/2006/relationships/image" Target="../media/image35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9.png"/><Relationship Id="rId17" Type="http://schemas.openxmlformats.org/officeDocument/2006/relationships/image" Target="../media/image38.png"/><Relationship Id="rId2" Type="http://schemas.openxmlformats.org/officeDocument/2006/relationships/image" Target="../media/image22.png"/><Relationship Id="rId16" Type="http://schemas.openxmlformats.org/officeDocument/2006/relationships/image" Target="../media/image4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42.png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1.png"/><Relationship Id="rId18" Type="http://schemas.openxmlformats.org/officeDocument/2006/relationships/image" Target="../media/image35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9.png"/><Relationship Id="rId17" Type="http://schemas.openxmlformats.org/officeDocument/2006/relationships/image" Target="../media/image38.png"/><Relationship Id="rId2" Type="http://schemas.openxmlformats.org/officeDocument/2006/relationships/image" Target="../media/image22.png"/><Relationship Id="rId16" Type="http://schemas.openxmlformats.org/officeDocument/2006/relationships/image" Target="../media/image40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avi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5" Type="http://schemas.microsoft.com/office/2007/relationships/media" Target="../media/media3.avi"/><Relationship Id="rId10" Type="http://schemas.openxmlformats.org/officeDocument/2006/relationships/image" Target="../media/image8.png"/><Relationship Id="rId4" Type="http://schemas.openxmlformats.org/officeDocument/2006/relationships/video" Target="../media/media2.avi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19.png"/><Relationship Id="rId11" Type="http://schemas.openxmlformats.org/officeDocument/2006/relationships/image" Target="../media/image50.jpeg"/><Relationship Id="rId5" Type="http://schemas.openxmlformats.org/officeDocument/2006/relationships/image" Target="../media/image45.png"/><Relationship Id="rId10" Type="http://schemas.openxmlformats.org/officeDocument/2006/relationships/image" Target="../media/image49.jpe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18" Type="http://schemas.openxmlformats.org/officeDocument/2006/relationships/image" Target="../media/image28.png"/><Relationship Id="rId26" Type="http://schemas.openxmlformats.org/officeDocument/2006/relationships/image" Target="../media/image40.png"/><Relationship Id="rId3" Type="http://schemas.openxmlformats.org/officeDocument/2006/relationships/image" Target="../media/image39.png"/><Relationship Id="rId21" Type="http://schemas.openxmlformats.org/officeDocument/2006/relationships/image" Target="../media/image23.pn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17" Type="http://schemas.openxmlformats.org/officeDocument/2006/relationships/image" Target="../media/image38.png"/><Relationship Id="rId25" Type="http://schemas.openxmlformats.org/officeDocument/2006/relationships/image" Target="../media/image35.png"/><Relationship Id="rId2" Type="http://schemas.openxmlformats.org/officeDocument/2006/relationships/image" Target="../media/image37.png"/><Relationship Id="rId16" Type="http://schemas.openxmlformats.org/officeDocument/2006/relationships/image" Target="../media/image36.png"/><Relationship Id="rId20" Type="http://schemas.openxmlformats.org/officeDocument/2006/relationships/image" Target="../media/image22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0.jpeg"/><Relationship Id="rId24" Type="http://schemas.openxmlformats.org/officeDocument/2006/relationships/image" Target="../media/image42.png"/><Relationship Id="rId5" Type="http://schemas.openxmlformats.org/officeDocument/2006/relationships/image" Target="../media/image45.png"/><Relationship Id="rId15" Type="http://schemas.openxmlformats.org/officeDocument/2006/relationships/image" Target="../media/image43.png"/><Relationship Id="rId23" Type="http://schemas.openxmlformats.org/officeDocument/2006/relationships/image" Target="../media/image25.png"/><Relationship Id="rId28" Type="http://schemas.openxmlformats.org/officeDocument/2006/relationships/image" Target="../media/image31.png"/><Relationship Id="rId10" Type="http://schemas.openxmlformats.org/officeDocument/2006/relationships/image" Target="../media/image49.jpeg"/><Relationship Id="rId19" Type="http://schemas.openxmlformats.org/officeDocument/2006/relationships/image" Target="../media/image30.png"/><Relationship Id="rId4" Type="http://schemas.openxmlformats.org/officeDocument/2006/relationships/image" Target="../media/image41.png"/><Relationship Id="rId9" Type="http://schemas.openxmlformats.org/officeDocument/2006/relationships/image" Target="../media/image48.png"/><Relationship Id="rId14" Type="http://schemas.openxmlformats.org/officeDocument/2006/relationships/image" Target="../media/image53.jpeg"/><Relationship Id="rId22" Type="http://schemas.openxmlformats.org/officeDocument/2006/relationships/image" Target="../media/image24.png"/><Relationship Id="rId27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1.png"/><Relationship Id="rId18" Type="http://schemas.openxmlformats.org/officeDocument/2006/relationships/image" Target="../media/image26.png"/><Relationship Id="rId26" Type="http://schemas.openxmlformats.org/officeDocument/2006/relationships/image" Target="../media/image24.png"/><Relationship Id="rId3" Type="http://schemas.openxmlformats.org/officeDocument/2006/relationships/image" Target="../media/image19.png"/><Relationship Id="rId21" Type="http://schemas.openxmlformats.org/officeDocument/2006/relationships/image" Target="../media/image35.png"/><Relationship Id="rId7" Type="http://schemas.openxmlformats.org/officeDocument/2006/relationships/image" Target="../media/image49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5" Type="http://schemas.openxmlformats.org/officeDocument/2006/relationships/image" Target="../media/image23.png"/><Relationship Id="rId2" Type="http://schemas.openxmlformats.org/officeDocument/2006/relationships/image" Target="../media/image45.png"/><Relationship Id="rId16" Type="http://schemas.openxmlformats.org/officeDocument/2006/relationships/image" Target="../media/image38.png"/><Relationship Id="rId20" Type="http://schemas.openxmlformats.org/officeDocument/2006/relationships/image" Target="../media/image27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24" Type="http://schemas.openxmlformats.org/officeDocument/2006/relationships/image" Target="../media/image22.png"/><Relationship Id="rId5" Type="http://schemas.openxmlformats.org/officeDocument/2006/relationships/image" Target="../media/image47.png"/><Relationship Id="rId15" Type="http://schemas.openxmlformats.org/officeDocument/2006/relationships/image" Target="../media/image43.png"/><Relationship Id="rId23" Type="http://schemas.openxmlformats.org/officeDocument/2006/relationships/image" Target="../media/image37.png"/><Relationship Id="rId28" Type="http://schemas.openxmlformats.org/officeDocument/2006/relationships/image" Target="../media/image28.png"/><Relationship Id="rId10" Type="http://schemas.openxmlformats.org/officeDocument/2006/relationships/image" Target="../media/image52.jpeg"/><Relationship Id="rId19" Type="http://schemas.openxmlformats.org/officeDocument/2006/relationships/image" Target="../media/image31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42.png"/><Relationship Id="rId22" Type="http://schemas.openxmlformats.org/officeDocument/2006/relationships/image" Target="../media/image36.png"/><Relationship Id="rId27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39.png"/><Relationship Id="rId18" Type="http://schemas.openxmlformats.org/officeDocument/2006/relationships/image" Target="../media/image40.png"/><Relationship Id="rId26" Type="http://schemas.openxmlformats.org/officeDocument/2006/relationships/image" Target="../media/image23.png"/><Relationship Id="rId3" Type="http://schemas.openxmlformats.org/officeDocument/2006/relationships/image" Target="../media/image19.png"/><Relationship Id="rId21" Type="http://schemas.openxmlformats.org/officeDocument/2006/relationships/image" Target="../media/image27.pn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17" Type="http://schemas.openxmlformats.org/officeDocument/2006/relationships/image" Target="../media/image38.png"/><Relationship Id="rId25" Type="http://schemas.openxmlformats.org/officeDocument/2006/relationships/image" Target="../media/image22.png"/><Relationship Id="rId2" Type="http://schemas.openxmlformats.org/officeDocument/2006/relationships/image" Target="../media/image45.png"/><Relationship Id="rId16" Type="http://schemas.openxmlformats.org/officeDocument/2006/relationships/image" Target="../media/image43.png"/><Relationship Id="rId20" Type="http://schemas.openxmlformats.org/officeDocument/2006/relationships/image" Target="../media/image31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24" Type="http://schemas.openxmlformats.org/officeDocument/2006/relationships/image" Target="../media/image37.png"/><Relationship Id="rId5" Type="http://schemas.openxmlformats.org/officeDocument/2006/relationships/image" Target="../media/image47.png"/><Relationship Id="rId15" Type="http://schemas.openxmlformats.org/officeDocument/2006/relationships/image" Target="../media/image42.png"/><Relationship Id="rId23" Type="http://schemas.openxmlformats.org/officeDocument/2006/relationships/image" Target="../media/image36.png"/><Relationship Id="rId28" Type="http://schemas.openxmlformats.org/officeDocument/2006/relationships/image" Target="../media/image25.png"/><Relationship Id="rId10" Type="http://schemas.openxmlformats.org/officeDocument/2006/relationships/image" Target="../media/image52.jpeg"/><Relationship Id="rId19" Type="http://schemas.openxmlformats.org/officeDocument/2006/relationships/image" Target="../media/image26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41.png"/><Relationship Id="rId22" Type="http://schemas.openxmlformats.org/officeDocument/2006/relationships/image" Target="../media/image35.png"/><Relationship Id="rId27" Type="http://schemas.openxmlformats.org/officeDocument/2006/relationships/image" Target="../media/image24.png"/><Relationship Id="rId30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42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45.png"/><Relationship Id="rId21" Type="http://schemas.openxmlformats.org/officeDocument/2006/relationships/image" Target="../media/image36.pn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17" Type="http://schemas.openxmlformats.org/officeDocument/2006/relationships/image" Target="../media/image26.png"/><Relationship Id="rId25" Type="http://schemas.openxmlformats.org/officeDocument/2006/relationships/image" Target="../media/image54.png"/><Relationship Id="rId2" Type="http://schemas.openxmlformats.org/officeDocument/2006/relationships/image" Target="../media/image55.png"/><Relationship Id="rId16" Type="http://schemas.openxmlformats.org/officeDocument/2006/relationships/image" Target="../media/image40.png"/><Relationship Id="rId20" Type="http://schemas.openxmlformats.org/officeDocument/2006/relationships/image" Target="../media/image35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24" Type="http://schemas.openxmlformats.org/officeDocument/2006/relationships/image" Target="../media/image30.png"/><Relationship Id="rId5" Type="http://schemas.openxmlformats.org/officeDocument/2006/relationships/image" Target="../media/image46.png"/><Relationship Id="rId15" Type="http://schemas.openxmlformats.org/officeDocument/2006/relationships/image" Target="../media/image38.png"/><Relationship Id="rId23" Type="http://schemas.openxmlformats.org/officeDocument/2006/relationships/image" Target="../media/image28.png"/><Relationship Id="rId28" Type="http://schemas.openxmlformats.org/officeDocument/2006/relationships/image" Target="../media/image22.png"/><Relationship Id="rId10" Type="http://schemas.openxmlformats.org/officeDocument/2006/relationships/image" Target="../media/image51.jpeg"/><Relationship Id="rId19" Type="http://schemas.openxmlformats.org/officeDocument/2006/relationships/image" Target="../media/image27.png"/><Relationship Id="rId31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50.jpeg"/><Relationship Id="rId14" Type="http://schemas.openxmlformats.org/officeDocument/2006/relationships/image" Target="../media/image43.png"/><Relationship Id="rId22" Type="http://schemas.openxmlformats.org/officeDocument/2006/relationships/image" Target="../media/image37.png"/><Relationship Id="rId27" Type="http://schemas.openxmlformats.org/officeDocument/2006/relationships/image" Target="../media/image41.png"/><Relationship Id="rId30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3.png"/><Relationship Id="rId18" Type="http://schemas.openxmlformats.org/officeDocument/2006/relationships/image" Target="../media/image26.png"/><Relationship Id="rId26" Type="http://schemas.openxmlformats.org/officeDocument/2006/relationships/image" Target="../media/image24.png"/><Relationship Id="rId3" Type="http://schemas.openxmlformats.org/officeDocument/2006/relationships/image" Target="../media/image19.png"/><Relationship Id="rId21" Type="http://schemas.openxmlformats.org/officeDocument/2006/relationships/image" Target="../media/image35.png"/><Relationship Id="rId7" Type="http://schemas.openxmlformats.org/officeDocument/2006/relationships/image" Target="../media/image49.jpeg"/><Relationship Id="rId12" Type="http://schemas.openxmlformats.org/officeDocument/2006/relationships/image" Target="../media/image42.pn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image" Target="../media/image45.png"/><Relationship Id="rId16" Type="http://schemas.openxmlformats.org/officeDocument/2006/relationships/image" Target="../media/image39.png"/><Relationship Id="rId20" Type="http://schemas.openxmlformats.org/officeDocument/2006/relationships/image" Target="../media/image27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24" Type="http://schemas.openxmlformats.org/officeDocument/2006/relationships/image" Target="../media/image22.png"/><Relationship Id="rId32" Type="http://schemas.openxmlformats.org/officeDocument/2006/relationships/image" Target="../media/image55.png"/><Relationship Id="rId5" Type="http://schemas.openxmlformats.org/officeDocument/2006/relationships/image" Target="../media/image47.png"/><Relationship Id="rId15" Type="http://schemas.openxmlformats.org/officeDocument/2006/relationships/image" Target="../media/image40.png"/><Relationship Id="rId23" Type="http://schemas.openxmlformats.org/officeDocument/2006/relationships/image" Target="../media/image37.png"/><Relationship Id="rId28" Type="http://schemas.openxmlformats.org/officeDocument/2006/relationships/image" Target="../media/image28.png"/><Relationship Id="rId10" Type="http://schemas.openxmlformats.org/officeDocument/2006/relationships/image" Target="../media/image52.jpeg"/><Relationship Id="rId19" Type="http://schemas.openxmlformats.org/officeDocument/2006/relationships/image" Target="../media/image31.png"/><Relationship Id="rId31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38.png"/><Relationship Id="rId22" Type="http://schemas.openxmlformats.org/officeDocument/2006/relationships/image" Target="../media/image36.png"/><Relationship Id="rId27" Type="http://schemas.openxmlformats.org/officeDocument/2006/relationships/image" Target="../media/image25.png"/><Relationship Id="rId30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3.png"/><Relationship Id="rId18" Type="http://schemas.openxmlformats.org/officeDocument/2006/relationships/image" Target="../media/image26.png"/><Relationship Id="rId26" Type="http://schemas.openxmlformats.org/officeDocument/2006/relationships/image" Target="../media/image24.png"/><Relationship Id="rId3" Type="http://schemas.openxmlformats.org/officeDocument/2006/relationships/image" Target="../media/image19.png"/><Relationship Id="rId21" Type="http://schemas.openxmlformats.org/officeDocument/2006/relationships/image" Target="../media/image35.png"/><Relationship Id="rId7" Type="http://schemas.openxmlformats.org/officeDocument/2006/relationships/image" Target="../media/image49.jpeg"/><Relationship Id="rId12" Type="http://schemas.openxmlformats.org/officeDocument/2006/relationships/image" Target="../media/image42.pn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image" Target="../media/image45.png"/><Relationship Id="rId16" Type="http://schemas.openxmlformats.org/officeDocument/2006/relationships/image" Target="../media/image39.png"/><Relationship Id="rId20" Type="http://schemas.openxmlformats.org/officeDocument/2006/relationships/image" Target="../media/image27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24" Type="http://schemas.openxmlformats.org/officeDocument/2006/relationships/image" Target="../media/image22.png"/><Relationship Id="rId32" Type="http://schemas.openxmlformats.org/officeDocument/2006/relationships/image" Target="../media/image55.png"/><Relationship Id="rId5" Type="http://schemas.openxmlformats.org/officeDocument/2006/relationships/image" Target="../media/image47.png"/><Relationship Id="rId15" Type="http://schemas.openxmlformats.org/officeDocument/2006/relationships/image" Target="../media/image40.png"/><Relationship Id="rId23" Type="http://schemas.openxmlformats.org/officeDocument/2006/relationships/image" Target="../media/image37.png"/><Relationship Id="rId28" Type="http://schemas.openxmlformats.org/officeDocument/2006/relationships/image" Target="../media/image28.png"/><Relationship Id="rId10" Type="http://schemas.openxmlformats.org/officeDocument/2006/relationships/image" Target="../media/image52.jpeg"/><Relationship Id="rId19" Type="http://schemas.openxmlformats.org/officeDocument/2006/relationships/image" Target="../media/image31.png"/><Relationship Id="rId31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38.png"/><Relationship Id="rId22" Type="http://schemas.openxmlformats.org/officeDocument/2006/relationships/image" Target="../media/image36.png"/><Relationship Id="rId27" Type="http://schemas.openxmlformats.org/officeDocument/2006/relationships/image" Target="../media/image25.png"/><Relationship Id="rId30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3.png"/><Relationship Id="rId18" Type="http://schemas.openxmlformats.org/officeDocument/2006/relationships/image" Target="../media/image26.png"/><Relationship Id="rId26" Type="http://schemas.openxmlformats.org/officeDocument/2006/relationships/image" Target="../media/image24.png"/><Relationship Id="rId3" Type="http://schemas.openxmlformats.org/officeDocument/2006/relationships/image" Target="../media/image19.png"/><Relationship Id="rId21" Type="http://schemas.openxmlformats.org/officeDocument/2006/relationships/image" Target="../media/image35.png"/><Relationship Id="rId7" Type="http://schemas.openxmlformats.org/officeDocument/2006/relationships/image" Target="../media/image49.jpeg"/><Relationship Id="rId12" Type="http://schemas.openxmlformats.org/officeDocument/2006/relationships/image" Target="../media/image42.png"/><Relationship Id="rId17" Type="http://schemas.openxmlformats.org/officeDocument/2006/relationships/image" Target="../media/image41.png"/><Relationship Id="rId25" Type="http://schemas.openxmlformats.org/officeDocument/2006/relationships/image" Target="../media/image23.png"/><Relationship Id="rId2" Type="http://schemas.openxmlformats.org/officeDocument/2006/relationships/image" Target="../media/image45.png"/><Relationship Id="rId16" Type="http://schemas.openxmlformats.org/officeDocument/2006/relationships/image" Target="../media/image39.png"/><Relationship Id="rId20" Type="http://schemas.openxmlformats.org/officeDocument/2006/relationships/image" Target="../media/image27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24" Type="http://schemas.openxmlformats.org/officeDocument/2006/relationships/image" Target="../media/image22.png"/><Relationship Id="rId32" Type="http://schemas.openxmlformats.org/officeDocument/2006/relationships/image" Target="../media/image55.png"/><Relationship Id="rId5" Type="http://schemas.openxmlformats.org/officeDocument/2006/relationships/image" Target="../media/image47.png"/><Relationship Id="rId15" Type="http://schemas.openxmlformats.org/officeDocument/2006/relationships/image" Target="../media/image40.png"/><Relationship Id="rId23" Type="http://schemas.openxmlformats.org/officeDocument/2006/relationships/image" Target="../media/image37.png"/><Relationship Id="rId28" Type="http://schemas.openxmlformats.org/officeDocument/2006/relationships/image" Target="../media/image28.png"/><Relationship Id="rId10" Type="http://schemas.openxmlformats.org/officeDocument/2006/relationships/image" Target="../media/image52.jpeg"/><Relationship Id="rId19" Type="http://schemas.openxmlformats.org/officeDocument/2006/relationships/image" Target="../media/image31.png"/><Relationship Id="rId31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38.png"/><Relationship Id="rId22" Type="http://schemas.openxmlformats.org/officeDocument/2006/relationships/image" Target="../media/image36.png"/><Relationship Id="rId27" Type="http://schemas.openxmlformats.org/officeDocument/2006/relationships/image" Target="../media/image25.png"/><Relationship Id="rId30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2.png"/><Relationship Id="rId18" Type="http://schemas.openxmlformats.org/officeDocument/2006/relationships/image" Target="../media/image41.png"/><Relationship Id="rId26" Type="http://schemas.openxmlformats.org/officeDocument/2006/relationships/image" Target="../media/image23.png"/><Relationship Id="rId3" Type="http://schemas.openxmlformats.org/officeDocument/2006/relationships/image" Target="../media/image19.png"/><Relationship Id="rId21" Type="http://schemas.openxmlformats.org/officeDocument/2006/relationships/image" Target="../media/image27.png"/><Relationship Id="rId34" Type="http://schemas.openxmlformats.org/officeDocument/2006/relationships/image" Target="../media/image55.png"/><Relationship Id="rId7" Type="http://schemas.openxmlformats.org/officeDocument/2006/relationships/image" Target="../media/image49.jpeg"/><Relationship Id="rId12" Type="http://schemas.openxmlformats.org/officeDocument/2006/relationships/image" Target="../media/image57.png"/><Relationship Id="rId17" Type="http://schemas.openxmlformats.org/officeDocument/2006/relationships/image" Target="../media/image39.png"/><Relationship Id="rId25" Type="http://schemas.openxmlformats.org/officeDocument/2006/relationships/image" Target="../media/image22.png"/><Relationship Id="rId33" Type="http://schemas.openxmlformats.org/officeDocument/2006/relationships/image" Target="../media/image58.png"/><Relationship Id="rId2" Type="http://schemas.openxmlformats.org/officeDocument/2006/relationships/image" Target="../media/image45.png"/><Relationship Id="rId16" Type="http://schemas.openxmlformats.org/officeDocument/2006/relationships/image" Target="../media/image40.png"/><Relationship Id="rId20" Type="http://schemas.openxmlformats.org/officeDocument/2006/relationships/image" Target="../media/image31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24" Type="http://schemas.openxmlformats.org/officeDocument/2006/relationships/image" Target="../media/image37.png"/><Relationship Id="rId32" Type="http://schemas.openxmlformats.org/officeDocument/2006/relationships/image" Target="../media/image56.png"/><Relationship Id="rId5" Type="http://schemas.openxmlformats.org/officeDocument/2006/relationships/image" Target="../media/image47.png"/><Relationship Id="rId15" Type="http://schemas.openxmlformats.org/officeDocument/2006/relationships/image" Target="../media/image38.png"/><Relationship Id="rId23" Type="http://schemas.openxmlformats.org/officeDocument/2006/relationships/image" Target="../media/image36.png"/><Relationship Id="rId28" Type="http://schemas.openxmlformats.org/officeDocument/2006/relationships/image" Target="../media/image25.png"/><Relationship Id="rId10" Type="http://schemas.openxmlformats.org/officeDocument/2006/relationships/image" Target="../media/image52.jpeg"/><Relationship Id="rId19" Type="http://schemas.openxmlformats.org/officeDocument/2006/relationships/image" Target="../media/image26.png"/><Relationship Id="rId31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43.png"/><Relationship Id="rId22" Type="http://schemas.openxmlformats.org/officeDocument/2006/relationships/image" Target="../media/image35.png"/><Relationship Id="rId27" Type="http://schemas.openxmlformats.org/officeDocument/2006/relationships/image" Target="../media/image24.png"/><Relationship Id="rId30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2.png"/><Relationship Id="rId18" Type="http://schemas.openxmlformats.org/officeDocument/2006/relationships/image" Target="../media/image41.png"/><Relationship Id="rId26" Type="http://schemas.openxmlformats.org/officeDocument/2006/relationships/image" Target="../media/image23.png"/><Relationship Id="rId3" Type="http://schemas.openxmlformats.org/officeDocument/2006/relationships/image" Target="../media/image19.png"/><Relationship Id="rId21" Type="http://schemas.openxmlformats.org/officeDocument/2006/relationships/image" Target="../media/image27.png"/><Relationship Id="rId34" Type="http://schemas.openxmlformats.org/officeDocument/2006/relationships/image" Target="../media/image55.png"/><Relationship Id="rId7" Type="http://schemas.openxmlformats.org/officeDocument/2006/relationships/image" Target="../media/image49.jpeg"/><Relationship Id="rId12" Type="http://schemas.openxmlformats.org/officeDocument/2006/relationships/image" Target="../media/image57.png"/><Relationship Id="rId17" Type="http://schemas.openxmlformats.org/officeDocument/2006/relationships/image" Target="../media/image39.png"/><Relationship Id="rId25" Type="http://schemas.openxmlformats.org/officeDocument/2006/relationships/image" Target="../media/image22.png"/><Relationship Id="rId33" Type="http://schemas.openxmlformats.org/officeDocument/2006/relationships/image" Target="../media/image56.png"/><Relationship Id="rId2" Type="http://schemas.openxmlformats.org/officeDocument/2006/relationships/image" Target="../media/image45.png"/><Relationship Id="rId16" Type="http://schemas.openxmlformats.org/officeDocument/2006/relationships/image" Target="../media/image40.png"/><Relationship Id="rId20" Type="http://schemas.openxmlformats.org/officeDocument/2006/relationships/image" Target="../media/image31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24" Type="http://schemas.openxmlformats.org/officeDocument/2006/relationships/image" Target="../media/image37.png"/><Relationship Id="rId32" Type="http://schemas.openxmlformats.org/officeDocument/2006/relationships/image" Target="../media/image54.png"/><Relationship Id="rId5" Type="http://schemas.openxmlformats.org/officeDocument/2006/relationships/image" Target="../media/image47.png"/><Relationship Id="rId15" Type="http://schemas.openxmlformats.org/officeDocument/2006/relationships/image" Target="../media/image38.png"/><Relationship Id="rId23" Type="http://schemas.openxmlformats.org/officeDocument/2006/relationships/image" Target="../media/image36.png"/><Relationship Id="rId28" Type="http://schemas.openxmlformats.org/officeDocument/2006/relationships/image" Target="../media/image25.png"/><Relationship Id="rId10" Type="http://schemas.openxmlformats.org/officeDocument/2006/relationships/image" Target="../media/image52.jpeg"/><Relationship Id="rId19" Type="http://schemas.openxmlformats.org/officeDocument/2006/relationships/image" Target="../media/image26.png"/><Relationship Id="rId31" Type="http://schemas.openxmlformats.org/officeDocument/2006/relationships/image" Target="../media/image58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43.png"/><Relationship Id="rId22" Type="http://schemas.openxmlformats.org/officeDocument/2006/relationships/image" Target="../media/image35.png"/><Relationship Id="rId27" Type="http://schemas.openxmlformats.org/officeDocument/2006/relationships/image" Target="../media/image24.png"/><Relationship Id="rId30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avi"/><Relationship Id="rId13" Type="http://schemas.openxmlformats.org/officeDocument/2006/relationships/image" Target="../media/image12.png"/><Relationship Id="rId3" Type="http://schemas.microsoft.com/office/2007/relationships/media" Target="../media/media5.avi"/><Relationship Id="rId7" Type="http://schemas.microsoft.com/office/2007/relationships/media" Target="../media/media7.avi"/><Relationship Id="rId12" Type="http://schemas.openxmlformats.org/officeDocument/2006/relationships/image" Target="../media/image11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video" Target="../media/media6.avi"/><Relationship Id="rId11" Type="http://schemas.openxmlformats.org/officeDocument/2006/relationships/image" Target="../media/image10.png"/><Relationship Id="rId5" Type="http://schemas.microsoft.com/office/2007/relationships/media" Target="../media/media6.avi"/><Relationship Id="rId10" Type="http://schemas.openxmlformats.org/officeDocument/2006/relationships/image" Target="../media/image9.png"/><Relationship Id="rId4" Type="http://schemas.openxmlformats.org/officeDocument/2006/relationships/video" Target="../media/media5.avi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1.png"/><Relationship Id="rId18" Type="http://schemas.openxmlformats.org/officeDocument/2006/relationships/image" Target="../media/image26.png"/><Relationship Id="rId26" Type="http://schemas.openxmlformats.org/officeDocument/2006/relationships/image" Target="../media/image24.png"/><Relationship Id="rId3" Type="http://schemas.openxmlformats.org/officeDocument/2006/relationships/image" Target="../media/image19.png"/><Relationship Id="rId21" Type="http://schemas.openxmlformats.org/officeDocument/2006/relationships/image" Target="../media/image35.png"/><Relationship Id="rId7" Type="http://schemas.openxmlformats.org/officeDocument/2006/relationships/image" Target="../media/image49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5" Type="http://schemas.openxmlformats.org/officeDocument/2006/relationships/image" Target="../media/image23.png"/><Relationship Id="rId33" Type="http://schemas.openxmlformats.org/officeDocument/2006/relationships/image" Target="../media/image55.png"/><Relationship Id="rId2" Type="http://schemas.openxmlformats.org/officeDocument/2006/relationships/image" Target="../media/image45.png"/><Relationship Id="rId16" Type="http://schemas.openxmlformats.org/officeDocument/2006/relationships/image" Target="../media/image38.png"/><Relationship Id="rId20" Type="http://schemas.openxmlformats.org/officeDocument/2006/relationships/image" Target="../media/image27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24" Type="http://schemas.openxmlformats.org/officeDocument/2006/relationships/image" Target="../media/image22.png"/><Relationship Id="rId32" Type="http://schemas.openxmlformats.org/officeDocument/2006/relationships/image" Target="../media/image56.png"/><Relationship Id="rId5" Type="http://schemas.openxmlformats.org/officeDocument/2006/relationships/image" Target="../media/image47.png"/><Relationship Id="rId15" Type="http://schemas.openxmlformats.org/officeDocument/2006/relationships/image" Target="../media/image43.png"/><Relationship Id="rId23" Type="http://schemas.openxmlformats.org/officeDocument/2006/relationships/image" Target="../media/image37.png"/><Relationship Id="rId28" Type="http://schemas.openxmlformats.org/officeDocument/2006/relationships/image" Target="../media/image28.png"/><Relationship Id="rId10" Type="http://schemas.openxmlformats.org/officeDocument/2006/relationships/image" Target="../media/image52.jpeg"/><Relationship Id="rId19" Type="http://schemas.openxmlformats.org/officeDocument/2006/relationships/image" Target="../media/image31.png"/><Relationship Id="rId31" Type="http://schemas.openxmlformats.org/officeDocument/2006/relationships/image" Target="../media/image58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42.png"/><Relationship Id="rId22" Type="http://schemas.openxmlformats.org/officeDocument/2006/relationships/image" Target="../media/image36.png"/><Relationship Id="rId27" Type="http://schemas.openxmlformats.org/officeDocument/2006/relationships/image" Target="../media/image25.png"/><Relationship Id="rId30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1.png"/><Relationship Id="rId18" Type="http://schemas.openxmlformats.org/officeDocument/2006/relationships/image" Target="../media/image26.png"/><Relationship Id="rId26" Type="http://schemas.openxmlformats.org/officeDocument/2006/relationships/image" Target="../media/image22.png"/><Relationship Id="rId3" Type="http://schemas.openxmlformats.org/officeDocument/2006/relationships/image" Target="../media/image19.png"/><Relationship Id="rId21" Type="http://schemas.openxmlformats.org/officeDocument/2006/relationships/image" Target="../media/image35.png"/><Relationship Id="rId7" Type="http://schemas.openxmlformats.org/officeDocument/2006/relationships/image" Target="../media/image49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5" Type="http://schemas.openxmlformats.org/officeDocument/2006/relationships/image" Target="../media/image37.png"/><Relationship Id="rId33" Type="http://schemas.openxmlformats.org/officeDocument/2006/relationships/image" Target="../media/image55.png"/><Relationship Id="rId2" Type="http://schemas.openxmlformats.org/officeDocument/2006/relationships/image" Target="../media/image45.png"/><Relationship Id="rId16" Type="http://schemas.openxmlformats.org/officeDocument/2006/relationships/image" Target="../media/image38.png"/><Relationship Id="rId20" Type="http://schemas.openxmlformats.org/officeDocument/2006/relationships/image" Target="../media/image27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24" Type="http://schemas.openxmlformats.org/officeDocument/2006/relationships/image" Target="../media/image36.png"/><Relationship Id="rId32" Type="http://schemas.openxmlformats.org/officeDocument/2006/relationships/image" Target="../media/image56.png"/><Relationship Id="rId5" Type="http://schemas.openxmlformats.org/officeDocument/2006/relationships/image" Target="../media/image47.png"/><Relationship Id="rId15" Type="http://schemas.openxmlformats.org/officeDocument/2006/relationships/image" Target="../media/image43.png"/><Relationship Id="rId23" Type="http://schemas.openxmlformats.org/officeDocument/2006/relationships/image" Target="../media/image30.png"/><Relationship Id="rId28" Type="http://schemas.openxmlformats.org/officeDocument/2006/relationships/image" Target="../media/image24.png"/><Relationship Id="rId10" Type="http://schemas.openxmlformats.org/officeDocument/2006/relationships/image" Target="../media/image52.jpeg"/><Relationship Id="rId19" Type="http://schemas.openxmlformats.org/officeDocument/2006/relationships/image" Target="../media/image31.png"/><Relationship Id="rId31" Type="http://schemas.openxmlformats.org/officeDocument/2006/relationships/image" Target="../media/image58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42.png"/><Relationship Id="rId22" Type="http://schemas.openxmlformats.org/officeDocument/2006/relationships/image" Target="../media/image28.png"/><Relationship Id="rId27" Type="http://schemas.openxmlformats.org/officeDocument/2006/relationships/image" Target="../media/image23.png"/><Relationship Id="rId30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1.png"/><Relationship Id="rId18" Type="http://schemas.openxmlformats.org/officeDocument/2006/relationships/image" Target="../media/image26.png"/><Relationship Id="rId26" Type="http://schemas.openxmlformats.org/officeDocument/2006/relationships/image" Target="../media/image22.png"/><Relationship Id="rId3" Type="http://schemas.openxmlformats.org/officeDocument/2006/relationships/image" Target="../media/image19.png"/><Relationship Id="rId21" Type="http://schemas.openxmlformats.org/officeDocument/2006/relationships/image" Target="../media/image35.png"/><Relationship Id="rId34" Type="http://schemas.openxmlformats.org/officeDocument/2006/relationships/image" Target="../media/image55.png"/><Relationship Id="rId7" Type="http://schemas.openxmlformats.org/officeDocument/2006/relationships/image" Target="../media/image49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5" Type="http://schemas.openxmlformats.org/officeDocument/2006/relationships/image" Target="../media/image37.png"/><Relationship Id="rId33" Type="http://schemas.openxmlformats.org/officeDocument/2006/relationships/image" Target="../media/image59.png"/><Relationship Id="rId2" Type="http://schemas.openxmlformats.org/officeDocument/2006/relationships/image" Target="../media/image45.png"/><Relationship Id="rId16" Type="http://schemas.openxmlformats.org/officeDocument/2006/relationships/image" Target="../media/image38.png"/><Relationship Id="rId20" Type="http://schemas.openxmlformats.org/officeDocument/2006/relationships/image" Target="../media/image27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24" Type="http://schemas.openxmlformats.org/officeDocument/2006/relationships/image" Target="../media/image36.png"/><Relationship Id="rId32" Type="http://schemas.openxmlformats.org/officeDocument/2006/relationships/image" Target="../media/image56.png"/><Relationship Id="rId5" Type="http://schemas.openxmlformats.org/officeDocument/2006/relationships/image" Target="../media/image47.png"/><Relationship Id="rId15" Type="http://schemas.openxmlformats.org/officeDocument/2006/relationships/image" Target="../media/image43.png"/><Relationship Id="rId23" Type="http://schemas.openxmlformats.org/officeDocument/2006/relationships/image" Target="../media/image30.png"/><Relationship Id="rId28" Type="http://schemas.openxmlformats.org/officeDocument/2006/relationships/image" Target="../media/image24.png"/><Relationship Id="rId10" Type="http://schemas.openxmlformats.org/officeDocument/2006/relationships/image" Target="../media/image52.jpeg"/><Relationship Id="rId19" Type="http://schemas.openxmlformats.org/officeDocument/2006/relationships/image" Target="../media/image31.png"/><Relationship Id="rId31" Type="http://schemas.openxmlformats.org/officeDocument/2006/relationships/image" Target="../media/image58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42.png"/><Relationship Id="rId22" Type="http://schemas.openxmlformats.org/officeDocument/2006/relationships/image" Target="../media/image28.png"/><Relationship Id="rId27" Type="http://schemas.openxmlformats.org/officeDocument/2006/relationships/image" Target="../media/image23.png"/><Relationship Id="rId30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1.png"/><Relationship Id="rId18" Type="http://schemas.openxmlformats.org/officeDocument/2006/relationships/image" Target="../media/image26.png"/><Relationship Id="rId26" Type="http://schemas.openxmlformats.org/officeDocument/2006/relationships/image" Target="../media/image22.png"/><Relationship Id="rId3" Type="http://schemas.openxmlformats.org/officeDocument/2006/relationships/image" Target="../media/image19.png"/><Relationship Id="rId21" Type="http://schemas.openxmlformats.org/officeDocument/2006/relationships/image" Target="../media/image35.png"/><Relationship Id="rId7" Type="http://schemas.openxmlformats.org/officeDocument/2006/relationships/image" Target="../media/image49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5" Type="http://schemas.openxmlformats.org/officeDocument/2006/relationships/image" Target="../media/image37.png"/><Relationship Id="rId33" Type="http://schemas.openxmlformats.org/officeDocument/2006/relationships/image" Target="../media/image56.png"/><Relationship Id="rId2" Type="http://schemas.openxmlformats.org/officeDocument/2006/relationships/image" Target="../media/image45.png"/><Relationship Id="rId16" Type="http://schemas.openxmlformats.org/officeDocument/2006/relationships/image" Target="../media/image38.png"/><Relationship Id="rId20" Type="http://schemas.openxmlformats.org/officeDocument/2006/relationships/image" Target="../media/image27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24" Type="http://schemas.openxmlformats.org/officeDocument/2006/relationships/image" Target="../media/image36.png"/><Relationship Id="rId32" Type="http://schemas.openxmlformats.org/officeDocument/2006/relationships/image" Target="../media/image60.png"/><Relationship Id="rId5" Type="http://schemas.openxmlformats.org/officeDocument/2006/relationships/image" Target="../media/image47.png"/><Relationship Id="rId15" Type="http://schemas.openxmlformats.org/officeDocument/2006/relationships/image" Target="../media/image43.png"/><Relationship Id="rId23" Type="http://schemas.openxmlformats.org/officeDocument/2006/relationships/image" Target="../media/image30.png"/><Relationship Id="rId28" Type="http://schemas.openxmlformats.org/officeDocument/2006/relationships/image" Target="../media/image24.png"/><Relationship Id="rId10" Type="http://schemas.openxmlformats.org/officeDocument/2006/relationships/image" Target="../media/image52.jpeg"/><Relationship Id="rId19" Type="http://schemas.openxmlformats.org/officeDocument/2006/relationships/image" Target="../media/image31.png"/><Relationship Id="rId31" Type="http://schemas.openxmlformats.org/officeDocument/2006/relationships/image" Target="../media/image58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42.png"/><Relationship Id="rId22" Type="http://schemas.openxmlformats.org/officeDocument/2006/relationships/image" Target="../media/image28.png"/><Relationship Id="rId27" Type="http://schemas.openxmlformats.org/officeDocument/2006/relationships/image" Target="../media/image23.png"/><Relationship Id="rId30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1.png"/><Relationship Id="rId18" Type="http://schemas.openxmlformats.org/officeDocument/2006/relationships/image" Target="../media/image26.png"/><Relationship Id="rId26" Type="http://schemas.openxmlformats.org/officeDocument/2006/relationships/image" Target="../media/image22.png"/><Relationship Id="rId3" Type="http://schemas.openxmlformats.org/officeDocument/2006/relationships/image" Target="../media/image19.png"/><Relationship Id="rId21" Type="http://schemas.openxmlformats.org/officeDocument/2006/relationships/image" Target="../media/image35.png"/><Relationship Id="rId7" Type="http://schemas.openxmlformats.org/officeDocument/2006/relationships/image" Target="../media/image49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5" Type="http://schemas.openxmlformats.org/officeDocument/2006/relationships/image" Target="../media/image37.png"/><Relationship Id="rId33" Type="http://schemas.openxmlformats.org/officeDocument/2006/relationships/image" Target="../media/image58.png"/><Relationship Id="rId2" Type="http://schemas.openxmlformats.org/officeDocument/2006/relationships/image" Target="../media/image45.png"/><Relationship Id="rId16" Type="http://schemas.openxmlformats.org/officeDocument/2006/relationships/image" Target="../media/image38.png"/><Relationship Id="rId20" Type="http://schemas.openxmlformats.org/officeDocument/2006/relationships/image" Target="../media/image27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24" Type="http://schemas.openxmlformats.org/officeDocument/2006/relationships/image" Target="../media/image36.png"/><Relationship Id="rId32" Type="http://schemas.openxmlformats.org/officeDocument/2006/relationships/image" Target="../media/image60.png"/><Relationship Id="rId5" Type="http://schemas.openxmlformats.org/officeDocument/2006/relationships/image" Target="../media/image47.png"/><Relationship Id="rId15" Type="http://schemas.openxmlformats.org/officeDocument/2006/relationships/image" Target="../media/image43.png"/><Relationship Id="rId23" Type="http://schemas.openxmlformats.org/officeDocument/2006/relationships/image" Target="../media/image30.png"/><Relationship Id="rId28" Type="http://schemas.openxmlformats.org/officeDocument/2006/relationships/image" Target="../media/image24.png"/><Relationship Id="rId10" Type="http://schemas.openxmlformats.org/officeDocument/2006/relationships/image" Target="../media/image52.jpeg"/><Relationship Id="rId19" Type="http://schemas.openxmlformats.org/officeDocument/2006/relationships/image" Target="../media/image31.png"/><Relationship Id="rId31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42.png"/><Relationship Id="rId22" Type="http://schemas.openxmlformats.org/officeDocument/2006/relationships/image" Target="../media/image28.png"/><Relationship Id="rId27" Type="http://schemas.openxmlformats.org/officeDocument/2006/relationships/image" Target="../media/image23.png"/><Relationship Id="rId30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1.png"/><Relationship Id="rId18" Type="http://schemas.openxmlformats.org/officeDocument/2006/relationships/image" Target="../media/image26.png"/><Relationship Id="rId26" Type="http://schemas.openxmlformats.org/officeDocument/2006/relationships/image" Target="../media/image22.png"/><Relationship Id="rId3" Type="http://schemas.openxmlformats.org/officeDocument/2006/relationships/image" Target="../media/image19.png"/><Relationship Id="rId21" Type="http://schemas.openxmlformats.org/officeDocument/2006/relationships/image" Target="../media/image35.png"/><Relationship Id="rId7" Type="http://schemas.openxmlformats.org/officeDocument/2006/relationships/image" Target="../media/image49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5" Type="http://schemas.openxmlformats.org/officeDocument/2006/relationships/image" Target="../media/image37.png"/><Relationship Id="rId33" Type="http://schemas.openxmlformats.org/officeDocument/2006/relationships/image" Target="../media/image58.png"/><Relationship Id="rId2" Type="http://schemas.openxmlformats.org/officeDocument/2006/relationships/image" Target="../media/image45.png"/><Relationship Id="rId16" Type="http://schemas.openxmlformats.org/officeDocument/2006/relationships/image" Target="../media/image38.png"/><Relationship Id="rId20" Type="http://schemas.openxmlformats.org/officeDocument/2006/relationships/image" Target="../media/image27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24" Type="http://schemas.openxmlformats.org/officeDocument/2006/relationships/image" Target="../media/image36.png"/><Relationship Id="rId32" Type="http://schemas.openxmlformats.org/officeDocument/2006/relationships/image" Target="../media/image54.png"/><Relationship Id="rId5" Type="http://schemas.openxmlformats.org/officeDocument/2006/relationships/image" Target="../media/image47.png"/><Relationship Id="rId15" Type="http://schemas.openxmlformats.org/officeDocument/2006/relationships/image" Target="../media/image43.png"/><Relationship Id="rId23" Type="http://schemas.openxmlformats.org/officeDocument/2006/relationships/image" Target="../media/image30.png"/><Relationship Id="rId28" Type="http://schemas.openxmlformats.org/officeDocument/2006/relationships/image" Target="../media/image24.png"/><Relationship Id="rId10" Type="http://schemas.openxmlformats.org/officeDocument/2006/relationships/image" Target="../media/image52.jpeg"/><Relationship Id="rId19" Type="http://schemas.openxmlformats.org/officeDocument/2006/relationships/image" Target="../media/image31.png"/><Relationship Id="rId31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42.png"/><Relationship Id="rId22" Type="http://schemas.openxmlformats.org/officeDocument/2006/relationships/image" Target="../media/image28.png"/><Relationship Id="rId27" Type="http://schemas.openxmlformats.org/officeDocument/2006/relationships/image" Target="../media/image23.png"/><Relationship Id="rId30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1.png"/><Relationship Id="rId18" Type="http://schemas.openxmlformats.org/officeDocument/2006/relationships/image" Target="../media/image26.png"/><Relationship Id="rId26" Type="http://schemas.openxmlformats.org/officeDocument/2006/relationships/image" Target="../media/image22.png"/><Relationship Id="rId3" Type="http://schemas.openxmlformats.org/officeDocument/2006/relationships/image" Target="../media/image19.png"/><Relationship Id="rId21" Type="http://schemas.openxmlformats.org/officeDocument/2006/relationships/image" Target="../media/image35.png"/><Relationship Id="rId7" Type="http://schemas.openxmlformats.org/officeDocument/2006/relationships/image" Target="../media/image49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5" Type="http://schemas.openxmlformats.org/officeDocument/2006/relationships/image" Target="../media/image37.png"/><Relationship Id="rId2" Type="http://schemas.openxmlformats.org/officeDocument/2006/relationships/image" Target="../media/image45.png"/><Relationship Id="rId16" Type="http://schemas.openxmlformats.org/officeDocument/2006/relationships/image" Target="../media/image38.png"/><Relationship Id="rId20" Type="http://schemas.openxmlformats.org/officeDocument/2006/relationships/image" Target="../media/image27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24" Type="http://schemas.openxmlformats.org/officeDocument/2006/relationships/image" Target="../media/image36.png"/><Relationship Id="rId5" Type="http://schemas.openxmlformats.org/officeDocument/2006/relationships/image" Target="../media/image47.png"/><Relationship Id="rId15" Type="http://schemas.openxmlformats.org/officeDocument/2006/relationships/image" Target="../media/image43.png"/><Relationship Id="rId23" Type="http://schemas.openxmlformats.org/officeDocument/2006/relationships/image" Target="../media/image30.png"/><Relationship Id="rId28" Type="http://schemas.openxmlformats.org/officeDocument/2006/relationships/image" Target="../media/image24.png"/><Relationship Id="rId10" Type="http://schemas.openxmlformats.org/officeDocument/2006/relationships/image" Target="../media/image52.jpeg"/><Relationship Id="rId19" Type="http://schemas.openxmlformats.org/officeDocument/2006/relationships/image" Target="../media/image31.png"/><Relationship Id="rId31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42.png"/><Relationship Id="rId22" Type="http://schemas.openxmlformats.org/officeDocument/2006/relationships/image" Target="../media/image28.png"/><Relationship Id="rId27" Type="http://schemas.openxmlformats.org/officeDocument/2006/relationships/image" Target="../media/image23.png"/><Relationship Id="rId30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1.png"/><Relationship Id="rId18" Type="http://schemas.openxmlformats.org/officeDocument/2006/relationships/image" Target="../media/image26.png"/><Relationship Id="rId26" Type="http://schemas.openxmlformats.org/officeDocument/2006/relationships/image" Target="../media/image22.png"/><Relationship Id="rId3" Type="http://schemas.openxmlformats.org/officeDocument/2006/relationships/image" Target="../media/image19.png"/><Relationship Id="rId21" Type="http://schemas.openxmlformats.org/officeDocument/2006/relationships/image" Target="../media/image35.png"/><Relationship Id="rId7" Type="http://schemas.openxmlformats.org/officeDocument/2006/relationships/image" Target="../media/image49.jpeg"/><Relationship Id="rId12" Type="http://schemas.openxmlformats.org/officeDocument/2006/relationships/image" Target="../media/image39.png"/><Relationship Id="rId17" Type="http://schemas.openxmlformats.org/officeDocument/2006/relationships/image" Target="../media/image40.png"/><Relationship Id="rId25" Type="http://schemas.openxmlformats.org/officeDocument/2006/relationships/image" Target="../media/image37.png"/><Relationship Id="rId2" Type="http://schemas.openxmlformats.org/officeDocument/2006/relationships/image" Target="../media/image45.png"/><Relationship Id="rId16" Type="http://schemas.openxmlformats.org/officeDocument/2006/relationships/image" Target="../media/image38.png"/><Relationship Id="rId20" Type="http://schemas.openxmlformats.org/officeDocument/2006/relationships/image" Target="../media/image27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24" Type="http://schemas.openxmlformats.org/officeDocument/2006/relationships/image" Target="../media/image36.png"/><Relationship Id="rId5" Type="http://schemas.openxmlformats.org/officeDocument/2006/relationships/image" Target="../media/image47.png"/><Relationship Id="rId15" Type="http://schemas.openxmlformats.org/officeDocument/2006/relationships/image" Target="../media/image43.png"/><Relationship Id="rId23" Type="http://schemas.openxmlformats.org/officeDocument/2006/relationships/image" Target="../media/image30.png"/><Relationship Id="rId28" Type="http://schemas.openxmlformats.org/officeDocument/2006/relationships/image" Target="../media/image24.png"/><Relationship Id="rId10" Type="http://schemas.openxmlformats.org/officeDocument/2006/relationships/image" Target="../media/image52.jpeg"/><Relationship Id="rId19" Type="http://schemas.openxmlformats.org/officeDocument/2006/relationships/image" Target="../media/image31.png"/><Relationship Id="rId31" Type="http://schemas.openxmlformats.org/officeDocument/2006/relationships/image" Target="../media/image63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42.png"/><Relationship Id="rId22" Type="http://schemas.openxmlformats.org/officeDocument/2006/relationships/image" Target="../media/image28.png"/><Relationship Id="rId27" Type="http://schemas.openxmlformats.org/officeDocument/2006/relationships/image" Target="../media/image23.png"/><Relationship Id="rId30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4.png"/><Relationship Id="rId26" Type="http://schemas.openxmlformats.org/officeDocument/2006/relationships/image" Target="../media/image81.jpeg"/><Relationship Id="rId39" Type="http://schemas.openxmlformats.org/officeDocument/2006/relationships/image" Target="../media/image94.jpeg"/><Relationship Id="rId21" Type="http://schemas.openxmlformats.org/officeDocument/2006/relationships/image" Target="../media/image53.jpeg"/><Relationship Id="rId34" Type="http://schemas.openxmlformats.org/officeDocument/2006/relationships/image" Target="../media/image89.jpeg"/><Relationship Id="rId42" Type="http://schemas.openxmlformats.org/officeDocument/2006/relationships/image" Target="../media/image97.jpeg"/><Relationship Id="rId47" Type="http://schemas.openxmlformats.org/officeDocument/2006/relationships/image" Target="../media/image102.jpeg"/><Relationship Id="rId50" Type="http://schemas.openxmlformats.org/officeDocument/2006/relationships/image" Target="../media/image105.jpeg"/><Relationship Id="rId55" Type="http://schemas.openxmlformats.org/officeDocument/2006/relationships/image" Target="../media/image110.jpeg"/><Relationship Id="rId7" Type="http://schemas.openxmlformats.org/officeDocument/2006/relationships/image" Target="../media/image65.png"/><Relationship Id="rId2" Type="http://schemas.openxmlformats.org/officeDocument/2006/relationships/image" Target="../media/image22.png"/><Relationship Id="rId16" Type="http://schemas.openxmlformats.org/officeDocument/2006/relationships/image" Target="../media/image48.png"/><Relationship Id="rId20" Type="http://schemas.openxmlformats.org/officeDocument/2006/relationships/image" Target="../media/image76.png"/><Relationship Id="rId29" Type="http://schemas.openxmlformats.org/officeDocument/2006/relationships/image" Target="../media/image84.jpeg"/><Relationship Id="rId41" Type="http://schemas.openxmlformats.org/officeDocument/2006/relationships/image" Target="../media/image96.jpeg"/><Relationship Id="rId54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31.png"/><Relationship Id="rId24" Type="http://schemas.openxmlformats.org/officeDocument/2006/relationships/image" Target="../media/image79.jpeg"/><Relationship Id="rId32" Type="http://schemas.openxmlformats.org/officeDocument/2006/relationships/image" Target="../media/image87.jpeg"/><Relationship Id="rId37" Type="http://schemas.openxmlformats.org/officeDocument/2006/relationships/image" Target="../media/image92.jpeg"/><Relationship Id="rId40" Type="http://schemas.openxmlformats.org/officeDocument/2006/relationships/image" Target="../media/image95.jpeg"/><Relationship Id="rId45" Type="http://schemas.openxmlformats.org/officeDocument/2006/relationships/image" Target="../media/image100.jpeg"/><Relationship Id="rId53" Type="http://schemas.openxmlformats.org/officeDocument/2006/relationships/image" Target="../media/image108.jpeg"/><Relationship Id="rId58" Type="http://schemas.openxmlformats.org/officeDocument/2006/relationships/image" Target="../media/image113.jpeg"/><Relationship Id="rId5" Type="http://schemas.openxmlformats.org/officeDocument/2006/relationships/image" Target="../media/image25.png"/><Relationship Id="rId15" Type="http://schemas.openxmlformats.org/officeDocument/2006/relationships/image" Target="../media/image72.png"/><Relationship Id="rId23" Type="http://schemas.openxmlformats.org/officeDocument/2006/relationships/image" Target="../media/image78.png"/><Relationship Id="rId28" Type="http://schemas.openxmlformats.org/officeDocument/2006/relationships/image" Target="../media/image83.jpeg"/><Relationship Id="rId36" Type="http://schemas.openxmlformats.org/officeDocument/2006/relationships/image" Target="../media/image91.jpeg"/><Relationship Id="rId49" Type="http://schemas.openxmlformats.org/officeDocument/2006/relationships/image" Target="../media/image104.jpeg"/><Relationship Id="rId57" Type="http://schemas.openxmlformats.org/officeDocument/2006/relationships/image" Target="../media/image112.jpeg"/><Relationship Id="rId61" Type="http://schemas.openxmlformats.org/officeDocument/2006/relationships/image" Target="../media/image116.jpeg"/><Relationship Id="rId10" Type="http://schemas.openxmlformats.org/officeDocument/2006/relationships/image" Target="../media/image68.png"/><Relationship Id="rId19" Type="http://schemas.openxmlformats.org/officeDocument/2006/relationships/image" Target="../media/image75.png"/><Relationship Id="rId31" Type="http://schemas.openxmlformats.org/officeDocument/2006/relationships/image" Target="../media/image86.jpeg"/><Relationship Id="rId44" Type="http://schemas.openxmlformats.org/officeDocument/2006/relationships/image" Target="../media/image99.jpeg"/><Relationship Id="rId52" Type="http://schemas.openxmlformats.org/officeDocument/2006/relationships/image" Target="../media/image107.jpeg"/><Relationship Id="rId60" Type="http://schemas.openxmlformats.org/officeDocument/2006/relationships/image" Target="../media/image115.jpeg"/><Relationship Id="rId4" Type="http://schemas.openxmlformats.org/officeDocument/2006/relationships/image" Target="../media/image24.png"/><Relationship Id="rId9" Type="http://schemas.openxmlformats.org/officeDocument/2006/relationships/image" Target="../media/image67.png"/><Relationship Id="rId14" Type="http://schemas.openxmlformats.org/officeDocument/2006/relationships/image" Target="../media/image71.png"/><Relationship Id="rId22" Type="http://schemas.openxmlformats.org/officeDocument/2006/relationships/image" Target="../media/image77.png"/><Relationship Id="rId27" Type="http://schemas.openxmlformats.org/officeDocument/2006/relationships/image" Target="../media/image82.jpeg"/><Relationship Id="rId30" Type="http://schemas.openxmlformats.org/officeDocument/2006/relationships/image" Target="../media/image85.jpeg"/><Relationship Id="rId35" Type="http://schemas.openxmlformats.org/officeDocument/2006/relationships/image" Target="../media/image90.jpeg"/><Relationship Id="rId43" Type="http://schemas.openxmlformats.org/officeDocument/2006/relationships/image" Target="../media/image98.jpeg"/><Relationship Id="rId48" Type="http://schemas.openxmlformats.org/officeDocument/2006/relationships/image" Target="../media/image103.jpeg"/><Relationship Id="rId56" Type="http://schemas.openxmlformats.org/officeDocument/2006/relationships/image" Target="../media/image111.jpeg"/><Relationship Id="rId8" Type="http://schemas.openxmlformats.org/officeDocument/2006/relationships/image" Target="../media/image66.png"/><Relationship Id="rId51" Type="http://schemas.openxmlformats.org/officeDocument/2006/relationships/image" Target="../media/image106.jpeg"/><Relationship Id="rId3" Type="http://schemas.openxmlformats.org/officeDocument/2006/relationships/image" Target="../media/image23.png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5" Type="http://schemas.openxmlformats.org/officeDocument/2006/relationships/image" Target="../media/image80.jpeg"/><Relationship Id="rId33" Type="http://schemas.openxmlformats.org/officeDocument/2006/relationships/image" Target="../media/image88.jpeg"/><Relationship Id="rId38" Type="http://schemas.openxmlformats.org/officeDocument/2006/relationships/image" Target="../media/image93.jpeg"/><Relationship Id="rId46" Type="http://schemas.openxmlformats.org/officeDocument/2006/relationships/image" Target="../media/image101.jpeg"/><Relationship Id="rId59" Type="http://schemas.openxmlformats.org/officeDocument/2006/relationships/image" Target="../media/image1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4.png"/><Relationship Id="rId26" Type="http://schemas.openxmlformats.org/officeDocument/2006/relationships/image" Target="../media/image121.png"/><Relationship Id="rId39" Type="http://schemas.openxmlformats.org/officeDocument/2006/relationships/image" Target="../media/image94.jpeg"/><Relationship Id="rId21" Type="http://schemas.openxmlformats.org/officeDocument/2006/relationships/image" Target="../media/image53.jpeg"/><Relationship Id="rId34" Type="http://schemas.openxmlformats.org/officeDocument/2006/relationships/image" Target="../media/image89.jpeg"/><Relationship Id="rId42" Type="http://schemas.openxmlformats.org/officeDocument/2006/relationships/image" Target="../media/image97.jpeg"/><Relationship Id="rId47" Type="http://schemas.openxmlformats.org/officeDocument/2006/relationships/image" Target="../media/image102.jpeg"/><Relationship Id="rId50" Type="http://schemas.openxmlformats.org/officeDocument/2006/relationships/image" Target="../media/image105.jpeg"/><Relationship Id="rId55" Type="http://schemas.openxmlformats.org/officeDocument/2006/relationships/image" Target="../media/image110.jpeg"/><Relationship Id="rId63" Type="http://schemas.openxmlformats.org/officeDocument/2006/relationships/image" Target="../media/image41.png"/><Relationship Id="rId68" Type="http://schemas.openxmlformats.org/officeDocument/2006/relationships/image" Target="../media/image35.png"/><Relationship Id="rId7" Type="http://schemas.openxmlformats.org/officeDocument/2006/relationships/image" Target="../media/image117.jpeg"/><Relationship Id="rId2" Type="http://schemas.openxmlformats.org/officeDocument/2006/relationships/image" Target="../media/image22.png"/><Relationship Id="rId16" Type="http://schemas.openxmlformats.org/officeDocument/2006/relationships/image" Target="../media/image48.png"/><Relationship Id="rId29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31.png"/><Relationship Id="rId24" Type="http://schemas.openxmlformats.org/officeDocument/2006/relationships/image" Target="../media/image119.png"/><Relationship Id="rId32" Type="http://schemas.openxmlformats.org/officeDocument/2006/relationships/image" Target="../media/image87.jpeg"/><Relationship Id="rId37" Type="http://schemas.openxmlformats.org/officeDocument/2006/relationships/image" Target="../media/image92.jpeg"/><Relationship Id="rId40" Type="http://schemas.openxmlformats.org/officeDocument/2006/relationships/image" Target="../media/image95.jpeg"/><Relationship Id="rId45" Type="http://schemas.openxmlformats.org/officeDocument/2006/relationships/image" Target="../media/image100.jpeg"/><Relationship Id="rId53" Type="http://schemas.openxmlformats.org/officeDocument/2006/relationships/image" Target="../media/image108.jpeg"/><Relationship Id="rId58" Type="http://schemas.openxmlformats.org/officeDocument/2006/relationships/image" Target="../media/image113.jpeg"/><Relationship Id="rId66" Type="http://schemas.openxmlformats.org/officeDocument/2006/relationships/image" Target="../media/image38.png"/><Relationship Id="rId5" Type="http://schemas.openxmlformats.org/officeDocument/2006/relationships/image" Target="../media/image25.png"/><Relationship Id="rId15" Type="http://schemas.openxmlformats.org/officeDocument/2006/relationships/image" Target="../media/image72.png"/><Relationship Id="rId23" Type="http://schemas.openxmlformats.org/officeDocument/2006/relationships/image" Target="../media/image78.png"/><Relationship Id="rId28" Type="http://schemas.openxmlformats.org/officeDocument/2006/relationships/image" Target="../media/image123.png"/><Relationship Id="rId36" Type="http://schemas.openxmlformats.org/officeDocument/2006/relationships/image" Target="../media/image91.jpeg"/><Relationship Id="rId49" Type="http://schemas.openxmlformats.org/officeDocument/2006/relationships/image" Target="../media/image104.jpeg"/><Relationship Id="rId57" Type="http://schemas.openxmlformats.org/officeDocument/2006/relationships/image" Target="../media/image112.jpeg"/><Relationship Id="rId61" Type="http://schemas.openxmlformats.org/officeDocument/2006/relationships/image" Target="../media/image116.jpeg"/><Relationship Id="rId10" Type="http://schemas.openxmlformats.org/officeDocument/2006/relationships/image" Target="../media/image68.png"/><Relationship Id="rId19" Type="http://schemas.openxmlformats.org/officeDocument/2006/relationships/image" Target="../media/image75.png"/><Relationship Id="rId31" Type="http://schemas.openxmlformats.org/officeDocument/2006/relationships/image" Target="../media/image126.png"/><Relationship Id="rId44" Type="http://schemas.openxmlformats.org/officeDocument/2006/relationships/image" Target="../media/image99.jpeg"/><Relationship Id="rId52" Type="http://schemas.openxmlformats.org/officeDocument/2006/relationships/image" Target="../media/image107.jpeg"/><Relationship Id="rId60" Type="http://schemas.openxmlformats.org/officeDocument/2006/relationships/image" Target="../media/image115.jpeg"/><Relationship Id="rId65" Type="http://schemas.openxmlformats.org/officeDocument/2006/relationships/image" Target="../media/image43.png"/><Relationship Id="rId4" Type="http://schemas.openxmlformats.org/officeDocument/2006/relationships/image" Target="../media/image24.png"/><Relationship Id="rId9" Type="http://schemas.openxmlformats.org/officeDocument/2006/relationships/image" Target="../media/image67.png"/><Relationship Id="rId14" Type="http://schemas.openxmlformats.org/officeDocument/2006/relationships/image" Target="../media/image71.png"/><Relationship Id="rId22" Type="http://schemas.openxmlformats.org/officeDocument/2006/relationships/image" Target="../media/image77.png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Relationship Id="rId35" Type="http://schemas.openxmlformats.org/officeDocument/2006/relationships/image" Target="../media/image90.jpeg"/><Relationship Id="rId43" Type="http://schemas.openxmlformats.org/officeDocument/2006/relationships/image" Target="../media/image98.jpeg"/><Relationship Id="rId48" Type="http://schemas.openxmlformats.org/officeDocument/2006/relationships/image" Target="../media/image103.jpeg"/><Relationship Id="rId56" Type="http://schemas.openxmlformats.org/officeDocument/2006/relationships/image" Target="../media/image111.jpeg"/><Relationship Id="rId64" Type="http://schemas.openxmlformats.org/officeDocument/2006/relationships/image" Target="../media/image42.png"/><Relationship Id="rId69" Type="http://schemas.openxmlformats.org/officeDocument/2006/relationships/image" Target="../media/image36.png"/><Relationship Id="rId8" Type="http://schemas.openxmlformats.org/officeDocument/2006/relationships/image" Target="../media/image118.jpeg"/><Relationship Id="rId51" Type="http://schemas.openxmlformats.org/officeDocument/2006/relationships/image" Target="../media/image106.jpeg"/><Relationship Id="rId3" Type="http://schemas.openxmlformats.org/officeDocument/2006/relationships/image" Target="../media/image23.png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5" Type="http://schemas.openxmlformats.org/officeDocument/2006/relationships/image" Target="../media/image120.png"/><Relationship Id="rId33" Type="http://schemas.openxmlformats.org/officeDocument/2006/relationships/image" Target="../media/image88.jpeg"/><Relationship Id="rId38" Type="http://schemas.openxmlformats.org/officeDocument/2006/relationships/image" Target="../media/image93.jpeg"/><Relationship Id="rId46" Type="http://schemas.openxmlformats.org/officeDocument/2006/relationships/image" Target="../media/image101.jpeg"/><Relationship Id="rId59" Type="http://schemas.openxmlformats.org/officeDocument/2006/relationships/image" Target="../media/image114.jpeg"/><Relationship Id="rId67" Type="http://schemas.openxmlformats.org/officeDocument/2006/relationships/image" Target="../media/image40.png"/><Relationship Id="rId20" Type="http://schemas.openxmlformats.org/officeDocument/2006/relationships/image" Target="../media/image76.png"/><Relationship Id="rId41" Type="http://schemas.openxmlformats.org/officeDocument/2006/relationships/image" Target="../media/image96.jpeg"/><Relationship Id="rId54" Type="http://schemas.openxmlformats.org/officeDocument/2006/relationships/image" Target="../media/image109.jpeg"/><Relationship Id="rId62" Type="http://schemas.openxmlformats.org/officeDocument/2006/relationships/image" Target="../media/image39.png"/><Relationship Id="rId70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29.png"/><Relationship Id="rId3" Type="http://schemas.openxmlformats.org/officeDocument/2006/relationships/image" Target="../media/image128.png"/><Relationship Id="rId7" Type="http://schemas.openxmlformats.org/officeDocument/2006/relationships/image" Target="../media/image43.png"/><Relationship Id="rId12" Type="http://schemas.openxmlformats.org/officeDocument/2006/relationships/image" Target="../media/image3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36.png"/><Relationship Id="rId5" Type="http://schemas.openxmlformats.org/officeDocument/2006/relationships/image" Target="../media/image41.png"/><Relationship Id="rId10" Type="http://schemas.openxmlformats.org/officeDocument/2006/relationships/image" Target="../media/image35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Relationship Id="rId14" Type="http://schemas.openxmlformats.org/officeDocument/2006/relationships/image" Target="../media/image130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.jpeg"/><Relationship Id="rId18" Type="http://schemas.openxmlformats.org/officeDocument/2006/relationships/image" Target="../media/image140.jpeg"/><Relationship Id="rId26" Type="http://schemas.openxmlformats.org/officeDocument/2006/relationships/image" Target="../media/image80.jpeg"/><Relationship Id="rId39" Type="http://schemas.openxmlformats.org/officeDocument/2006/relationships/image" Target="../media/image93.jpeg"/><Relationship Id="rId21" Type="http://schemas.openxmlformats.org/officeDocument/2006/relationships/image" Target="../media/image143.jpeg"/><Relationship Id="rId34" Type="http://schemas.openxmlformats.org/officeDocument/2006/relationships/image" Target="../media/image88.jpeg"/><Relationship Id="rId42" Type="http://schemas.openxmlformats.org/officeDocument/2006/relationships/image" Target="../media/image96.jpeg"/><Relationship Id="rId47" Type="http://schemas.openxmlformats.org/officeDocument/2006/relationships/image" Target="../media/image101.jpeg"/><Relationship Id="rId50" Type="http://schemas.openxmlformats.org/officeDocument/2006/relationships/image" Target="../media/image104.jpeg"/><Relationship Id="rId55" Type="http://schemas.openxmlformats.org/officeDocument/2006/relationships/image" Target="../media/image109.jpeg"/><Relationship Id="rId63" Type="http://schemas.openxmlformats.org/officeDocument/2006/relationships/image" Target="../media/image41.png"/><Relationship Id="rId68" Type="http://schemas.openxmlformats.org/officeDocument/2006/relationships/image" Target="../media/image27.png"/><Relationship Id="rId76" Type="http://schemas.openxmlformats.org/officeDocument/2006/relationships/image" Target="../media/image43.png"/><Relationship Id="rId7" Type="http://schemas.openxmlformats.org/officeDocument/2006/relationships/image" Target="../media/image64.png"/><Relationship Id="rId71" Type="http://schemas.openxmlformats.org/officeDocument/2006/relationships/image" Target="../media/image42.png"/><Relationship Id="rId2" Type="http://schemas.openxmlformats.org/officeDocument/2006/relationships/image" Target="../media/image131.png"/><Relationship Id="rId16" Type="http://schemas.openxmlformats.org/officeDocument/2006/relationships/image" Target="../media/image138.jpeg"/><Relationship Id="rId29" Type="http://schemas.openxmlformats.org/officeDocument/2006/relationships/image" Target="../media/image83.jpeg"/><Relationship Id="rId11" Type="http://schemas.openxmlformats.org/officeDocument/2006/relationships/image" Target="../media/image133.jpeg"/><Relationship Id="rId24" Type="http://schemas.openxmlformats.org/officeDocument/2006/relationships/image" Target="../media/image145.jpeg"/><Relationship Id="rId32" Type="http://schemas.openxmlformats.org/officeDocument/2006/relationships/image" Target="../media/image126.png"/><Relationship Id="rId37" Type="http://schemas.openxmlformats.org/officeDocument/2006/relationships/image" Target="../media/image91.jpeg"/><Relationship Id="rId40" Type="http://schemas.openxmlformats.org/officeDocument/2006/relationships/image" Target="../media/image94.jpeg"/><Relationship Id="rId45" Type="http://schemas.openxmlformats.org/officeDocument/2006/relationships/image" Target="../media/image99.jpeg"/><Relationship Id="rId53" Type="http://schemas.openxmlformats.org/officeDocument/2006/relationships/image" Target="../media/image107.jpeg"/><Relationship Id="rId58" Type="http://schemas.openxmlformats.org/officeDocument/2006/relationships/image" Target="../media/image112.jpeg"/><Relationship Id="rId66" Type="http://schemas.openxmlformats.org/officeDocument/2006/relationships/image" Target="../media/image26.png"/><Relationship Id="rId74" Type="http://schemas.openxmlformats.org/officeDocument/2006/relationships/image" Target="../media/image36.png"/><Relationship Id="rId5" Type="http://schemas.openxmlformats.org/officeDocument/2006/relationships/image" Target="../media/image24.png"/><Relationship Id="rId15" Type="http://schemas.openxmlformats.org/officeDocument/2006/relationships/image" Target="../media/image137.jpeg"/><Relationship Id="rId23" Type="http://schemas.openxmlformats.org/officeDocument/2006/relationships/image" Target="../media/image144.jpeg"/><Relationship Id="rId28" Type="http://schemas.openxmlformats.org/officeDocument/2006/relationships/image" Target="../media/image82.jpeg"/><Relationship Id="rId36" Type="http://schemas.openxmlformats.org/officeDocument/2006/relationships/image" Target="../media/image90.jpeg"/><Relationship Id="rId49" Type="http://schemas.openxmlformats.org/officeDocument/2006/relationships/image" Target="../media/image103.jpeg"/><Relationship Id="rId57" Type="http://schemas.openxmlformats.org/officeDocument/2006/relationships/image" Target="../media/image111.jpeg"/><Relationship Id="rId61" Type="http://schemas.openxmlformats.org/officeDocument/2006/relationships/image" Target="../media/image115.jpeg"/><Relationship Id="rId10" Type="http://schemas.openxmlformats.org/officeDocument/2006/relationships/image" Target="../media/image132.jpeg"/><Relationship Id="rId19" Type="http://schemas.openxmlformats.org/officeDocument/2006/relationships/image" Target="../media/image141.jpeg"/><Relationship Id="rId31" Type="http://schemas.openxmlformats.org/officeDocument/2006/relationships/image" Target="../media/image125.png"/><Relationship Id="rId44" Type="http://schemas.openxmlformats.org/officeDocument/2006/relationships/image" Target="../media/image98.jpeg"/><Relationship Id="rId52" Type="http://schemas.openxmlformats.org/officeDocument/2006/relationships/image" Target="../media/image106.jpeg"/><Relationship Id="rId60" Type="http://schemas.openxmlformats.org/officeDocument/2006/relationships/image" Target="../media/image114.jpeg"/><Relationship Id="rId65" Type="http://schemas.openxmlformats.org/officeDocument/2006/relationships/image" Target="../media/image39.png"/><Relationship Id="rId73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118.jpeg"/><Relationship Id="rId14" Type="http://schemas.openxmlformats.org/officeDocument/2006/relationships/image" Target="../media/image136.jpeg"/><Relationship Id="rId22" Type="http://schemas.openxmlformats.org/officeDocument/2006/relationships/image" Target="../media/image53.jpeg"/><Relationship Id="rId27" Type="http://schemas.openxmlformats.org/officeDocument/2006/relationships/image" Target="../media/image81.jpeg"/><Relationship Id="rId30" Type="http://schemas.openxmlformats.org/officeDocument/2006/relationships/image" Target="../media/image84.jpeg"/><Relationship Id="rId35" Type="http://schemas.openxmlformats.org/officeDocument/2006/relationships/image" Target="../media/image89.jpeg"/><Relationship Id="rId43" Type="http://schemas.openxmlformats.org/officeDocument/2006/relationships/image" Target="../media/image97.jpeg"/><Relationship Id="rId48" Type="http://schemas.openxmlformats.org/officeDocument/2006/relationships/image" Target="../media/image102.jpeg"/><Relationship Id="rId56" Type="http://schemas.openxmlformats.org/officeDocument/2006/relationships/image" Target="../media/image110.jpeg"/><Relationship Id="rId64" Type="http://schemas.openxmlformats.org/officeDocument/2006/relationships/image" Target="../media/image37.png"/><Relationship Id="rId69" Type="http://schemas.openxmlformats.org/officeDocument/2006/relationships/image" Target="../media/image35.png"/><Relationship Id="rId8" Type="http://schemas.openxmlformats.org/officeDocument/2006/relationships/image" Target="../media/image117.jpeg"/><Relationship Id="rId51" Type="http://schemas.openxmlformats.org/officeDocument/2006/relationships/image" Target="../media/image105.jpeg"/><Relationship Id="rId72" Type="http://schemas.openxmlformats.org/officeDocument/2006/relationships/image" Target="../media/image28.png"/><Relationship Id="rId3" Type="http://schemas.openxmlformats.org/officeDocument/2006/relationships/image" Target="../media/image22.png"/><Relationship Id="rId12" Type="http://schemas.openxmlformats.org/officeDocument/2006/relationships/image" Target="../media/image134.jpeg"/><Relationship Id="rId17" Type="http://schemas.openxmlformats.org/officeDocument/2006/relationships/image" Target="../media/image139.jpeg"/><Relationship Id="rId25" Type="http://schemas.openxmlformats.org/officeDocument/2006/relationships/image" Target="../media/image79.jpeg"/><Relationship Id="rId33" Type="http://schemas.openxmlformats.org/officeDocument/2006/relationships/image" Target="../media/image87.jpeg"/><Relationship Id="rId38" Type="http://schemas.openxmlformats.org/officeDocument/2006/relationships/image" Target="../media/image92.jpeg"/><Relationship Id="rId46" Type="http://schemas.openxmlformats.org/officeDocument/2006/relationships/image" Target="../media/image100.jpeg"/><Relationship Id="rId59" Type="http://schemas.openxmlformats.org/officeDocument/2006/relationships/image" Target="../media/image113.jpeg"/><Relationship Id="rId67" Type="http://schemas.openxmlformats.org/officeDocument/2006/relationships/image" Target="../media/image31.png"/><Relationship Id="rId20" Type="http://schemas.openxmlformats.org/officeDocument/2006/relationships/image" Target="../media/image142.jpeg"/><Relationship Id="rId41" Type="http://schemas.openxmlformats.org/officeDocument/2006/relationships/image" Target="../media/image95.jpeg"/><Relationship Id="rId54" Type="http://schemas.openxmlformats.org/officeDocument/2006/relationships/image" Target="../media/image108.jpeg"/><Relationship Id="rId62" Type="http://schemas.openxmlformats.org/officeDocument/2006/relationships/image" Target="../media/image116.jpeg"/><Relationship Id="rId70" Type="http://schemas.openxmlformats.org/officeDocument/2006/relationships/image" Target="../media/image40.png"/><Relationship Id="rId7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26" Type="http://schemas.openxmlformats.org/officeDocument/2006/relationships/image" Target="../media/image120.png"/><Relationship Id="rId39" Type="http://schemas.openxmlformats.org/officeDocument/2006/relationships/image" Target="../media/image93.jpeg"/><Relationship Id="rId21" Type="http://schemas.openxmlformats.org/officeDocument/2006/relationships/image" Target="../media/image76.png"/><Relationship Id="rId34" Type="http://schemas.openxmlformats.org/officeDocument/2006/relationships/image" Target="../media/image88.jpeg"/><Relationship Id="rId42" Type="http://schemas.openxmlformats.org/officeDocument/2006/relationships/image" Target="../media/image96.jpeg"/><Relationship Id="rId47" Type="http://schemas.openxmlformats.org/officeDocument/2006/relationships/image" Target="../media/image101.jpeg"/><Relationship Id="rId50" Type="http://schemas.openxmlformats.org/officeDocument/2006/relationships/image" Target="../media/image104.jpeg"/><Relationship Id="rId55" Type="http://schemas.openxmlformats.org/officeDocument/2006/relationships/image" Target="../media/image109.jpeg"/><Relationship Id="rId63" Type="http://schemas.openxmlformats.org/officeDocument/2006/relationships/image" Target="../media/image41.png"/><Relationship Id="rId68" Type="http://schemas.openxmlformats.org/officeDocument/2006/relationships/image" Target="../media/image35.png"/><Relationship Id="rId7" Type="http://schemas.openxmlformats.org/officeDocument/2006/relationships/image" Target="../media/image64.png"/><Relationship Id="rId71" Type="http://schemas.openxmlformats.org/officeDocument/2006/relationships/image" Target="../media/image28.png"/><Relationship Id="rId2" Type="http://schemas.openxmlformats.org/officeDocument/2006/relationships/image" Target="../media/image131.png"/><Relationship Id="rId16" Type="http://schemas.openxmlformats.org/officeDocument/2006/relationships/image" Target="../media/image72.png"/><Relationship Id="rId29" Type="http://schemas.openxmlformats.org/officeDocument/2006/relationships/image" Target="../media/image123.png"/><Relationship Id="rId11" Type="http://schemas.openxmlformats.org/officeDocument/2006/relationships/image" Target="../media/image68.png"/><Relationship Id="rId24" Type="http://schemas.openxmlformats.org/officeDocument/2006/relationships/image" Target="../media/image78.png"/><Relationship Id="rId32" Type="http://schemas.openxmlformats.org/officeDocument/2006/relationships/image" Target="../media/image126.png"/><Relationship Id="rId37" Type="http://schemas.openxmlformats.org/officeDocument/2006/relationships/image" Target="../media/image91.jpeg"/><Relationship Id="rId40" Type="http://schemas.openxmlformats.org/officeDocument/2006/relationships/image" Target="../media/image94.jpeg"/><Relationship Id="rId45" Type="http://schemas.openxmlformats.org/officeDocument/2006/relationships/image" Target="../media/image99.jpeg"/><Relationship Id="rId53" Type="http://schemas.openxmlformats.org/officeDocument/2006/relationships/image" Target="../media/image107.jpeg"/><Relationship Id="rId58" Type="http://schemas.openxmlformats.org/officeDocument/2006/relationships/image" Target="../media/image112.jpeg"/><Relationship Id="rId66" Type="http://schemas.openxmlformats.org/officeDocument/2006/relationships/image" Target="../media/image26.png"/><Relationship Id="rId74" Type="http://schemas.openxmlformats.org/officeDocument/2006/relationships/image" Target="../media/image38.png"/><Relationship Id="rId5" Type="http://schemas.openxmlformats.org/officeDocument/2006/relationships/image" Target="../media/image24.png"/><Relationship Id="rId15" Type="http://schemas.openxmlformats.org/officeDocument/2006/relationships/image" Target="../media/image71.png"/><Relationship Id="rId23" Type="http://schemas.openxmlformats.org/officeDocument/2006/relationships/image" Target="../media/image77.png"/><Relationship Id="rId28" Type="http://schemas.openxmlformats.org/officeDocument/2006/relationships/image" Target="../media/image122.png"/><Relationship Id="rId36" Type="http://schemas.openxmlformats.org/officeDocument/2006/relationships/image" Target="../media/image90.jpeg"/><Relationship Id="rId49" Type="http://schemas.openxmlformats.org/officeDocument/2006/relationships/image" Target="../media/image103.jpeg"/><Relationship Id="rId57" Type="http://schemas.openxmlformats.org/officeDocument/2006/relationships/image" Target="../media/image111.jpeg"/><Relationship Id="rId61" Type="http://schemas.openxmlformats.org/officeDocument/2006/relationships/image" Target="../media/image115.jpeg"/><Relationship Id="rId10" Type="http://schemas.openxmlformats.org/officeDocument/2006/relationships/image" Target="../media/image67.png"/><Relationship Id="rId19" Type="http://schemas.openxmlformats.org/officeDocument/2006/relationships/image" Target="../media/image74.png"/><Relationship Id="rId31" Type="http://schemas.openxmlformats.org/officeDocument/2006/relationships/image" Target="../media/image125.png"/><Relationship Id="rId44" Type="http://schemas.openxmlformats.org/officeDocument/2006/relationships/image" Target="../media/image98.jpeg"/><Relationship Id="rId52" Type="http://schemas.openxmlformats.org/officeDocument/2006/relationships/image" Target="../media/image106.jpeg"/><Relationship Id="rId60" Type="http://schemas.openxmlformats.org/officeDocument/2006/relationships/image" Target="../media/image114.jpeg"/><Relationship Id="rId65" Type="http://schemas.openxmlformats.org/officeDocument/2006/relationships/image" Target="../media/image39.png"/><Relationship Id="rId73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image" Target="../media/image66.png"/><Relationship Id="rId14" Type="http://schemas.openxmlformats.org/officeDocument/2006/relationships/image" Target="../media/image70.png"/><Relationship Id="rId22" Type="http://schemas.openxmlformats.org/officeDocument/2006/relationships/image" Target="../media/image53.jpe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35" Type="http://schemas.openxmlformats.org/officeDocument/2006/relationships/image" Target="../media/image89.jpeg"/><Relationship Id="rId43" Type="http://schemas.openxmlformats.org/officeDocument/2006/relationships/image" Target="../media/image97.jpeg"/><Relationship Id="rId48" Type="http://schemas.openxmlformats.org/officeDocument/2006/relationships/image" Target="../media/image102.jpeg"/><Relationship Id="rId56" Type="http://schemas.openxmlformats.org/officeDocument/2006/relationships/image" Target="../media/image110.jpeg"/><Relationship Id="rId64" Type="http://schemas.openxmlformats.org/officeDocument/2006/relationships/image" Target="../media/image37.png"/><Relationship Id="rId69" Type="http://schemas.openxmlformats.org/officeDocument/2006/relationships/image" Target="../media/image40.png"/><Relationship Id="rId8" Type="http://schemas.openxmlformats.org/officeDocument/2006/relationships/image" Target="../media/image65.png"/><Relationship Id="rId51" Type="http://schemas.openxmlformats.org/officeDocument/2006/relationships/image" Target="../media/image105.jpeg"/><Relationship Id="rId72" Type="http://schemas.openxmlformats.org/officeDocument/2006/relationships/image" Target="../media/image30.png"/><Relationship Id="rId3" Type="http://schemas.openxmlformats.org/officeDocument/2006/relationships/image" Target="../media/image22.png"/><Relationship Id="rId12" Type="http://schemas.openxmlformats.org/officeDocument/2006/relationships/image" Target="../media/image31.png"/><Relationship Id="rId17" Type="http://schemas.openxmlformats.org/officeDocument/2006/relationships/image" Target="../media/image48.png"/><Relationship Id="rId25" Type="http://schemas.openxmlformats.org/officeDocument/2006/relationships/image" Target="../media/image119.png"/><Relationship Id="rId33" Type="http://schemas.openxmlformats.org/officeDocument/2006/relationships/image" Target="../media/image87.jpeg"/><Relationship Id="rId38" Type="http://schemas.openxmlformats.org/officeDocument/2006/relationships/image" Target="../media/image92.jpeg"/><Relationship Id="rId46" Type="http://schemas.openxmlformats.org/officeDocument/2006/relationships/image" Target="../media/image100.jpeg"/><Relationship Id="rId59" Type="http://schemas.openxmlformats.org/officeDocument/2006/relationships/image" Target="../media/image113.jpeg"/><Relationship Id="rId67" Type="http://schemas.openxmlformats.org/officeDocument/2006/relationships/image" Target="../media/image27.png"/><Relationship Id="rId20" Type="http://schemas.openxmlformats.org/officeDocument/2006/relationships/image" Target="../media/image75.png"/><Relationship Id="rId41" Type="http://schemas.openxmlformats.org/officeDocument/2006/relationships/image" Target="../media/image95.jpeg"/><Relationship Id="rId54" Type="http://schemas.openxmlformats.org/officeDocument/2006/relationships/image" Target="../media/image108.jpeg"/><Relationship Id="rId62" Type="http://schemas.openxmlformats.org/officeDocument/2006/relationships/image" Target="../media/image116.jpeg"/><Relationship Id="rId70" Type="http://schemas.openxmlformats.org/officeDocument/2006/relationships/image" Target="../media/image42.png"/><Relationship Id="rId7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26" Type="http://schemas.openxmlformats.org/officeDocument/2006/relationships/image" Target="../media/image120.png"/><Relationship Id="rId39" Type="http://schemas.openxmlformats.org/officeDocument/2006/relationships/image" Target="../media/image93.jpeg"/><Relationship Id="rId21" Type="http://schemas.openxmlformats.org/officeDocument/2006/relationships/image" Target="../media/image76.png"/><Relationship Id="rId34" Type="http://schemas.openxmlformats.org/officeDocument/2006/relationships/image" Target="../media/image88.jpeg"/><Relationship Id="rId42" Type="http://schemas.openxmlformats.org/officeDocument/2006/relationships/image" Target="../media/image96.jpeg"/><Relationship Id="rId47" Type="http://schemas.openxmlformats.org/officeDocument/2006/relationships/image" Target="../media/image101.jpeg"/><Relationship Id="rId50" Type="http://schemas.openxmlformats.org/officeDocument/2006/relationships/image" Target="../media/image104.jpeg"/><Relationship Id="rId55" Type="http://schemas.openxmlformats.org/officeDocument/2006/relationships/image" Target="../media/image109.jpeg"/><Relationship Id="rId63" Type="http://schemas.openxmlformats.org/officeDocument/2006/relationships/image" Target="../media/image41.png"/><Relationship Id="rId68" Type="http://schemas.openxmlformats.org/officeDocument/2006/relationships/image" Target="../media/image35.png"/><Relationship Id="rId7" Type="http://schemas.openxmlformats.org/officeDocument/2006/relationships/image" Target="../media/image64.png"/><Relationship Id="rId71" Type="http://schemas.openxmlformats.org/officeDocument/2006/relationships/image" Target="../media/image28.png"/><Relationship Id="rId2" Type="http://schemas.openxmlformats.org/officeDocument/2006/relationships/image" Target="../media/image131.png"/><Relationship Id="rId16" Type="http://schemas.openxmlformats.org/officeDocument/2006/relationships/image" Target="../media/image72.png"/><Relationship Id="rId29" Type="http://schemas.openxmlformats.org/officeDocument/2006/relationships/image" Target="../media/image123.png"/><Relationship Id="rId11" Type="http://schemas.openxmlformats.org/officeDocument/2006/relationships/image" Target="../media/image68.png"/><Relationship Id="rId24" Type="http://schemas.openxmlformats.org/officeDocument/2006/relationships/image" Target="../media/image78.png"/><Relationship Id="rId32" Type="http://schemas.openxmlformats.org/officeDocument/2006/relationships/image" Target="../media/image126.png"/><Relationship Id="rId37" Type="http://schemas.openxmlformats.org/officeDocument/2006/relationships/image" Target="../media/image91.jpeg"/><Relationship Id="rId40" Type="http://schemas.openxmlformats.org/officeDocument/2006/relationships/image" Target="../media/image94.jpeg"/><Relationship Id="rId45" Type="http://schemas.openxmlformats.org/officeDocument/2006/relationships/image" Target="../media/image99.jpeg"/><Relationship Id="rId53" Type="http://schemas.openxmlformats.org/officeDocument/2006/relationships/image" Target="../media/image107.jpeg"/><Relationship Id="rId58" Type="http://schemas.openxmlformats.org/officeDocument/2006/relationships/image" Target="../media/image112.jpeg"/><Relationship Id="rId66" Type="http://schemas.openxmlformats.org/officeDocument/2006/relationships/image" Target="../media/image26.png"/><Relationship Id="rId74" Type="http://schemas.openxmlformats.org/officeDocument/2006/relationships/image" Target="../media/image38.png"/><Relationship Id="rId5" Type="http://schemas.openxmlformats.org/officeDocument/2006/relationships/image" Target="../media/image24.png"/><Relationship Id="rId15" Type="http://schemas.openxmlformats.org/officeDocument/2006/relationships/image" Target="../media/image71.png"/><Relationship Id="rId23" Type="http://schemas.openxmlformats.org/officeDocument/2006/relationships/image" Target="../media/image77.png"/><Relationship Id="rId28" Type="http://schemas.openxmlformats.org/officeDocument/2006/relationships/image" Target="../media/image122.png"/><Relationship Id="rId36" Type="http://schemas.openxmlformats.org/officeDocument/2006/relationships/image" Target="../media/image90.jpeg"/><Relationship Id="rId49" Type="http://schemas.openxmlformats.org/officeDocument/2006/relationships/image" Target="../media/image103.jpeg"/><Relationship Id="rId57" Type="http://schemas.openxmlformats.org/officeDocument/2006/relationships/image" Target="../media/image111.jpeg"/><Relationship Id="rId61" Type="http://schemas.openxmlformats.org/officeDocument/2006/relationships/image" Target="../media/image115.jpeg"/><Relationship Id="rId10" Type="http://schemas.openxmlformats.org/officeDocument/2006/relationships/image" Target="../media/image67.png"/><Relationship Id="rId19" Type="http://schemas.openxmlformats.org/officeDocument/2006/relationships/image" Target="../media/image74.png"/><Relationship Id="rId31" Type="http://schemas.openxmlformats.org/officeDocument/2006/relationships/image" Target="../media/image125.png"/><Relationship Id="rId44" Type="http://schemas.openxmlformats.org/officeDocument/2006/relationships/image" Target="../media/image98.jpeg"/><Relationship Id="rId52" Type="http://schemas.openxmlformats.org/officeDocument/2006/relationships/image" Target="../media/image106.jpeg"/><Relationship Id="rId60" Type="http://schemas.openxmlformats.org/officeDocument/2006/relationships/image" Target="../media/image114.jpeg"/><Relationship Id="rId65" Type="http://schemas.openxmlformats.org/officeDocument/2006/relationships/image" Target="../media/image39.png"/><Relationship Id="rId73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image" Target="../media/image66.png"/><Relationship Id="rId14" Type="http://schemas.openxmlformats.org/officeDocument/2006/relationships/image" Target="../media/image70.png"/><Relationship Id="rId22" Type="http://schemas.openxmlformats.org/officeDocument/2006/relationships/image" Target="../media/image53.jpe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35" Type="http://schemas.openxmlformats.org/officeDocument/2006/relationships/image" Target="../media/image89.jpeg"/><Relationship Id="rId43" Type="http://schemas.openxmlformats.org/officeDocument/2006/relationships/image" Target="../media/image97.jpeg"/><Relationship Id="rId48" Type="http://schemas.openxmlformats.org/officeDocument/2006/relationships/image" Target="../media/image102.jpeg"/><Relationship Id="rId56" Type="http://schemas.openxmlformats.org/officeDocument/2006/relationships/image" Target="../media/image110.jpeg"/><Relationship Id="rId64" Type="http://schemas.openxmlformats.org/officeDocument/2006/relationships/image" Target="../media/image37.png"/><Relationship Id="rId69" Type="http://schemas.openxmlformats.org/officeDocument/2006/relationships/image" Target="../media/image40.png"/><Relationship Id="rId8" Type="http://schemas.openxmlformats.org/officeDocument/2006/relationships/image" Target="../media/image65.png"/><Relationship Id="rId51" Type="http://schemas.openxmlformats.org/officeDocument/2006/relationships/image" Target="../media/image105.jpeg"/><Relationship Id="rId72" Type="http://schemas.openxmlformats.org/officeDocument/2006/relationships/image" Target="../media/image30.png"/><Relationship Id="rId3" Type="http://schemas.openxmlformats.org/officeDocument/2006/relationships/image" Target="../media/image22.png"/><Relationship Id="rId12" Type="http://schemas.openxmlformats.org/officeDocument/2006/relationships/image" Target="../media/image31.png"/><Relationship Id="rId17" Type="http://schemas.openxmlformats.org/officeDocument/2006/relationships/image" Target="../media/image48.png"/><Relationship Id="rId25" Type="http://schemas.openxmlformats.org/officeDocument/2006/relationships/image" Target="../media/image119.png"/><Relationship Id="rId33" Type="http://schemas.openxmlformats.org/officeDocument/2006/relationships/image" Target="../media/image87.jpeg"/><Relationship Id="rId38" Type="http://schemas.openxmlformats.org/officeDocument/2006/relationships/image" Target="../media/image92.jpeg"/><Relationship Id="rId46" Type="http://schemas.openxmlformats.org/officeDocument/2006/relationships/image" Target="../media/image100.jpeg"/><Relationship Id="rId59" Type="http://schemas.openxmlformats.org/officeDocument/2006/relationships/image" Target="../media/image113.jpeg"/><Relationship Id="rId67" Type="http://schemas.openxmlformats.org/officeDocument/2006/relationships/image" Target="../media/image27.png"/><Relationship Id="rId20" Type="http://schemas.openxmlformats.org/officeDocument/2006/relationships/image" Target="../media/image75.png"/><Relationship Id="rId41" Type="http://schemas.openxmlformats.org/officeDocument/2006/relationships/image" Target="../media/image95.jpeg"/><Relationship Id="rId54" Type="http://schemas.openxmlformats.org/officeDocument/2006/relationships/image" Target="../media/image108.jpeg"/><Relationship Id="rId62" Type="http://schemas.openxmlformats.org/officeDocument/2006/relationships/image" Target="../media/image116.jpeg"/><Relationship Id="rId70" Type="http://schemas.openxmlformats.org/officeDocument/2006/relationships/image" Target="../media/image42.png"/><Relationship Id="rId7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26" Type="http://schemas.openxmlformats.org/officeDocument/2006/relationships/image" Target="../media/image120.png"/><Relationship Id="rId39" Type="http://schemas.openxmlformats.org/officeDocument/2006/relationships/image" Target="../media/image93.jpeg"/><Relationship Id="rId21" Type="http://schemas.openxmlformats.org/officeDocument/2006/relationships/image" Target="../media/image76.png"/><Relationship Id="rId34" Type="http://schemas.openxmlformats.org/officeDocument/2006/relationships/image" Target="../media/image88.jpeg"/><Relationship Id="rId42" Type="http://schemas.openxmlformats.org/officeDocument/2006/relationships/image" Target="../media/image96.jpeg"/><Relationship Id="rId47" Type="http://schemas.openxmlformats.org/officeDocument/2006/relationships/image" Target="../media/image101.jpeg"/><Relationship Id="rId50" Type="http://schemas.openxmlformats.org/officeDocument/2006/relationships/image" Target="../media/image104.jpeg"/><Relationship Id="rId55" Type="http://schemas.openxmlformats.org/officeDocument/2006/relationships/image" Target="../media/image109.jpeg"/><Relationship Id="rId63" Type="http://schemas.openxmlformats.org/officeDocument/2006/relationships/image" Target="../media/image41.png"/><Relationship Id="rId68" Type="http://schemas.openxmlformats.org/officeDocument/2006/relationships/image" Target="../media/image35.png"/><Relationship Id="rId7" Type="http://schemas.openxmlformats.org/officeDocument/2006/relationships/image" Target="../media/image64.png"/><Relationship Id="rId71" Type="http://schemas.openxmlformats.org/officeDocument/2006/relationships/image" Target="../media/image28.png"/><Relationship Id="rId2" Type="http://schemas.openxmlformats.org/officeDocument/2006/relationships/image" Target="../media/image131.png"/><Relationship Id="rId16" Type="http://schemas.openxmlformats.org/officeDocument/2006/relationships/image" Target="../media/image72.png"/><Relationship Id="rId29" Type="http://schemas.openxmlformats.org/officeDocument/2006/relationships/image" Target="../media/image123.png"/><Relationship Id="rId11" Type="http://schemas.openxmlformats.org/officeDocument/2006/relationships/image" Target="../media/image68.png"/><Relationship Id="rId24" Type="http://schemas.openxmlformats.org/officeDocument/2006/relationships/image" Target="../media/image78.png"/><Relationship Id="rId32" Type="http://schemas.openxmlformats.org/officeDocument/2006/relationships/image" Target="../media/image126.png"/><Relationship Id="rId37" Type="http://schemas.openxmlformats.org/officeDocument/2006/relationships/image" Target="../media/image91.jpeg"/><Relationship Id="rId40" Type="http://schemas.openxmlformats.org/officeDocument/2006/relationships/image" Target="../media/image94.jpeg"/><Relationship Id="rId45" Type="http://schemas.openxmlformats.org/officeDocument/2006/relationships/image" Target="../media/image99.jpeg"/><Relationship Id="rId53" Type="http://schemas.openxmlformats.org/officeDocument/2006/relationships/image" Target="../media/image107.jpeg"/><Relationship Id="rId58" Type="http://schemas.openxmlformats.org/officeDocument/2006/relationships/image" Target="../media/image112.jpeg"/><Relationship Id="rId66" Type="http://schemas.openxmlformats.org/officeDocument/2006/relationships/image" Target="../media/image26.png"/><Relationship Id="rId74" Type="http://schemas.openxmlformats.org/officeDocument/2006/relationships/image" Target="../media/image38.png"/><Relationship Id="rId5" Type="http://schemas.openxmlformats.org/officeDocument/2006/relationships/image" Target="../media/image24.png"/><Relationship Id="rId15" Type="http://schemas.openxmlformats.org/officeDocument/2006/relationships/image" Target="../media/image71.png"/><Relationship Id="rId23" Type="http://schemas.openxmlformats.org/officeDocument/2006/relationships/image" Target="../media/image77.png"/><Relationship Id="rId28" Type="http://schemas.openxmlformats.org/officeDocument/2006/relationships/image" Target="../media/image122.png"/><Relationship Id="rId36" Type="http://schemas.openxmlformats.org/officeDocument/2006/relationships/image" Target="../media/image90.jpeg"/><Relationship Id="rId49" Type="http://schemas.openxmlformats.org/officeDocument/2006/relationships/image" Target="../media/image103.jpeg"/><Relationship Id="rId57" Type="http://schemas.openxmlformats.org/officeDocument/2006/relationships/image" Target="../media/image111.jpeg"/><Relationship Id="rId61" Type="http://schemas.openxmlformats.org/officeDocument/2006/relationships/image" Target="../media/image115.jpeg"/><Relationship Id="rId10" Type="http://schemas.openxmlformats.org/officeDocument/2006/relationships/image" Target="../media/image67.png"/><Relationship Id="rId19" Type="http://schemas.openxmlformats.org/officeDocument/2006/relationships/image" Target="../media/image74.png"/><Relationship Id="rId31" Type="http://schemas.openxmlformats.org/officeDocument/2006/relationships/image" Target="../media/image125.png"/><Relationship Id="rId44" Type="http://schemas.openxmlformats.org/officeDocument/2006/relationships/image" Target="../media/image98.jpeg"/><Relationship Id="rId52" Type="http://schemas.openxmlformats.org/officeDocument/2006/relationships/image" Target="../media/image106.jpeg"/><Relationship Id="rId60" Type="http://schemas.openxmlformats.org/officeDocument/2006/relationships/image" Target="../media/image114.jpeg"/><Relationship Id="rId65" Type="http://schemas.openxmlformats.org/officeDocument/2006/relationships/image" Target="../media/image39.png"/><Relationship Id="rId73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image" Target="../media/image66.png"/><Relationship Id="rId14" Type="http://schemas.openxmlformats.org/officeDocument/2006/relationships/image" Target="../media/image70.png"/><Relationship Id="rId22" Type="http://schemas.openxmlformats.org/officeDocument/2006/relationships/image" Target="../media/image53.jpe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35" Type="http://schemas.openxmlformats.org/officeDocument/2006/relationships/image" Target="../media/image89.jpeg"/><Relationship Id="rId43" Type="http://schemas.openxmlformats.org/officeDocument/2006/relationships/image" Target="../media/image97.jpeg"/><Relationship Id="rId48" Type="http://schemas.openxmlformats.org/officeDocument/2006/relationships/image" Target="../media/image102.jpeg"/><Relationship Id="rId56" Type="http://schemas.openxmlformats.org/officeDocument/2006/relationships/image" Target="../media/image110.jpeg"/><Relationship Id="rId64" Type="http://schemas.openxmlformats.org/officeDocument/2006/relationships/image" Target="../media/image37.png"/><Relationship Id="rId69" Type="http://schemas.openxmlformats.org/officeDocument/2006/relationships/image" Target="../media/image40.png"/><Relationship Id="rId8" Type="http://schemas.openxmlformats.org/officeDocument/2006/relationships/image" Target="../media/image65.png"/><Relationship Id="rId51" Type="http://schemas.openxmlformats.org/officeDocument/2006/relationships/image" Target="../media/image105.jpeg"/><Relationship Id="rId72" Type="http://schemas.openxmlformats.org/officeDocument/2006/relationships/image" Target="../media/image30.png"/><Relationship Id="rId3" Type="http://schemas.openxmlformats.org/officeDocument/2006/relationships/image" Target="../media/image22.png"/><Relationship Id="rId12" Type="http://schemas.openxmlformats.org/officeDocument/2006/relationships/image" Target="../media/image31.png"/><Relationship Id="rId17" Type="http://schemas.openxmlformats.org/officeDocument/2006/relationships/image" Target="../media/image48.png"/><Relationship Id="rId25" Type="http://schemas.openxmlformats.org/officeDocument/2006/relationships/image" Target="../media/image119.png"/><Relationship Id="rId33" Type="http://schemas.openxmlformats.org/officeDocument/2006/relationships/image" Target="../media/image87.jpeg"/><Relationship Id="rId38" Type="http://schemas.openxmlformats.org/officeDocument/2006/relationships/image" Target="../media/image92.jpeg"/><Relationship Id="rId46" Type="http://schemas.openxmlformats.org/officeDocument/2006/relationships/image" Target="../media/image100.jpeg"/><Relationship Id="rId59" Type="http://schemas.openxmlformats.org/officeDocument/2006/relationships/image" Target="../media/image113.jpeg"/><Relationship Id="rId67" Type="http://schemas.openxmlformats.org/officeDocument/2006/relationships/image" Target="../media/image27.png"/><Relationship Id="rId20" Type="http://schemas.openxmlformats.org/officeDocument/2006/relationships/image" Target="../media/image75.png"/><Relationship Id="rId41" Type="http://schemas.openxmlformats.org/officeDocument/2006/relationships/image" Target="../media/image95.jpeg"/><Relationship Id="rId54" Type="http://schemas.openxmlformats.org/officeDocument/2006/relationships/image" Target="../media/image108.jpeg"/><Relationship Id="rId62" Type="http://schemas.openxmlformats.org/officeDocument/2006/relationships/image" Target="../media/image116.jpeg"/><Relationship Id="rId70" Type="http://schemas.openxmlformats.org/officeDocument/2006/relationships/image" Target="../media/image42.png"/><Relationship Id="rId7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26" Type="http://schemas.openxmlformats.org/officeDocument/2006/relationships/image" Target="../media/image120.png"/><Relationship Id="rId39" Type="http://schemas.openxmlformats.org/officeDocument/2006/relationships/image" Target="../media/image93.jpeg"/><Relationship Id="rId21" Type="http://schemas.openxmlformats.org/officeDocument/2006/relationships/image" Target="../media/image76.png"/><Relationship Id="rId34" Type="http://schemas.openxmlformats.org/officeDocument/2006/relationships/image" Target="../media/image88.jpeg"/><Relationship Id="rId42" Type="http://schemas.openxmlformats.org/officeDocument/2006/relationships/image" Target="../media/image96.jpeg"/><Relationship Id="rId47" Type="http://schemas.openxmlformats.org/officeDocument/2006/relationships/image" Target="../media/image101.jpeg"/><Relationship Id="rId50" Type="http://schemas.openxmlformats.org/officeDocument/2006/relationships/image" Target="../media/image104.jpeg"/><Relationship Id="rId55" Type="http://schemas.openxmlformats.org/officeDocument/2006/relationships/image" Target="../media/image109.jpeg"/><Relationship Id="rId63" Type="http://schemas.openxmlformats.org/officeDocument/2006/relationships/image" Target="../media/image41.png"/><Relationship Id="rId68" Type="http://schemas.openxmlformats.org/officeDocument/2006/relationships/image" Target="../media/image35.png"/><Relationship Id="rId7" Type="http://schemas.openxmlformats.org/officeDocument/2006/relationships/image" Target="../media/image64.png"/><Relationship Id="rId71" Type="http://schemas.openxmlformats.org/officeDocument/2006/relationships/image" Target="../media/image30.png"/><Relationship Id="rId2" Type="http://schemas.openxmlformats.org/officeDocument/2006/relationships/image" Target="../media/image131.png"/><Relationship Id="rId16" Type="http://schemas.openxmlformats.org/officeDocument/2006/relationships/image" Target="../media/image72.png"/><Relationship Id="rId29" Type="http://schemas.openxmlformats.org/officeDocument/2006/relationships/image" Target="../media/image123.png"/><Relationship Id="rId11" Type="http://schemas.openxmlformats.org/officeDocument/2006/relationships/image" Target="../media/image68.png"/><Relationship Id="rId24" Type="http://schemas.openxmlformats.org/officeDocument/2006/relationships/image" Target="../media/image78.png"/><Relationship Id="rId32" Type="http://schemas.openxmlformats.org/officeDocument/2006/relationships/image" Target="../media/image126.png"/><Relationship Id="rId37" Type="http://schemas.openxmlformats.org/officeDocument/2006/relationships/image" Target="../media/image91.jpeg"/><Relationship Id="rId40" Type="http://schemas.openxmlformats.org/officeDocument/2006/relationships/image" Target="../media/image94.jpeg"/><Relationship Id="rId45" Type="http://schemas.openxmlformats.org/officeDocument/2006/relationships/image" Target="../media/image99.jpeg"/><Relationship Id="rId53" Type="http://schemas.openxmlformats.org/officeDocument/2006/relationships/image" Target="../media/image107.jpeg"/><Relationship Id="rId58" Type="http://schemas.openxmlformats.org/officeDocument/2006/relationships/image" Target="../media/image112.jpeg"/><Relationship Id="rId66" Type="http://schemas.openxmlformats.org/officeDocument/2006/relationships/image" Target="../media/image26.png"/><Relationship Id="rId74" Type="http://schemas.openxmlformats.org/officeDocument/2006/relationships/image" Target="../media/image42.png"/><Relationship Id="rId5" Type="http://schemas.openxmlformats.org/officeDocument/2006/relationships/image" Target="../media/image24.png"/><Relationship Id="rId15" Type="http://schemas.openxmlformats.org/officeDocument/2006/relationships/image" Target="../media/image71.png"/><Relationship Id="rId23" Type="http://schemas.openxmlformats.org/officeDocument/2006/relationships/image" Target="../media/image77.png"/><Relationship Id="rId28" Type="http://schemas.openxmlformats.org/officeDocument/2006/relationships/image" Target="../media/image122.png"/><Relationship Id="rId36" Type="http://schemas.openxmlformats.org/officeDocument/2006/relationships/image" Target="../media/image90.jpeg"/><Relationship Id="rId49" Type="http://schemas.openxmlformats.org/officeDocument/2006/relationships/image" Target="../media/image103.jpeg"/><Relationship Id="rId57" Type="http://schemas.openxmlformats.org/officeDocument/2006/relationships/image" Target="../media/image111.jpeg"/><Relationship Id="rId61" Type="http://schemas.openxmlformats.org/officeDocument/2006/relationships/image" Target="../media/image115.jpeg"/><Relationship Id="rId10" Type="http://schemas.openxmlformats.org/officeDocument/2006/relationships/image" Target="../media/image67.png"/><Relationship Id="rId19" Type="http://schemas.openxmlformats.org/officeDocument/2006/relationships/image" Target="../media/image74.png"/><Relationship Id="rId31" Type="http://schemas.openxmlformats.org/officeDocument/2006/relationships/image" Target="../media/image125.png"/><Relationship Id="rId44" Type="http://schemas.openxmlformats.org/officeDocument/2006/relationships/image" Target="../media/image98.jpeg"/><Relationship Id="rId52" Type="http://schemas.openxmlformats.org/officeDocument/2006/relationships/image" Target="../media/image106.jpeg"/><Relationship Id="rId60" Type="http://schemas.openxmlformats.org/officeDocument/2006/relationships/image" Target="../media/image114.jpeg"/><Relationship Id="rId65" Type="http://schemas.openxmlformats.org/officeDocument/2006/relationships/image" Target="../media/image39.png"/><Relationship Id="rId73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66.png"/><Relationship Id="rId14" Type="http://schemas.openxmlformats.org/officeDocument/2006/relationships/image" Target="../media/image70.png"/><Relationship Id="rId22" Type="http://schemas.openxmlformats.org/officeDocument/2006/relationships/image" Target="../media/image53.jpe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35" Type="http://schemas.openxmlformats.org/officeDocument/2006/relationships/image" Target="../media/image89.jpeg"/><Relationship Id="rId43" Type="http://schemas.openxmlformats.org/officeDocument/2006/relationships/image" Target="../media/image97.jpeg"/><Relationship Id="rId48" Type="http://schemas.openxmlformats.org/officeDocument/2006/relationships/image" Target="../media/image102.jpeg"/><Relationship Id="rId56" Type="http://schemas.openxmlformats.org/officeDocument/2006/relationships/image" Target="../media/image110.jpeg"/><Relationship Id="rId64" Type="http://schemas.openxmlformats.org/officeDocument/2006/relationships/image" Target="../media/image37.png"/><Relationship Id="rId69" Type="http://schemas.openxmlformats.org/officeDocument/2006/relationships/image" Target="../media/image40.png"/><Relationship Id="rId8" Type="http://schemas.openxmlformats.org/officeDocument/2006/relationships/image" Target="../media/image65.png"/><Relationship Id="rId51" Type="http://schemas.openxmlformats.org/officeDocument/2006/relationships/image" Target="../media/image105.jpeg"/><Relationship Id="rId72" Type="http://schemas.openxmlformats.org/officeDocument/2006/relationships/image" Target="../media/image36.png"/><Relationship Id="rId3" Type="http://schemas.openxmlformats.org/officeDocument/2006/relationships/image" Target="../media/image22.png"/><Relationship Id="rId12" Type="http://schemas.openxmlformats.org/officeDocument/2006/relationships/image" Target="../media/image31.png"/><Relationship Id="rId17" Type="http://schemas.openxmlformats.org/officeDocument/2006/relationships/image" Target="../media/image48.png"/><Relationship Id="rId25" Type="http://schemas.openxmlformats.org/officeDocument/2006/relationships/image" Target="../media/image119.png"/><Relationship Id="rId33" Type="http://schemas.openxmlformats.org/officeDocument/2006/relationships/image" Target="../media/image87.jpeg"/><Relationship Id="rId38" Type="http://schemas.openxmlformats.org/officeDocument/2006/relationships/image" Target="../media/image92.jpeg"/><Relationship Id="rId46" Type="http://schemas.openxmlformats.org/officeDocument/2006/relationships/image" Target="../media/image100.jpeg"/><Relationship Id="rId59" Type="http://schemas.openxmlformats.org/officeDocument/2006/relationships/image" Target="../media/image113.jpeg"/><Relationship Id="rId67" Type="http://schemas.openxmlformats.org/officeDocument/2006/relationships/image" Target="../media/image27.png"/><Relationship Id="rId20" Type="http://schemas.openxmlformats.org/officeDocument/2006/relationships/image" Target="../media/image75.png"/><Relationship Id="rId41" Type="http://schemas.openxmlformats.org/officeDocument/2006/relationships/image" Target="../media/image95.jpeg"/><Relationship Id="rId54" Type="http://schemas.openxmlformats.org/officeDocument/2006/relationships/image" Target="../media/image108.jpeg"/><Relationship Id="rId62" Type="http://schemas.openxmlformats.org/officeDocument/2006/relationships/image" Target="../media/image116.jpeg"/><Relationship Id="rId70" Type="http://schemas.openxmlformats.org/officeDocument/2006/relationships/image" Target="../media/image28.png"/><Relationship Id="rId7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video" Target="../media/media13.avi"/><Relationship Id="rId13" Type="http://schemas.openxmlformats.org/officeDocument/2006/relationships/image" Target="../media/image156.png"/><Relationship Id="rId3" Type="http://schemas.microsoft.com/office/2007/relationships/media" Target="../media/media11.avi"/><Relationship Id="rId7" Type="http://schemas.microsoft.com/office/2007/relationships/media" Target="../media/media13.avi"/><Relationship Id="rId12" Type="http://schemas.openxmlformats.org/officeDocument/2006/relationships/image" Target="../media/image155.png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6" Type="http://schemas.openxmlformats.org/officeDocument/2006/relationships/video" Target="../media/media12.avi"/><Relationship Id="rId11" Type="http://schemas.openxmlformats.org/officeDocument/2006/relationships/image" Target="../media/image154.png"/><Relationship Id="rId5" Type="http://schemas.microsoft.com/office/2007/relationships/media" Target="../media/media12.avi"/><Relationship Id="rId10" Type="http://schemas.openxmlformats.org/officeDocument/2006/relationships/image" Target="../media/image153.png"/><Relationship Id="rId4" Type="http://schemas.openxmlformats.org/officeDocument/2006/relationships/video" Target="../media/media11.avi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12" Type="http://schemas.openxmlformats.org/officeDocument/2006/relationships/image" Target="../media/image17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70.png"/><Relationship Id="rId5" Type="http://schemas.openxmlformats.org/officeDocument/2006/relationships/image" Target="../media/image43.png"/><Relationship Id="rId10" Type="http://schemas.openxmlformats.org/officeDocument/2006/relationships/image" Target="../media/image37.png"/><Relationship Id="rId4" Type="http://schemas.openxmlformats.org/officeDocument/2006/relationships/image" Target="../media/image42.png"/><Relationship Id="rId9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12" Type="http://schemas.openxmlformats.org/officeDocument/2006/relationships/image" Target="../media/image1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72.png"/><Relationship Id="rId5" Type="http://schemas.openxmlformats.org/officeDocument/2006/relationships/image" Target="../media/image43.png"/><Relationship Id="rId10" Type="http://schemas.openxmlformats.org/officeDocument/2006/relationships/image" Target="../media/image37.png"/><Relationship Id="rId4" Type="http://schemas.openxmlformats.org/officeDocument/2006/relationships/image" Target="../media/image42.png"/><Relationship Id="rId9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2.png"/><Relationship Id="rId7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153.png"/><Relationship Id="rId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43.png"/><Relationship Id="rId9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12" Type="http://schemas.openxmlformats.org/officeDocument/2006/relationships/image" Target="../media/image17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78.png"/><Relationship Id="rId5" Type="http://schemas.openxmlformats.org/officeDocument/2006/relationships/image" Target="../media/image43.png"/><Relationship Id="rId10" Type="http://schemas.openxmlformats.org/officeDocument/2006/relationships/image" Target="../media/image37.png"/><Relationship Id="rId4" Type="http://schemas.openxmlformats.org/officeDocument/2006/relationships/image" Target="../media/image42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0.png"/><Relationship Id="rId7" Type="http://schemas.openxmlformats.org/officeDocument/2006/relationships/image" Target="../media/image1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microsoft.com/office/2007/relationships/media" Target="../media/media8.avi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video" Target="../media/media4.avi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microsoft.com/office/2007/relationships/media" Target="../media/media4.avi"/><Relationship Id="rId6" Type="http://schemas.openxmlformats.org/officeDocument/2006/relationships/video" Target="../media/media9.avi"/><Relationship Id="rId11" Type="http://schemas.openxmlformats.org/officeDocument/2006/relationships/image" Target="../media/image25.png"/><Relationship Id="rId5" Type="http://schemas.microsoft.com/office/2007/relationships/media" Target="../media/media9.avi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video" Target="../media/media8.avi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20574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Modeling Temporal Structure of Decomposable Motion Segments for Activity Classification</a:t>
            </a:r>
            <a:endParaRPr lang="en-US" sz="4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5257800"/>
            <a:ext cx="914400" cy="139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fter Magritte, eye with camera in pupil, The Vision L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334000"/>
            <a:ext cx="2057400" cy="133985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38200" y="54864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Computer Science Dept.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dirty="0" smtClean="0"/>
              <a:t>Stanford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University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" y="4020740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600" dirty="0" smtClean="0">
                <a:solidFill>
                  <a:prstClr val="black"/>
                </a:solidFill>
              </a:rPr>
              <a:t>Juan Carlos Niebles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200400" y="4057471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prstClr val="black"/>
                </a:solidFill>
              </a:rPr>
              <a:t>Chih</a:t>
            </a:r>
            <a:r>
              <a:rPr lang="en-US" sz="3600" dirty="0" smtClean="0">
                <a:solidFill>
                  <a:prstClr val="black"/>
                </a:solidFill>
              </a:rPr>
              <a:t>-Wei Chen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324600" y="4020740"/>
            <a:ext cx="27432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Li</a:t>
            </a:r>
            <a:br>
              <a:rPr lang="en-US" sz="3600" dirty="0" smtClean="0">
                <a:solidFill>
                  <a:prstClr val="black"/>
                </a:solidFill>
              </a:rPr>
            </a:br>
            <a:r>
              <a:rPr lang="en-US" sz="3600" dirty="0" err="1" smtClean="0">
                <a:solidFill>
                  <a:prstClr val="black"/>
                </a:solidFill>
              </a:rPr>
              <a:t>Fei-Fei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" y="2209800"/>
            <a:ext cx="1905000" cy="19050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9900" y="2209800"/>
            <a:ext cx="1752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lum bright="10000" contrast="20000"/>
          </a:blip>
          <a:srcRect l="920" t="12500" r="1160" b="2500"/>
          <a:stretch>
            <a:fillRect/>
          </a:stretch>
        </p:blipFill>
        <p:spPr>
          <a:xfrm>
            <a:off x="3657600" y="2209800"/>
            <a:ext cx="18288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Discriminative model for activities</a:t>
            </a:r>
          </a:p>
          <a:p>
            <a:pPr lvl="1"/>
            <a:r>
              <a:rPr lang="en-US" dirty="0" smtClean="0"/>
              <a:t>Representation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Recognition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Learning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Experiments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Conclusions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A model for activities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38"/>
          <p:cNvGrpSpPr/>
          <p:nvPr/>
        </p:nvGrpSpPr>
        <p:grpSpPr>
          <a:xfrm>
            <a:off x="0" y="904944"/>
            <a:ext cx="9144000" cy="1228656"/>
            <a:chOff x="0" y="904944"/>
            <a:chExt cx="9144000" cy="1228656"/>
          </a:xfrm>
        </p:grpSpPr>
        <p:pic>
          <p:nvPicPr>
            <p:cNvPr id="40" name="Picture 39" descr="high_jump_frames0000.PNG"/>
            <p:cNvPicPr>
              <a:picLocks noChangeAspect="1"/>
            </p:cNvPicPr>
            <p:nvPr/>
          </p:nvPicPr>
          <p:blipFill>
            <a:blip r:embed="rId2" cstate="print"/>
            <a:srcRect l="30657" t="21014" r="36496" b="32609"/>
            <a:stretch>
              <a:fillRect/>
            </a:stretch>
          </p:blipFill>
          <p:spPr>
            <a:xfrm>
              <a:off x="0" y="909672"/>
              <a:ext cx="1143000" cy="1219200"/>
            </a:xfrm>
            <a:prstGeom prst="rect">
              <a:avLst/>
            </a:prstGeom>
          </p:spPr>
        </p:pic>
        <p:pic>
          <p:nvPicPr>
            <p:cNvPr id="42" name="Picture 41" descr="high_jump_frames0010.PNG"/>
            <p:cNvPicPr>
              <a:picLocks noChangeAspect="1"/>
            </p:cNvPicPr>
            <p:nvPr/>
          </p:nvPicPr>
          <p:blipFill>
            <a:blip r:embed="rId3" cstate="print"/>
            <a:srcRect l="28467" t="23188" r="38686" b="30435"/>
            <a:stretch>
              <a:fillRect/>
            </a:stretch>
          </p:blipFill>
          <p:spPr>
            <a:xfrm>
              <a:off x="891822" y="909672"/>
              <a:ext cx="1143000" cy="1219200"/>
            </a:xfrm>
            <a:prstGeom prst="rect">
              <a:avLst/>
            </a:prstGeom>
          </p:spPr>
        </p:pic>
        <p:pic>
          <p:nvPicPr>
            <p:cNvPr id="43" name="Picture 42" descr="high_jump_frames0040.PNG"/>
            <p:cNvPicPr>
              <a:picLocks noChangeAspect="1"/>
            </p:cNvPicPr>
            <p:nvPr/>
          </p:nvPicPr>
          <p:blipFill>
            <a:blip r:embed="rId4" cstate="print"/>
            <a:srcRect l="8759" t="23188" r="58394" b="30435"/>
            <a:stretch>
              <a:fillRect/>
            </a:stretch>
          </p:blipFill>
          <p:spPr>
            <a:xfrm>
              <a:off x="1783644" y="909672"/>
              <a:ext cx="1143000" cy="1219200"/>
            </a:xfrm>
            <a:prstGeom prst="rect">
              <a:avLst/>
            </a:prstGeom>
          </p:spPr>
        </p:pic>
        <p:pic>
          <p:nvPicPr>
            <p:cNvPr id="44" name="Picture 43" descr="high_jump_frames0100.PNG"/>
            <p:cNvPicPr>
              <a:picLocks noChangeAspect="1"/>
            </p:cNvPicPr>
            <p:nvPr/>
          </p:nvPicPr>
          <p:blipFill>
            <a:blip r:embed="rId5" cstate="print"/>
            <a:srcRect l="10439" t="23029" r="37368" b="3278"/>
            <a:stretch>
              <a:fillRect/>
            </a:stretch>
          </p:blipFill>
          <p:spPr>
            <a:xfrm>
              <a:off x="2675466" y="909672"/>
              <a:ext cx="1143000" cy="1219200"/>
            </a:xfrm>
            <a:prstGeom prst="rect">
              <a:avLst/>
            </a:prstGeom>
          </p:spPr>
        </p:pic>
        <p:pic>
          <p:nvPicPr>
            <p:cNvPr id="45" name="Picture 44" descr="high_jump_frames0110.PNG"/>
            <p:cNvPicPr>
              <a:picLocks noChangeAspect="1"/>
            </p:cNvPicPr>
            <p:nvPr/>
          </p:nvPicPr>
          <p:blipFill>
            <a:blip r:embed="rId6" cstate="print"/>
            <a:srcRect l="4444" t="5882" r="28897"/>
            <a:stretch>
              <a:fillRect/>
            </a:stretch>
          </p:blipFill>
          <p:spPr>
            <a:xfrm>
              <a:off x="3567288" y="909672"/>
              <a:ext cx="1143000" cy="1219200"/>
            </a:xfrm>
            <a:prstGeom prst="rect">
              <a:avLst/>
            </a:prstGeom>
          </p:spPr>
        </p:pic>
        <p:pic>
          <p:nvPicPr>
            <p:cNvPr id="46" name="Picture 45" descr="high_jump_frames0120.PNG"/>
            <p:cNvPicPr>
              <a:picLocks noChangeAspect="1"/>
            </p:cNvPicPr>
            <p:nvPr/>
          </p:nvPicPr>
          <p:blipFill>
            <a:blip r:embed="rId7" cstate="print"/>
            <a:srcRect l="7748" r="34138" b="17949"/>
            <a:stretch>
              <a:fillRect/>
            </a:stretch>
          </p:blipFill>
          <p:spPr>
            <a:xfrm>
              <a:off x="5350932" y="909672"/>
              <a:ext cx="1143000" cy="1219200"/>
            </a:xfrm>
            <a:prstGeom prst="rect">
              <a:avLst/>
            </a:prstGeom>
          </p:spPr>
        </p:pic>
        <p:pic>
          <p:nvPicPr>
            <p:cNvPr id="48" name="Picture 47" descr="high_jump_frames0130.PNG"/>
            <p:cNvPicPr>
              <a:picLocks noChangeAspect="1"/>
            </p:cNvPicPr>
            <p:nvPr/>
          </p:nvPicPr>
          <p:blipFill>
            <a:blip r:embed="rId8" cstate="print"/>
            <a:srcRect l="26664" r="6677" b="5882"/>
            <a:stretch>
              <a:fillRect/>
            </a:stretch>
          </p:blipFill>
          <p:spPr>
            <a:xfrm>
              <a:off x="7134576" y="909672"/>
              <a:ext cx="1143000" cy="1219200"/>
            </a:xfrm>
            <a:prstGeom prst="rect">
              <a:avLst/>
            </a:prstGeom>
          </p:spPr>
        </p:pic>
        <p:pic>
          <p:nvPicPr>
            <p:cNvPr id="49" name="Picture 48" descr="high_jump_frames0133.PNG"/>
            <p:cNvPicPr>
              <a:picLocks noChangeAspect="1"/>
            </p:cNvPicPr>
            <p:nvPr/>
          </p:nvPicPr>
          <p:blipFill>
            <a:blip r:embed="rId9" cstate="print"/>
            <a:srcRect l="35294" t="5840"/>
            <a:stretch>
              <a:fillRect/>
            </a:stretch>
          </p:blipFill>
          <p:spPr>
            <a:xfrm>
              <a:off x="8026400" y="904944"/>
              <a:ext cx="1117600" cy="1228656"/>
            </a:xfrm>
            <a:prstGeom prst="rect">
              <a:avLst/>
            </a:prstGeom>
          </p:spPr>
        </p:pic>
        <p:pic>
          <p:nvPicPr>
            <p:cNvPr id="51" name="Picture 50" descr="high_jump_frames0128.PNG"/>
            <p:cNvPicPr>
              <a:picLocks noChangeAspect="1"/>
            </p:cNvPicPr>
            <p:nvPr/>
          </p:nvPicPr>
          <p:blipFill>
            <a:blip r:embed="rId10" cstate="print"/>
            <a:srcRect l="23394" r="13650" b="11111"/>
            <a:stretch>
              <a:fillRect/>
            </a:stretch>
          </p:blipFill>
          <p:spPr>
            <a:xfrm>
              <a:off x="6242754" y="909672"/>
              <a:ext cx="1143000" cy="1219200"/>
            </a:xfrm>
            <a:prstGeom prst="rect">
              <a:avLst/>
            </a:prstGeom>
          </p:spPr>
        </p:pic>
        <p:pic>
          <p:nvPicPr>
            <p:cNvPr id="52" name="Picture 51" descr="high_jump_frames0115.PNG"/>
            <p:cNvPicPr>
              <a:picLocks noChangeAspect="1"/>
            </p:cNvPicPr>
            <p:nvPr/>
          </p:nvPicPr>
          <p:blipFill>
            <a:blip r:embed="rId11" cstate="print"/>
            <a:srcRect l="10792" t="4762" r="35245" b="19048"/>
            <a:stretch>
              <a:fillRect/>
            </a:stretch>
          </p:blipFill>
          <p:spPr>
            <a:xfrm>
              <a:off x="4459110" y="909672"/>
              <a:ext cx="1143000" cy="1219200"/>
            </a:xfrm>
            <a:prstGeom prst="rect">
              <a:avLst/>
            </a:prstGeom>
          </p:spPr>
        </p:pic>
      </p:grpSp>
      <p:sp>
        <p:nvSpPr>
          <p:cNvPr id="24" name="Rounded Rectangle 23"/>
          <p:cNvSpPr/>
          <p:nvPr/>
        </p:nvSpPr>
        <p:spPr>
          <a:xfrm>
            <a:off x="2286000" y="2743200"/>
            <a:ext cx="6629400" cy="3886200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934200" y="2362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Activity Model</a:t>
            </a:r>
            <a:endParaRPr lang="en-US" b="1" i="1" dirty="0">
              <a:latin typeface="Lucida Sans"/>
              <a:cs typeface="Lucid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A model for complex activities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38"/>
          <p:cNvGrpSpPr/>
          <p:nvPr/>
        </p:nvGrpSpPr>
        <p:grpSpPr>
          <a:xfrm>
            <a:off x="0" y="904944"/>
            <a:ext cx="9144000" cy="1228656"/>
            <a:chOff x="0" y="904944"/>
            <a:chExt cx="9144000" cy="1228656"/>
          </a:xfrm>
        </p:grpSpPr>
        <p:pic>
          <p:nvPicPr>
            <p:cNvPr id="40" name="Picture 39" descr="high_jump_frames0000.PNG"/>
            <p:cNvPicPr>
              <a:picLocks noChangeAspect="1"/>
            </p:cNvPicPr>
            <p:nvPr/>
          </p:nvPicPr>
          <p:blipFill>
            <a:blip r:embed="rId2" cstate="print"/>
            <a:srcRect l="30657" t="21014" r="36496" b="32609"/>
            <a:stretch>
              <a:fillRect/>
            </a:stretch>
          </p:blipFill>
          <p:spPr>
            <a:xfrm>
              <a:off x="0" y="909672"/>
              <a:ext cx="1143000" cy="1219200"/>
            </a:xfrm>
            <a:prstGeom prst="rect">
              <a:avLst/>
            </a:prstGeom>
          </p:spPr>
        </p:pic>
        <p:pic>
          <p:nvPicPr>
            <p:cNvPr id="42" name="Picture 41" descr="high_jump_frames0010.PNG"/>
            <p:cNvPicPr>
              <a:picLocks noChangeAspect="1"/>
            </p:cNvPicPr>
            <p:nvPr/>
          </p:nvPicPr>
          <p:blipFill>
            <a:blip r:embed="rId3" cstate="print"/>
            <a:srcRect l="28467" t="23188" r="38686" b="30435"/>
            <a:stretch>
              <a:fillRect/>
            </a:stretch>
          </p:blipFill>
          <p:spPr>
            <a:xfrm>
              <a:off x="891822" y="909672"/>
              <a:ext cx="1143000" cy="1219200"/>
            </a:xfrm>
            <a:prstGeom prst="rect">
              <a:avLst/>
            </a:prstGeom>
          </p:spPr>
        </p:pic>
        <p:pic>
          <p:nvPicPr>
            <p:cNvPr id="43" name="Picture 42" descr="high_jump_frames0040.PNG"/>
            <p:cNvPicPr>
              <a:picLocks noChangeAspect="1"/>
            </p:cNvPicPr>
            <p:nvPr/>
          </p:nvPicPr>
          <p:blipFill>
            <a:blip r:embed="rId4" cstate="print"/>
            <a:srcRect l="8759" t="23188" r="58394" b="30435"/>
            <a:stretch>
              <a:fillRect/>
            </a:stretch>
          </p:blipFill>
          <p:spPr>
            <a:xfrm>
              <a:off x="1783644" y="909672"/>
              <a:ext cx="1143000" cy="1219200"/>
            </a:xfrm>
            <a:prstGeom prst="rect">
              <a:avLst/>
            </a:prstGeom>
          </p:spPr>
        </p:pic>
        <p:pic>
          <p:nvPicPr>
            <p:cNvPr id="44" name="Picture 43" descr="high_jump_frames0100.PNG"/>
            <p:cNvPicPr>
              <a:picLocks noChangeAspect="1"/>
            </p:cNvPicPr>
            <p:nvPr/>
          </p:nvPicPr>
          <p:blipFill>
            <a:blip r:embed="rId5" cstate="print"/>
            <a:srcRect l="10439" t="23029" r="37368" b="3278"/>
            <a:stretch>
              <a:fillRect/>
            </a:stretch>
          </p:blipFill>
          <p:spPr>
            <a:xfrm>
              <a:off x="2675466" y="909672"/>
              <a:ext cx="1143000" cy="1219200"/>
            </a:xfrm>
            <a:prstGeom prst="rect">
              <a:avLst/>
            </a:prstGeom>
          </p:spPr>
        </p:pic>
        <p:pic>
          <p:nvPicPr>
            <p:cNvPr id="45" name="Picture 44" descr="high_jump_frames0110.PNG"/>
            <p:cNvPicPr>
              <a:picLocks noChangeAspect="1"/>
            </p:cNvPicPr>
            <p:nvPr/>
          </p:nvPicPr>
          <p:blipFill>
            <a:blip r:embed="rId6" cstate="print"/>
            <a:srcRect l="4444" t="5882" r="28897"/>
            <a:stretch>
              <a:fillRect/>
            </a:stretch>
          </p:blipFill>
          <p:spPr>
            <a:xfrm>
              <a:off x="3567288" y="909672"/>
              <a:ext cx="1143000" cy="1219200"/>
            </a:xfrm>
            <a:prstGeom prst="rect">
              <a:avLst/>
            </a:prstGeom>
          </p:spPr>
        </p:pic>
        <p:pic>
          <p:nvPicPr>
            <p:cNvPr id="46" name="Picture 45" descr="high_jump_frames0120.PNG"/>
            <p:cNvPicPr>
              <a:picLocks noChangeAspect="1"/>
            </p:cNvPicPr>
            <p:nvPr/>
          </p:nvPicPr>
          <p:blipFill>
            <a:blip r:embed="rId7" cstate="print"/>
            <a:srcRect l="7748" r="34138" b="17949"/>
            <a:stretch>
              <a:fillRect/>
            </a:stretch>
          </p:blipFill>
          <p:spPr>
            <a:xfrm>
              <a:off x="5350932" y="909672"/>
              <a:ext cx="1143000" cy="1219200"/>
            </a:xfrm>
            <a:prstGeom prst="rect">
              <a:avLst/>
            </a:prstGeom>
          </p:spPr>
        </p:pic>
        <p:pic>
          <p:nvPicPr>
            <p:cNvPr id="48" name="Picture 47" descr="high_jump_frames0130.PNG"/>
            <p:cNvPicPr>
              <a:picLocks noChangeAspect="1"/>
            </p:cNvPicPr>
            <p:nvPr/>
          </p:nvPicPr>
          <p:blipFill>
            <a:blip r:embed="rId8" cstate="print"/>
            <a:srcRect l="26664" r="6677" b="5882"/>
            <a:stretch>
              <a:fillRect/>
            </a:stretch>
          </p:blipFill>
          <p:spPr>
            <a:xfrm>
              <a:off x="7134576" y="909672"/>
              <a:ext cx="1143000" cy="1219200"/>
            </a:xfrm>
            <a:prstGeom prst="rect">
              <a:avLst/>
            </a:prstGeom>
          </p:spPr>
        </p:pic>
        <p:pic>
          <p:nvPicPr>
            <p:cNvPr id="49" name="Picture 48" descr="high_jump_frames0133.PNG"/>
            <p:cNvPicPr>
              <a:picLocks noChangeAspect="1"/>
            </p:cNvPicPr>
            <p:nvPr/>
          </p:nvPicPr>
          <p:blipFill>
            <a:blip r:embed="rId9" cstate="print"/>
            <a:srcRect l="35294" t="5840"/>
            <a:stretch>
              <a:fillRect/>
            </a:stretch>
          </p:blipFill>
          <p:spPr>
            <a:xfrm>
              <a:off x="8026400" y="904944"/>
              <a:ext cx="1117600" cy="1228656"/>
            </a:xfrm>
            <a:prstGeom prst="rect">
              <a:avLst/>
            </a:prstGeom>
          </p:spPr>
        </p:pic>
        <p:pic>
          <p:nvPicPr>
            <p:cNvPr id="51" name="Picture 50" descr="high_jump_frames0128.PNG"/>
            <p:cNvPicPr>
              <a:picLocks noChangeAspect="1"/>
            </p:cNvPicPr>
            <p:nvPr/>
          </p:nvPicPr>
          <p:blipFill>
            <a:blip r:embed="rId10" cstate="print"/>
            <a:srcRect l="23394" r="13650" b="11111"/>
            <a:stretch>
              <a:fillRect/>
            </a:stretch>
          </p:blipFill>
          <p:spPr>
            <a:xfrm>
              <a:off x="6242754" y="909672"/>
              <a:ext cx="1143000" cy="1219200"/>
            </a:xfrm>
            <a:prstGeom prst="rect">
              <a:avLst/>
            </a:prstGeom>
          </p:spPr>
        </p:pic>
        <p:pic>
          <p:nvPicPr>
            <p:cNvPr id="52" name="Picture 51" descr="high_jump_frames0115.PNG"/>
            <p:cNvPicPr>
              <a:picLocks noChangeAspect="1"/>
            </p:cNvPicPr>
            <p:nvPr/>
          </p:nvPicPr>
          <p:blipFill>
            <a:blip r:embed="rId11" cstate="print"/>
            <a:srcRect l="10792" t="4762" r="35245" b="19048"/>
            <a:stretch>
              <a:fillRect/>
            </a:stretch>
          </p:blipFill>
          <p:spPr>
            <a:xfrm>
              <a:off x="4459110" y="909672"/>
              <a:ext cx="1143000" cy="1219200"/>
            </a:xfrm>
            <a:prstGeom prst="rect">
              <a:avLst/>
            </a:prstGeom>
          </p:spPr>
        </p:pic>
      </p:grpSp>
      <p:sp>
        <p:nvSpPr>
          <p:cNvPr id="24" name="Rounded Rectangle 23"/>
          <p:cNvSpPr/>
          <p:nvPr/>
        </p:nvSpPr>
        <p:spPr>
          <a:xfrm>
            <a:off x="2286000" y="2743200"/>
            <a:ext cx="6629400" cy="3886200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00" y="28956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Baskerville Old Face"/>
                <a:cs typeface="Baskerville Old Face"/>
              </a:rPr>
              <a:t> Use a standard time range: [0,1]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50351" y="2907268"/>
            <a:ext cx="25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918021" y="2754868"/>
            <a:ext cx="31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1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90800" y="2895600"/>
            <a:ext cx="25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685743" y="27548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0</a:t>
            </a:r>
            <a:endParaRPr lang="en-US" dirty="0">
              <a:latin typeface="Consolas"/>
              <a:cs typeface="Consola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590800" y="3124200"/>
            <a:ext cx="60198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229600" y="3059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 Narrow"/>
                <a:cs typeface="Arial Narrow"/>
              </a:rPr>
              <a:t>time</a:t>
            </a:r>
            <a:endParaRPr lang="en-US" i="1" dirty="0">
              <a:latin typeface="Arial Narrow"/>
              <a:cs typeface="Arial Narrow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34200" y="2362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Activity Model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622" y="2514600"/>
            <a:ext cx="223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Lucida Sans"/>
                <a:cs typeface="Lucida Sans"/>
              </a:rPr>
              <a:t>Model Properties</a:t>
            </a:r>
            <a:endParaRPr lang="en-US" i="1" dirty="0">
              <a:latin typeface="Lucida Sans"/>
              <a:cs typeface="Lucid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landing_part_small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746631" y="3581400"/>
            <a:ext cx="1559170" cy="1447800"/>
          </a:xfrm>
          <a:prstGeom prst="rect">
            <a:avLst/>
          </a:prstGeom>
        </p:spPr>
      </p:pic>
      <p:pic>
        <p:nvPicPr>
          <p:cNvPr id="37" name="jumping_part_small.avi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181600" y="3581400"/>
            <a:ext cx="1447800" cy="1447800"/>
          </a:xfrm>
          <a:prstGeom prst="rect">
            <a:avLst/>
          </a:prstGeom>
        </p:spPr>
      </p:pic>
      <p:pic>
        <p:nvPicPr>
          <p:cNvPr id="28" name="running_part_small.avi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971800" y="3526971"/>
            <a:ext cx="1915886" cy="1502229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A model for complex activities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38"/>
          <p:cNvGrpSpPr/>
          <p:nvPr/>
        </p:nvGrpSpPr>
        <p:grpSpPr>
          <a:xfrm>
            <a:off x="0" y="904944"/>
            <a:ext cx="9144000" cy="1228656"/>
            <a:chOff x="0" y="904944"/>
            <a:chExt cx="9144000" cy="1228656"/>
          </a:xfrm>
        </p:grpSpPr>
        <p:pic>
          <p:nvPicPr>
            <p:cNvPr id="40" name="Picture 39" descr="high_jump_frames0000.PNG"/>
            <p:cNvPicPr>
              <a:picLocks noChangeAspect="1"/>
            </p:cNvPicPr>
            <p:nvPr/>
          </p:nvPicPr>
          <p:blipFill>
            <a:blip r:embed="rId11" cstate="print"/>
            <a:srcRect l="30657" t="21014" r="36496" b="32609"/>
            <a:stretch>
              <a:fillRect/>
            </a:stretch>
          </p:blipFill>
          <p:spPr>
            <a:xfrm>
              <a:off x="0" y="909672"/>
              <a:ext cx="1143000" cy="1219200"/>
            </a:xfrm>
            <a:prstGeom prst="rect">
              <a:avLst/>
            </a:prstGeom>
          </p:spPr>
        </p:pic>
        <p:pic>
          <p:nvPicPr>
            <p:cNvPr id="42" name="Picture 41" descr="high_jump_frames0010.PNG"/>
            <p:cNvPicPr>
              <a:picLocks noChangeAspect="1"/>
            </p:cNvPicPr>
            <p:nvPr/>
          </p:nvPicPr>
          <p:blipFill>
            <a:blip r:embed="rId12" cstate="print"/>
            <a:srcRect l="28467" t="23188" r="38686" b="30435"/>
            <a:stretch>
              <a:fillRect/>
            </a:stretch>
          </p:blipFill>
          <p:spPr>
            <a:xfrm>
              <a:off x="891822" y="909672"/>
              <a:ext cx="1143000" cy="1219200"/>
            </a:xfrm>
            <a:prstGeom prst="rect">
              <a:avLst/>
            </a:prstGeom>
          </p:spPr>
        </p:pic>
        <p:pic>
          <p:nvPicPr>
            <p:cNvPr id="43" name="Picture 42" descr="high_jump_frames0040.PNG"/>
            <p:cNvPicPr>
              <a:picLocks noChangeAspect="1"/>
            </p:cNvPicPr>
            <p:nvPr/>
          </p:nvPicPr>
          <p:blipFill>
            <a:blip r:embed="rId13" cstate="print"/>
            <a:srcRect l="8759" t="23188" r="58394" b="30435"/>
            <a:stretch>
              <a:fillRect/>
            </a:stretch>
          </p:blipFill>
          <p:spPr>
            <a:xfrm>
              <a:off x="1783644" y="909672"/>
              <a:ext cx="1143000" cy="1219200"/>
            </a:xfrm>
            <a:prstGeom prst="rect">
              <a:avLst/>
            </a:prstGeom>
          </p:spPr>
        </p:pic>
        <p:pic>
          <p:nvPicPr>
            <p:cNvPr id="44" name="Picture 43" descr="high_jump_frames0100.PNG"/>
            <p:cNvPicPr>
              <a:picLocks noChangeAspect="1"/>
            </p:cNvPicPr>
            <p:nvPr/>
          </p:nvPicPr>
          <p:blipFill>
            <a:blip r:embed="rId14" cstate="print"/>
            <a:srcRect l="10439" t="23029" r="37368" b="3278"/>
            <a:stretch>
              <a:fillRect/>
            </a:stretch>
          </p:blipFill>
          <p:spPr>
            <a:xfrm>
              <a:off x="2675466" y="909672"/>
              <a:ext cx="1143000" cy="1219200"/>
            </a:xfrm>
            <a:prstGeom prst="rect">
              <a:avLst/>
            </a:prstGeom>
          </p:spPr>
        </p:pic>
        <p:pic>
          <p:nvPicPr>
            <p:cNvPr id="45" name="Picture 44" descr="high_jump_frames0110.PNG"/>
            <p:cNvPicPr>
              <a:picLocks noChangeAspect="1"/>
            </p:cNvPicPr>
            <p:nvPr/>
          </p:nvPicPr>
          <p:blipFill>
            <a:blip r:embed="rId15" cstate="print"/>
            <a:srcRect l="4444" t="5882" r="28897"/>
            <a:stretch>
              <a:fillRect/>
            </a:stretch>
          </p:blipFill>
          <p:spPr>
            <a:xfrm>
              <a:off x="3567288" y="909672"/>
              <a:ext cx="1143000" cy="1219200"/>
            </a:xfrm>
            <a:prstGeom prst="rect">
              <a:avLst/>
            </a:prstGeom>
          </p:spPr>
        </p:pic>
        <p:pic>
          <p:nvPicPr>
            <p:cNvPr id="46" name="Picture 45" descr="high_jump_frames0120.PNG"/>
            <p:cNvPicPr>
              <a:picLocks noChangeAspect="1"/>
            </p:cNvPicPr>
            <p:nvPr/>
          </p:nvPicPr>
          <p:blipFill>
            <a:blip r:embed="rId16" cstate="print"/>
            <a:srcRect l="7748" r="34138" b="17949"/>
            <a:stretch>
              <a:fillRect/>
            </a:stretch>
          </p:blipFill>
          <p:spPr>
            <a:xfrm>
              <a:off x="5350932" y="909672"/>
              <a:ext cx="1143000" cy="1219200"/>
            </a:xfrm>
            <a:prstGeom prst="rect">
              <a:avLst/>
            </a:prstGeom>
          </p:spPr>
        </p:pic>
        <p:pic>
          <p:nvPicPr>
            <p:cNvPr id="48" name="Picture 47" descr="high_jump_frames0130.PNG"/>
            <p:cNvPicPr>
              <a:picLocks noChangeAspect="1"/>
            </p:cNvPicPr>
            <p:nvPr/>
          </p:nvPicPr>
          <p:blipFill>
            <a:blip r:embed="rId17" cstate="print"/>
            <a:srcRect l="26664" r="6677" b="5882"/>
            <a:stretch>
              <a:fillRect/>
            </a:stretch>
          </p:blipFill>
          <p:spPr>
            <a:xfrm>
              <a:off x="7134576" y="909672"/>
              <a:ext cx="1143000" cy="1219200"/>
            </a:xfrm>
            <a:prstGeom prst="rect">
              <a:avLst/>
            </a:prstGeom>
          </p:spPr>
        </p:pic>
        <p:pic>
          <p:nvPicPr>
            <p:cNvPr id="49" name="Picture 48" descr="high_jump_frames0133.PNG"/>
            <p:cNvPicPr>
              <a:picLocks noChangeAspect="1"/>
            </p:cNvPicPr>
            <p:nvPr/>
          </p:nvPicPr>
          <p:blipFill>
            <a:blip r:embed="rId18" cstate="print"/>
            <a:srcRect l="35294" t="5840"/>
            <a:stretch>
              <a:fillRect/>
            </a:stretch>
          </p:blipFill>
          <p:spPr>
            <a:xfrm>
              <a:off x="8026400" y="904944"/>
              <a:ext cx="1117600" cy="1228656"/>
            </a:xfrm>
            <a:prstGeom prst="rect">
              <a:avLst/>
            </a:prstGeom>
          </p:spPr>
        </p:pic>
        <p:pic>
          <p:nvPicPr>
            <p:cNvPr id="51" name="Picture 50" descr="high_jump_frames0128.PNG"/>
            <p:cNvPicPr>
              <a:picLocks noChangeAspect="1"/>
            </p:cNvPicPr>
            <p:nvPr/>
          </p:nvPicPr>
          <p:blipFill>
            <a:blip r:embed="rId19" cstate="print"/>
            <a:srcRect l="23394" r="13650" b="11111"/>
            <a:stretch>
              <a:fillRect/>
            </a:stretch>
          </p:blipFill>
          <p:spPr>
            <a:xfrm>
              <a:off x="6242754" y="909672"/>
              <a:ext cx="1143000" cy="1219200"/>
            </a:xfrm>
            <a:prstGeom prst="rect">
              <a:avLst/>
            </a:prstGeom>
          </p:spPr>
        </p:pic>
        <p:pic>
          <p:nvPicPr>
            <p:cNvPr id="52" name="Picture 51" descr="high_jump_frames0115.PNG"/>
            <p:cNvPicPr>
              <a:picLocks noChangeAspect="1"/>
            </p:cNvPicPr>
            <p:nvPr/>
          </p:nvPicPr>
          <p:blipFill>
            <a:blip r:embed="rId20" cstate="print"/>
            <a:srcRect l="10792" t="4762" r="35245" b="19048"/>
            <a:stretch>
              <a:fillRect/>
            </a:stretch>
          </p:blipFill>
          <p:spPr>
            <a:xfrm>
              <a:off x="4459110" y="909672"/>
              <a:ext cx="1143000" cy="1219200"/>
            </a:xfrm>
            <a:prstGeom prst="rect">
              <a:avLst/>
            </a:prstGeom>
          </p:spPr>
        </p:pic>
      </p:grpSp>
      <p:sp>
        <p:nvSpPr>
          <p:cNvPr id="24" name="Rounded Rectangle 23"/>
          <p:cNvSpPr/>
          <p:nvPr/>
        </p:nvSpPr>
        <p:spPr>
          <a:xfrm>
            <a:off x="2286000" y="2743200"/>
            <a:ext cx="6629400" cy="3886200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00" y="2895600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askerville Old Face"/>
                <a:cs typeface="Baskerville Old Face"/>
              </a:rPr>
              <a:t> Use a standard time range: [0,1]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Baskerville Old Face"/>
                <a:cs typeface="Baskerville Old Face"/>
              </a:rPr>
              <a:t> Model is formed by a few simple motions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50351" y="2907268"/>
            <a:ext cx="25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918021" y="2754868"/>
            <a:ext cx="31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1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90800" y="2895600"/>
            <a:ext cx="25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685743" y="27548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0</a:t>
            </a:r>
            <a:endParaRPr lang="en-US" dirty="0">
              <a:latin typeface="Consolas"/>
              <a:cs typeface="Consolas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590800" y="3124200"/>
            <a:ext cx="60198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8229600" y="3059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 Narrow"/>
                <a:cs typeface="Arial Narrow"/>
              </a:rPr>
              <a:t>time</a:t>
            </a:r>
            <a:endParaRPr lang="en-US" i="1" dirty="0">
              <a:latin typeface="Arial Narrow"/>
              <a:cs typeface="Arial Narrow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2362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Activity Model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622" y="2514600"/>
            <a:ext cx="223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Lucida Sans"/>
                <a:cs typeface="Lucida Sans"/>
              </a:rPr>
              <a:t>Model Properties</a:t>
            </a:r>
            <a:endParaRPr lang="en-US" i="1" dirty="0">
              <a:latin typeface="Lucida Sans"/>
              <a:cs typeface="Lucid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>
                <p:cTn id="2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video>
              <p:cMediaNode>
                <p:cTn id="2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video>
            <p:vide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A model for complex activities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" name="Picture 39" descr="high_jump_frames0000.PNG"/>
          <p:cNvPicPr>
            <a:picLocks noChangeAspect="1"/>
          </p:cNvPicPr>
          <p:nvPr/>
        </p:nvPicPr>
        <p:blipFill>
          <a:blip r:embed="rId2" cstate="print"/>
          <a:srcRect l="30657" t="21014" r="36496" b="32609"/>
          <a:stretch>
            <a:fillRect/>
          </a:stretch>
        </p:blipFill>
        <p:spPr>
          <a:xfrm>
            <a:off x="0" y="909672"/>
            <a:ext cx="1143000" cy="1219200"/>
          </a:xfrm>
          <a:prstGeom prst="rect">
            <a:avLst/>
          </a:prstGeom>
        </p:spPr>
      </p:pic>
      <p:pic>
        <p:nvPicPr>
          <p:cNvPr id="42" name="Picture 41" descr="high_jump_frames0010.PNG"/>
          <p:cNvPicPr>
            <a:picLocks noChangeAspect="1"/>
          </p:cNvPicPr>
          <p:nvPr/>
        </p:nvPicPr>
        <p:blipFill>
          <a:blip r:embed="rId3" cstate="print"/>
          <a:srcRect l="28467" t="23188" r="38686" b="30435"/>
          <a:stretch>
            <a:fillRect/>
          </a:stretch>
        </p:blipFill>
        <p:spPr>
          <a:xfrm>
            <a:off x="891822" y="909672"/>
            <a:ext cx="1143000" cy="1219200"/>
          </a:xfrm>
          <a:prstGeom prst="rect">
            <a:avLst/>
          </a:prstGeom>
        </p:spPr>
      </p:pic>
      <p:pic>
        <p:nvPicPr>
          <p:cNvPr id="43" name="Picture 42" descr="high_jump_frames0040.PNG"/>
          <p:cNvPicPr>
            <a:picLocks noChangeAspect="1"/>
          </p:cNvPicPr>
          <p:nvPr/>
        </p:nvPicPr>
        <p:blipFill>
          <a:blip r:embed="rId4" cstate="print"/>
          <a:srcRect l="8759" t="23188" r="58394" b="30435"/>
          <a:stretch>
            <a:fillRect/>
          </a:stretch>
        </p:blipFill>
        <p:spPr>
          <a:xfrm>
            <a:off x="1783644" y="909672"/>
            <a:ext cx="1143000" cy="1219200"/>
          </a:xfrm>
          <a:prstGeom prst="rect">
            <a:avLst/>
          </a:prstGeom>
        </p:spPr>
      </p:pic>
      <p:pic>
        <p:nvPicPr>
          <p:cNvPr id="44" name="Picture 43" descr="high_jump_frames0100.PNG"/>
          <p:cNvPicPr>
            <a:picLocks noChangeAspect="1"/>
          </p:cNvPicPr>
          <p:nvPr/>
        </p:nvPicPr>
        <p:blipFill>
          <a:blip r:embed="rId5" cstate="print"/>
          <a:srcRect l="10439" t="23029" r="37368" b="3278"/>
          <a:stretch>
            <a:fillRect/>
          </a:stretch>
        </p:blipFill>
        <p:spPr>
          <a:xfrm>
            <a:off x="2675466" y="909672"/>
            <a:ext cx="1143000" cy="1219200"/>
          </a:xfrm>
          <a:prstGeom prst="rect">
            <a:avLst/>
          </a:prstGeom>
        </p:spPr>
      </p:pic>
      <p:pic>
        <p:nvPicPr>
          <p:cNvPr id="45" name="Picture 44" descr="high_jump_frames0110.PNG"/>
          <p:cNvPicPr>
            <a:picLocks noChangeAspect="1"/>
          </p:cNvPicPr>
          <p:nvPr/>
        </p:nvPicPr>
        <p:blipFill>
          <a:blip r:embed="rId6" cstate="print"/>
          <a:srcRect l="4444" t="5882" r="28897"/>
          <a:stretch>
            <a:fillRect/>
          </a:stretch>
        </p:blipFill>
        <p:spPr>
          <a:xfrm>
            <a:off x="3567288" y="909672"/>
            <a:ext cx="1143000" cy="1219200"/>
          </a:xfrm>
          <a:prstGeom prst="rect">
            <a:avLst/>
          </a:prstGeom>
        </p:spPr>
      </p:pic>
      <p:pic>
        <p:nvPicPr>
          <p:cNvPr id="46" name="Picture 45" descr="high_jump_frames0120.PNG"/>
          <p:cNvPicPr>
            <a:picLocks noChangeAspect="1"/>
          </p:cNvPicPr>
          <p:nvPr/>
        </p:nvPicPr>
        <p:blipFill>
          <a:blip r:embed="rId7" cstate="print"/>
          <a:srcRect l="7748" r="34138" b="17949"/>
          <a:stretch>
            <a:fillRect/>
          </a:stretch>
        </p:blipFill>
        <p:spPr>
          <a:xfrm>
            <a:off x="5350932" y="909672"/>
            <a:ext cx="1143000" cy="1219200"/>
          </a:xfrm>
          <a:prstGeom prst="rect">
            <a:avLst/>
          </a:prstGeom>
        </p:spPr>
      </p:pic>
      <p:pic>
        <p:nvPicPr>
          <p:cNvPr id="48" name="Picture 47" descr="high_jump_frames0130.PNG"/>
          <p:cNvPicPr>
            <a:picLocks noChangeAspect="1"/>
          </p:cNvPicPr>
          <p:nvPr/>
        </p:nvPicPr>
        <p:blipFill>
          <a:blip r:embed="rId8" cstate="print"/>
          <a:srcRect l="26664" r="6677" b="5882"/>
          <a:stretch>
            <a:fillRect/>
          </a:stretch>
        </p:blipFill>
        <p:spPr>
          <a:xfrm>
            <a:off x="7134576" y="909672"/>
            <a:ext cx="1143000" cy="1219200"/>
          </a:xfrm>
          <a:prstGeom prst="rect">
            <a:avLst/>
          </a:prstGeom>
        </p:spPr>
      </p:pic>
      <p:pic>
        <p:nvPicPr>
          <p:cNvPr id="49" name="Picture 48" descr="high_jump_frames0133.PNG"/>
          <p:cNvPicPr>
            <a:picLocks noChangeAspect="1"/>
          </p:cNvPicPr>
          <p:nvPr/>
        </p:nvPicPr>
        <p:blipFill>
          <a:blip r:embed="rId9" cstate="print"/>
          <a:srcRect l="35294" t="5840"/>
          <a:stretch>
            <a:fillRect/>
          </a:stretch>
        </p:blipFill>
        <p:spPr>
          <a:xfrm>
            <a:off x="8026400" y="904944"/>
            <a:ext cx="1117600" cy="1228656"/>
          </a:xfrm>
          <a:prstGeom prst="rect">
            <a:avLst/>
          </a:prstGeom>
        </p:spPr>
      </p:pic>
      <p:pic>
        <p:nvPicPr>
          <p:cNvPr id="51" name="Picture 50" descr="high_jump_frames0128.PNG"/>
          <p:cNvPicPr>
            <a:picLocks noChangeAspect="1"/>
          </p:cNvPicPr>
          <p:nvPr/>
        </p:nvPicPr>
        <p:blipFill>
          <a:blip r:embed="rId10" cstate="print"/>
          <a:srcRect l="23394" r="13650" b="11111"/>
          <a:stretch>
            <a:fillRect/>
          </a:stretch>
        </p:blipFill>
        <p:spPr>
          <a:xfrm>
            <a:off x="6242754" y="909672"/>
            <a:ext cx="1143000" cy="1219200"/>
          </a:xfrm>
          <a:prstGeom prst="rect">
            <a:avLst/>
          </a:prstGeom>
        </p:spPr>
      </p:pic>
      <p:pic>
        <p:nvPicPr>
          <p:cNvPr id="52" name="Picture 51" descr="high_jump_frames0115.PNG"/>
          <p:cNvPicPr>
            <a:picLocks noChangeAspect="1"/>
          </p:cNvPicPr>
          <p:nvPr/>
        </p:nvPicPr>
        <p:blipFill>
          <a:blip r:embed="rId11" cstate="print"/>
          <a:srcRect l="10792" t="4762" r="35245" b="19048"/>
          <a:stretch>
            <a:fillRect/>
          </a:stretch>
        </p:blipFill>
        <p:spPr>
          <a:xfrm>
            <a:off x="4459110" y="909672"/>
            <a:ext cx="1143000" cy="12192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2286000" y="2743200"/>
            <a:ext cx="6629400" cy="3886200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00" y="2895600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Baskerville Old Face"/>
                <a:cs typeface="Baskerville Old Face"/>
              </a:rPr>
              <a:t> Use a standard time range: [0,1]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Baskerville Old Face"/>
                <a:cs typeface="Baskerville Old Face"/>
              </a:rPr>
              <a:t> Model is formed by a few simple motions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34200" y="2362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Activity Model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50351" y="2907268"/>
            <a:ext cx="25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918021" y="2754868"/>
            <a:ext cx="31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1</a:t>
            </a:r>
            <a:endParaRPr lang="en-US" dirty="0">
              <a:latin typeface="Consolas"/>
              <a:cs typeface="Consolas"/>
            </a:endParaRPr>
          </a:p>
        </p:txBody>
      </p:sp>
      <p:grpSp>
        <p:nvGrpSpPr>
          <p:cNvPr id="3" name="Group 60"/>
          <p:cNvGrpSpPr/>
          <p:nvPr/>
        </p:nvGrpSpPr>
        <p:grpSpPr>
          <a:xfrm>
            <a:off x="7315200" y="3657600"/>
            <a:ext cx="1447800" cy="1219200"/>
            <a:chOff x="7315200" y="3657600"/>
            <a:chExt cx="1447800" cy="1219200"/>
          </a:xfrm>
        </p:grpSpPr>
        <p:pic>
          <p:nvPicPr>
            <p:cNvPr id="50" name="Picture 49" descr="high_jump_frames0130.PNG"/>
            <p:cNvPicPr>
              <a:picLocks noChangeAspect="1"/>
            </p:cNvPicPr>
            <p:nvPr/>
          </p:nvPicPr>
          <p:blipFill>
            <a:blip r:embed="rId8" cstate="print"/>
            <a:srcRect l="32425" r="23136" b="5882"/>
            <a:stretch>
              <a:fillRect/>
            </a:stretch>
          </p:blipFill>
          <p:spPr>
            <a:xfrm>
              <a:off x="8001000" y="3657600"/>
              <a:ext cx="762000" cy="1219200"/>
            </a:xfrm>
            <a:prstGeom prst="rect">
              <a:avLst/>
            </a:prstGeom>
          </p:spPr>
        </p:pic>
        <p:pic>
          <p:nvPicPr>
            <p:cNvPr id="53" name="Picture 52" descr="high_jump_frames0128.PNG"/>
            <p:cNvPicPr>
              <a:picLocks noChangeAspect="1"/>
            </p:cNvPicPr>
            <p:nvPr/>
          </p:nvPicPr>
          <p:blipFill>
            <a:blip r:embed="rId10" cstate="print"/>
            <a:srcRect l="27591" r="26241" b="11111"/>
            <a:stretch>
              <a:fillRect/>
            </a:stretch>
          </p:blipFill>
          <p:spPr>
            <a:xfrm>
              <a:off x="7315200" y="3657600"/>
              <a:ext cx="838200" cy="1219200"/>
            </a:xfrm>
            <a:prstGeom prst="rect">
              <a:avLst/>
            </a:prstGeom>
          </p:spPr>
        </p:pic>
      </p:grpSp>
      <p:grpSp>
        <p:nvGrpSpPr>
          <p:cNvPr id="4" name="Group 57"/>
          <p:cNvGrpSpPr/>
          <p:nvPr/>
        </p:nvGrpSpPr>
        <p:grpSpPr>
          <a:xfrm>
            <a:off x="2667000" y="3657600"/>
            <a:ext cx="2286000" cy="1219200"/>
            <a:chOff x="2667000" y="3657600"/>
            <a:chExt cx="2286000" cy="1219200"/>
          </a:xfrm>
        </p:grpSpPr>
        <p:pic>
          <p:nvPicPr>
            <p:cNvPr id="35" name="Picture 34" descr="high_jump_frames0000.PNG"/>
            <p:cNvPicPr>
              <a:picLocks noChangeAspect="1"/>
            </p:cNvPicPr>
            <p:nvPr/>
          </p:nvPicPr>
          <p:blipFill>
            <a:blip r:embed="rId2" cstate="print"/>
            <a:srcRect l="40309" t="21014" r="36496" b="32609"/>
            <a:stretch>
              <a:fillRect/>
            </a:stretch>
          </p:blipFill>
          <p:spPr>
            <a:xfrm>
              <a:off x="2667000" y="3657600"/>
              <a:ext cx="807156" cy="1219200"/>
            </a:xfrm>
            <a:prstGeom prst="rect">
              <a:avLst/>
            </a:prstGeom>
          </p:spPr>
        </p:pic>
        <p:pic>
          <p:nvPicPr>
            <p:cNvPr id="36" name="Picture 35" descr="high_jump_frames0010.PNG"/>
            <p:cNvPicPr>
              <a:picLocks noChangeAspect="1"/>
            </p:cNvPicPr>
            <p:nvPr/>
          </p:nvPicPr>
          <p:blipFill>
            <a:blip r:embed="rId3" cstate="print"/>
            <a:srcRect l="36577" t="23188" r="38686" b="30435"/>
            <a:stretch>
              <a:fillRect/>
            </a:stretch>
          </p:blipFill>
          <p:spPr>
            <a:xfrm>
              <a:off x="3177822" y="3657600"/>
              <a:ext cx="860778" cy="1219200"/>
            </a:xfrm>
            <a:prstGeom prst="rect">
              <a:avLst/>
            </a:prstGeom>
          </p:spPr>
        </p:pic>
        <p:pic>
          <p:nvPicPr>
            <p:cNvPr id="37" name="Picture 36" descr="high_jump_frames0040.PNG"/>
            <p:cNvPicPr>
              <a:picLocks noChangeAspect="1"/>
            </p:cNvPicPr>
            <p:nvPr/>
          </p:nvPicPr>
          <p:blipFill>
            <a:blip r:embed="rId4" cstate="print"/>
            <a:srcRect l="10949" t="23188" r="64963" b="30435"/>
            <a:stretch>
              <a:fillRect/>
            </a:stretch>
          </p:blipFill>
          <p:spPr>
            <a:xfrm>
              <a:off x="3657600" y="3657600"/>
              <a:ext cx="838200" cy="1219200"/>
            </a:xfrm>
            <a:prstGeom prst="rect">
              <a:avLst/>
            </a:prstGeom>
          </p:spPr>
        </p:pic>
        <p:pic>
          <p:nvPicPr>
            <p:cNvPr id="56" name="Picture 55" descr="high_jump_frames0100.PNG"/>
            <p:cNvPicPr>
              <a:picLocks noChangeAspect="1"/>
            </p:cNvPicPr>
            <p:nvPr/>
          </p:nvPicPr>
          <p:blipFill>
            <a:blip r:embed="rId5" cstate="print"/>
            <a:srcRect l="10439" t="23029" r="58245" b="3278"/>
            <a:stretch>
              <a:fillRect/>
            </a:stretch>
          </p:blipFill>
          <p:spPr>
            <a:xfrm>
              <a:off x="4267200" y="3657600"/>
              <a:ext cx="685800" cy="1219200"/>
            </a:xfrm>
            <a:prstGeom prst="rect">
              <a:avLst/>
            </a:prstGeom>
          </p:spPr>
        </p:pic>
      </p:grpSp>
      <p:grpSp>
        <p:nvGrpSpPr>
          <p:cNvPr id="5" name="Group 59"/>
          <p:cNvGrpSpPr/>
          <p:nvPr/>
        </p:nvGrpSpPr>
        <p:grpSpPr>
          <a:xfrm>
            <a:off x="5181600" y="3657600"/>
            <a:ext cx="1905000" cy="1219200"/>
            <a:chOff x="5257800" y="3657600"/>
            <a:chExt cx="1905000" cy="1219200"/>
          </a:xfrm>
        </p:grpSpPr>
        <p:pic>
          <p:nvPicPr>
            <p:cNvPr id="39" name="Picture 38" descr="high_jump_frames0110.PNG"/>
            <p:cNvPicPr>
              <a:picLocks noChangeAspect="1"/>
            </p:cNvPicPr>
            <p:nvPr/>
          </p:nvPicPr>
          <p:blipFill>
            <a:blip r:embed="rId6" cstate="print"/>
            <a:srcRect l="17776" t="5882" r="51117"/>
            <a:stretch>
              <a:fillRect/>
            </a:stretch>
          </p:blipFill>
          <p:spPr>
            <a:xfrm>
              <a:off x="5257800" y="3657600"/>
              <a:ext cx="533400" cy="1219200"/>
            </a:xfrm>
            <a:prstGeom prst="rect">
              <a:avLst/>
            </a:prstGeom>
          </p:spPr>
        </p:pic>
        <p:pic>
          <p:nvPicPr>
            <p:cNvPr id="41" name="Picture 40" descr="high_jump_frames0115.PNG"/>
            <p:cNvPicPr>
              <a:picLocks noChangeAspect="1"/>
            </p:cNvPicPr>
            <p:nvPr/>
          </p:nvPicPr>
          <p:blipFill>
            <a:blip r:embed="rId11" cstate="print"/>
            <a:srcRect l="22651" t="4762" r="44972" b="19048"/>
            <a:stretch>
              <a:fillRect/>
            </a:stretch>
          </p:blipFill>
          <p:spPr>
            <a:xfrm>
              <a:off x="5791200" y="3657600"/>
              <a:ext cx="685800" cy="1219200"/>
            </a:xfrm>
            <a:prstGeom prst="rect">
              <a:avLst/>
            </a:prstGeom>
          </p:spPr>
        </p:pic>
        <p:pic>
          <p:nvPicPr>
            <p:cNvPr id="57" name="Picture 56" descr="high_jump_frames0120.PNG"/>
            <p:cNvPicPr>
              <a:picLocks noChangeAspect="1"/>
            </p:cNvPicPr>
            <p:nvPr/>
          </p:nvPicPr>
          <p:blipFill>
            <a:blip r:embed="rId7" cstate="print"/>
            <a:srcRect l="23245" r="41887" b="17949"/>
            <a:stretch>
              <a:fillRect/>
            </a:stretch>
          </p:blipFill>
          <p:spPr>
            <a:xfrm>
              <a:off x="6477000" y="3657600"/>
              <a:ext cx="685800" cy="1219200"/>
            </a:xfrm>
            <a:prstGeom prst="rect">
              <a:avLst/>
            </a:prstGeom>
          </p:spPr>
        </p:pic>
      </p:grpSp>
      <p:sp>
        <p:nvSpPr>
          <p:cNvPr id="62" name="TextBox 61"/>
          <p:cNvSpPr txBox="1"/>
          <p:nvPr/>
        </p:nvSpPr>
        <p:spPr>
          <a:xfrm>
            <a:off x="2590800" y="2895600"/>
            <a:ext cx="25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685743" y="27548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0</a:t>
            </a:r>
            <a:endParaRPr lang="en-US" dirty="0">
              <a:latin typeface="Consolas"/>
              <a:cs typeface="Consolas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590800" y="3124200"/>
            <a:ext cx="60198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8229600" y="3059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 Narrow"/>
                <a:cs typeface="Arial Narrow"/>
              </a:rPr>
              <a:t>time</a:t>
            </a:r>
            <a:endParaRPr lang="en-US" i="1" dirty="0">
              <a:latin typeface="Arial Narrow"/>
              <a:cs typeface="Arial Narrow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3622" y="2514600"/>
            <a:ext cx="223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Lucida Sans"/>
                <a:cs typeface="Lucida Sans"/>
              </a:rPr>
              <a:t>Model Properties</a:t>
            </a:r>
            <a:endParaRPr lang="en-US" i="1" dirty="0">
              <a:latin typeface="Lucida Sans"/>
              <a:cs typeface="Lucid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A model for complex activities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" name="Picture 39" descr="high_jump_frames0000.PNG"/>
          <p:cNvPicPr>
            <a:picLocks noChangeAspect="1"/>
          </p:cNvPicPr>
          <p:nvPr/>
        </p:nvPicPr>
        <p:blipFill>
          <a:blip r:embed="rId2" cstate="print"/>
          <a:srcRect l="30657" t="21014" r="36496" b="32609"/>
          <a:stretch>
            <a:fillRect/>
          </a:stretch>
        </p:blipFill>
        <p:spPr>
          <a:xfrm>
            <a:off x="0" y="909672"/>
            <a:ext cx="1143000" cy="1219200"/>
          </a:xfrm>
          <a:prstGeom prst="rect">
            <a:avLst/>
          </a:prstGeom>
        </p:spPr>
      </p:pic>
      <p:pic>
        <p:nvPicPr>
          <p:cNvPr id="42" name="Picture 41" descr="high_jump_frames0010.PNG"/>
          <p:cNvPicPr>
            <a:picLocks noChangeAspect="1"/>
          </p:cNvPicPr>
          <p:nvPr/>
        </p:nvPicPr>
        <p:blipFill>
          <a:blip r:embed="rId3" cstate="print"/>
          <a:srcRect l="28467" t="23188" r="38686" b="30435"/>
          <a:stretch>
            <a:fillRect/>
          </a:stretch>
        </p:blipFill>
        <p:spPr>
          <a:xfrm>
            <a:off x="891822" y="909672"/>
            <a:ext cx="1143000" cy="1219200"/>
          </a:xfrm>
          <a:prstGeom prst="rect">
            <a:avLst/>
          </a:prstGeom>
        </p:spPr>
      </p:pic>
      <p:pic>
        <p:nvPicPr>
          <p:cNvPr id="43" name="Picture 42" descr="high_jump_frames0040.PNG"/>
          <p:cNvPicPr>
            <a:picLocks noChangeAspect="1"/>
          </p:cNvPicPr>
          <p:nvPr/>
        </p:nvPicPr>
        <p:blipFill>
          <a:blip r:embed="rId4" cstate="print"/>
          <a:srcRect l="8759" t="23188" r="58394" b="30435"/>
          <a:stretch>
            <a:fillRect/>
          </a:stretch>
        </p:blipFill>
        <p:spPr>
          <a:xfrm>
            <a:off x="1783644" y="909672"/>
            <a:ext cx="1143000" cy="1219200"/>
          </a:xfrm>
          <a:prstGeom prst="rect">
            <a:avLst/>
          </a:prstGeom>
        </p:spPr>
      </p:pic>
      <p:pic>
        <p:nvPicPr>
          <p:cNvPr id="44" name="Picture 43" descr="high_jump_frames0100.PNG"/>
          <p:cNvPicPr>
            <a:picLocks noChangeAspect="1"/>
          </p:cNvPicPr>
          <p:nvPr/>
        </p:nvPicPr>
        <p:blipFill>
          <a:blip r:embed="rId5" cstate="print"/>
          <a:srcRect l="10439" t="23029" r="37368" b="3278"/>
          <a:stretch>
            <a:fillRect/>
          </a:stretch>
        </p:blipFill>
        <p:spPr>
          <a:xfrm>
            <a:off x="2675466" y="909672"/>
            <a:ext cx="1143000" cy="1219200"/>
          </a:xfrm>
          <a:prstGeom prst="rect">
            <a:avLst/>
          </a:prstGeom>
        </p:spPr>
      </p:pic>
      <p:pic>
        <p:nvPicPr>
          <p:cNvPr id="45" name="Picture 44" descr="high_jump_frames0110.PNG"/>
          <p:cNvPicPr>
            <a:picLocks noChangeAspect="1"/>
          </p:cNvPicPr>
          <p:nvPr/>
        </p:nvPicPr>
        <p:blipFill>
          <a:blip r:embed="rId6" cstate="print"/>
          <a:srcRect l="4444" t="5882" r="28897"/>
          <a:stretch>
            <a:fillRect/>
          </a:stretch>
        </p:blipFill>
        <p:spPr>
          <a:xfrm>
            <a:off x="3567288" y="909672"/>
            <a:ext cx="1143000" cy="1219200"/>
          </a:xfrm>
          <a:prstGeom prst="rect">
            <a:avLst/>
          </a:prstGeom>
        </p:spPr>
      </p:pic>
      <p:pic>
        <p:nvPicPr>
          <p:cNvPr id="46" name="Picture 45" descr="high_jump_frames0120.PNG"/>
          <p:cNvPicPr>
            <a:picLocks noChangeAspect="1"/>
          </p:cNvPicPr>
          <p:nvPr/>
        </p:nvPicPr>
        <p:blipFill>
          <a:blip r:embed="rId7" cstate="print"/>
          <a:srcRect l="7748" r="34138" b="17949"/>
          <a:stretch>
            <a:fillRect/>
          </a:stretch>
        </p:blipFill>
        <p:spPr>
          <a:xfrm>
            <a:off x="5350932" y="909672"/>
            <a:ext cx="1143000" cy="1219200"/>
          </a:xfrm>
          <a:prstGeom prst="rect">
            <a:avLst/>
          </a:prstGeom>
        </p:spPr>
      </p:pic>
      <p:pic>
        <p:nvPicPr>
          <p:cNvPr id="48" name="Picture 47" descr="high_jump_frames0130.PNG"/>
          <p:cNvPicPr>
            <a:picLocks noChangeAspect="1"/>
          </p:cNvPicPr>
          <p:nvPr/>
        </p:nvPicPr>
        <p:blipFill>
          <a:blip r:embed="rId8" cstate="print"/>
          <a:srcRect l="26664" r="6677" b="5882"/>
          <a:stretch>
            <a:fillRect/>
          </a:stretch>
        </p:blipFill>
        <p:spPr>
          <a:xfrm>
            <a:off x="7134576" y="909672"/>
            <a:ext cx="1143000" cy="1219200"/>
          </a:xfrm>
          <a:prstGeom prst="rect">
            <a:avLst/>
          </a:prstGeom>
        </p:spPr>
      </p:pic>
      <p:pic>
        <p:nvPicPr>
          <p:cNvPr id="49" name="Picture 48" descr="high_jump_frames0133.PNG"/>
          <p:cNvPicPr>
            <a:picLocks noChangeAspect="1"/>
          </p:cNvPicPr>
          <p:nvPr/>
        </p:nvPicPr>
        <p:blipFill>
          <a:blip r:embed="rId9" cstate="print"/>
          <a:srcRect l="35294" t="5840"/>
          <a:stretch>
            <a:fillRect/>
          </a:stretch>
        </p:blipFill>
        <p:spPr>
          <a:xfrm>
            <a:off x="8026400" y="904944"/>
            <a:ext cx="1117600" cy="1228656"/>
          </a:xfrm>
          <a:prstGeom prst="rect">
            <a:avLst/>
          </a:prstGeom>
        </p:spPr>
      </p:pic>
      <p:pic>
        <p:nvPicPr>
          <p:cNvPr id="51" name="Picture 50" descr="high_jump_frames0128.PNG"/>
          <p:cNvPicPr>
            <a:picLocks noChangeAspect="1"/>
          </p:cNvPicPr>
          <p:nvPr/>
        </p:nvPicPr>
        <p:blipFill>
          <a:blip r:embed="rId10" cstate="print"/>
          <a:srcRect l="23394" r="13650" b="11111"/>
          <a:stretch>
            <a:fillRect/>
          </a:stretch>
        </p:blipFill>
        <p:spPr>
          <a:xfrm>
            <a:off x="6242754" y="909672"/>
            <a:ext cx="1143000" cy="1219200"/>
          </a:xfrm>
          <a:prstGeom prst="rect">
            <a:avLst/>
          </a:prstGeom>
        </p:spPr>
      </p:pic>
      <p:pic>
        <p:nvPicPr>
          <p:cNvPr id="52" name="Picture 51" descr="high_jump_frames0115.PNG"/>
          <p:cNvPicPr>
            <a:picLocks noChangeAspect="1"/>
          </p:cNvPicPr>
          <p:nvPr/>
        </p:nvPicPr>
        <p:blipFill>
          <a:blip r:embed="rId11" cstate="print"/>
          <a:srcRect l="10792" t="4762" r="35245" b="19048"/>
          <a:stretch>
            <a:fillRect/>
          </a:stretch>
        </p:blipFill>
        <p:spPr>
          <a:xfrm>
            <a:off x="4459110" y="909672"/>
            <a:ext cx="1143000" cy="12192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2286000" y="2743200"/>
            <a:ext cx="6629400" cy="3886200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00" y="2895600"/>
            <a:ext cx="2057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Baskerville Old Face"/>
                <a:cs typeface="Baskerville Old Face"/>
              </a:rPr>
              <a:t> Use a standard time range: [0,1]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Baskerville Old Face"/>
                <a:cs typeface="Baskerville Old Face"/>
              </a:rPr>
              <a:t> Model is formed by a few simple motions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Baskerville Old Face"/>
                <a:cs typeface="Baskerville Old Face"/>
              </a:rPr>
              <a:t> Local motion appearance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50351" y="2907268"/>
            <a:ext cx="25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918021" y="2754868"/>
            <a:ext cx="31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1</a:t>
            </a:r>
            <a:endParaRPr lang="en-US" dirty="0">
              <a:latin typeface="Consolas"/>
              <a:cs typeface="Consolas"/>
            </a:endParaRPr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09577" y="5110972"/>
            <a:ext cx="367423" cy="310896"/>
          </a:xfrm>
          <a:prstGeom prst="rect">
            <a:avLst/>
          </a:prstGeom>
          <a:ln>
            <a:noFill/>
          </a:ln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24800" y="5105400"/>
            <a:ext cx="381000" cy="314325"/>
          </a:xfrm>
          <a:prstGeom prst="rect">
            <a:avLst/>
          </a:prstGeom>
        </p:spPr>
      </p:pic>
      <p:grpSp>
        <p:nvGrpSpPr>
          <p:cNvPr id="3" name="Group 60"/>
          <p:cNvGrpSpPr/>
          <p:nvPr/>
        </p:nvGrpSpPr>
        <p:grpSpPr>
          <a:xfrm>
            <a:off x="7315200" y="3657600"/>
            <a:ext cx="1447800" cy="1219200"/>
            <a:chOff x="7315200" y="3657600"/>
            <a:chExt cx="1447800" cy="1219200"/>
          </a:xfrm>
        </p:grpSpPr>
        <p:pic>
          <p:nvPicPr>
            <p:cNvPr id="50" name="Picture 49" descr="high_jump_frames0130.PNG"/>
            <p:cNvPicPr>
              <a:picLocks noChangeAspect="1"/>
            </p:cNvPicPr>
            <p:nvPr/>
          </p:nvPicPr>
          <p:blipFill>
            <a:blip r:embed="rId8" cstate="print"/>
            <a:srcRect l="32425" r="23136" b="5882"/>
            <a:stretch>
              <a:fillRect/>
            </a:stretch>
          </p:blipFill>
          <p:spPr>
            <a:xfrm>
              <a:off x="8001000" y="3657600"/>
              <a:ext cx="762000" cy="1219200"/>
            </a:xfrm>
            <a:prstGeom prst="rect">
              <a:avLst/>
            </a:prstGeom>
          </p:spPr>
        </p:pic>
        <p:pic>
          <p:nvPicPr>
            <p:cNvPr id="53" name="Picture 52" descr="high_jump_frames0128.PNG"/>
            <p:cNvPicPr>
              <a:picLocks noChangeAspect="1"/>
            </p:cNvPicPr>
            <p:nvPr/>
          </p:nvPicPr>
          <p:blipFill>
            <a:blip r:embed="rId10" cstate="print"/>
            <a:srcRect l="27591" r="26241" b="11111"/>
            <a:stretch>
              <a:fillRect/>
            </a:stretch>
          </p:blipFill>
          <p:spPr>
            <a:xfrm>
              <a:off x="7315200" y="3657600"/>
              <a:ext cx="838200" cy="1219200"/>
            </a:xfrm>
            <a:prstGeom prst="rect">
              <a:avLst/>
            </a:prstGeom>
          </p:spPr>
        </p:pic>
      </p:grpSp>
      <p:grpSp>
        <p:nvGrpSpPr>
          <p:cNvPr id="4" name="Group 57"/>
          <p:cNvGrpSpPr/>
          <p:nvPr/>
        </p:nvGrpSpPr>
        <p:grpSpPr>
          <a:xfrm>
            <a:off x="2667000" y="3657600"/>
            <a:ext cx="2286000" cy="1219200"/>
            <a:chOff x="2667000" y="3657600"/>
            <a:chExt cx="2286000" cy="1219200"/>
          </a:xfrm>
        </p:grpSpPr>
        <p:pic>
          <p:nvPicPr>
            <p:cNvPr id="35" name="Picture 34" descr="high_jump_frames0000.PNG"/>
            <p:cNvPicPr>
              <a:picLocks noChangeAspect="1"/>
            </p:cNvPicPr>
            <p:nvPr/>
          </p:nvPicPr>
          <p:blipFill>
            <a:blip r:embed="rId2" cstate="print"/>
            <a:srcRect l="40309" t="21014" r="36496" b="32609"/>
            <a:stretch>
              <a:fillRect/>
            </a:stretch>
          </p:blipFill>
          <p:spPr>
            <a:xfrm>
              <a:off x="2667000" y="3657600"/>
              <a:ext cx="807156" cy="1219200"/>
            </a:xfrm>
            <a:prstGeom prst="rect">
              <a:avLst/>
            </a:prstGeom>
          </p:spPr>
        </p:pic>
        <p:pic>
          <p:nvPicPr>
            <p:cNvPr id="36" name="Picture 35" descr="high_jump_frames0010.PNG"/>
            <p:cNvPicPr>
              <a:picLocks noChangeAspect="1"/>
            </p:cNvPicPr>
            <p:nvPr/>
          </p:nvPicPr>
          <p:blipFill>
            <a:blip r:embed="rId3" cstate="print"/>
            <a:srcRect l="36577" t="23188" r="38686" b="30435"/>
            <a:stretch>
              <a:fillRect/>
            </a:stretch>
          </p:blipFill>
          <p:spPr>
            <a:xfrm>
              <a:off x="3177822" y="3657600"/>
              <a:ext cx="860778" cy="1219200"/>
            </a:xfrm>
            <a:prstGeom prst="rect">
              <a:avLst/>
            </a:prstGeom>
          </p:spPr>
        </p:pic>
        <p:pic>
          <p:nvPicPr>
            <p:cNvPr id="37" name="Picture 36" descr="high_jump_frames0040.PNG"/>
            <p:cNvPicPr>
              <a:picLocks noChangeAspect="1"/>
            </p:cNvPicPr>
            <p:nvPr/>
          </p:nvPicPr>
          <p:blipFill>
            <a:blip r:embed="rId4" cstate="print"/>
            <a:srcRect l="10949" t="23188" r="64963" b="30435"/>
            <a:stretch>
              <a:fillRect/>
            </a:stretch>
          </p:blipFill>
          <p:spPr>
            <a:xfrm>
              <a:off x="3657600" y="3657600"/>
              <a:ext cx="838200" cy="1219200"/>
            </a:xfrm>
            <a:prstGeom prst="rect">
              <a:avLst/>
            </a:prstGeom>
          </p:spPr>
        </p:pic>
        <p:pic>
          <p:nvPicPr>
            <p:cNvPr id="56" name="Picture 55" descr="high_jump_frames0100.PNG"/>
            <p:cNvPicPr>
              <a:picLocks noChangeAspect="1"/>
            </p:cNvPicPr>
            <p:nvPr/>
          </p:nvPicPr>
          <p:blipFill>
            <a:blip r:embed="rId5" cstate="print"/>
            <a:srcRect l="10439" t="23029" r="58245" b="3278"/>
            <a:stretch>
              <a:fillRect/>
            </a:stretch>
          </p:blipFill>
          <p:spPr>
            <a:xfrm>
              <a:off x="4267200" y="3657600"/>
              <a:ext cx="685800" cy="1219200"/>
            </a:xfrm>
            <a:prstGeom prst="rect">
              <a:avLst/>
            </a:prstGeom>
          </p:spPr>
        </p:pic>
      </p:grpSp>
      <p:grpSp>
        <p:nvGrpSpPr>
          <p:cNvPr id="5" name="Group 59"/>
          <p:cNvGrpSpPr/>
          <p:nvPr/>
        </p:nvGrpSpPr>
        <p:grpSpPr>
          <a:xfrm>
            <a:off x="5181600" y="3657600"/>
            <a:ext cx="1905000" cy="1219200"/>
            <a:chOff x="5257800" y="3657600"/>
            <a:chExt cx="1905000" cy="1219200"/>
          </a:xfrm>
        </p:grpSpPr>
        <p:pic>
          <p:nvPicPr>
            <p:cNvPr id="39" name="Picture 38" descr="high_jump_frames0110.PNG"/>
            <p:cNvPicPr>
              <a:picLocks noChangeAspect="1"/>
            </p:cNvPicPr>
            <p:nvPr/>
          </p:nvPicPr>
          <p:blipFill>
            <a:blip r:embed="rId6" cstate="print"/>
            <a:srcRect l="17776" t="5882" r="51117"/>
            <a:stretch>
              <a:fillRect/>
            </a:stretch>
          </p:blipFill>
          <p:spPr>
            <a:xfrm>
              <a:off x="5257800" y="3657600"/>
              <a:ext cx="533400" cy="1219200"/>
            </a:xfrm>
            <a:prstGeom prst="rect">
              <a:avLst/>
            </a:prstGeom>
          </p:spPr>
        </p:pic>
        <p:pic>
          <p:nvPicPr>
            <p:cNvPr id="41" name="Picture 40" descr="high_jump_frames0115.PNG"/>
            <p:cNvPicPr>
              <a:picLocks noChangeAspect="1"/>
            </p:cNvPicPr>
            <p:nvPr/>
          </p:nvPicPr>
          <p:blipFill>
            <a:blip r:embed="rId11" cstate="print"/>
            <a:srcRect l="22651" t="4762" r="44972" b="19048"/>
            <a:stretch>
              <a:fillRect/>
            </a:stretch>
          </p:blipFill>
          <p:spPr>
            <a:xfrm>
              <a:off x="5791200" y="3657600"/>
              <a:ext cx="685800" cy="1219200"/>
            </a:xfrm>
            <a:prstGeom prst="rect">
              <a:avLst/>
            </a:prstGeom>
          </p:spPr>
        </p:pic>
        <p:pic>
          <p:nvPicPr>
            <p:cNvPr id="57" name="Picture 56" descr="high_jump_frames0120.PNG"/>
            <p:cNvPicPr>
              <a:picLocks noChangeAspect="1"/>
            </p:cNvPicPr>
            <p:nvPr/>
          </p:nvPicPr>
          <p:blipFill>
            <a:blip r:embed="rId7" cstate="print"/>
            <a:srcRect l="23245" r="41887" b="17949"/>
            <a:stretch>
              <a:fillRect/>
            </a:stretch>
          </p:blipFill>
          <p:spPr>
            <a:xfrm>
              <a:off x="6477000" y="3657600"/>
              <a:ext cx="685800" cy="1219200"/>
            </a:xfrm>
            <a:prstGeom prst="rect">
              <a:avLst/>
            </a:prstGeom>
          </p:spPr>
        </p:pic>
      </p:grpSp>
      <p:sp>
        <p:nvSpPr>
          <p:cNvPr id="62" name="TextBox 61"/>
          <p:cNvSpPr txBox="1"/>
          <p:nvPr/>
        </p:nvSpPr>
        <p:spPr>
          <a:xfrm>
            <a:off x="2590800" y="2895600"/>
            <a:ext cx="25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685743" y="27548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0</a:t>
            </a:r>
            <a:endParaRPr lang="en-US" dirty="0">
              <a:latin typeface="Consolas"/>
              <a:cs typeface="Consolas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590800" y="3124200"/>
            <a:ext cx="60198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8229600" y="3059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 Narrow"/>
                <a:cs typeface="Arial Narrow"/>
              </a:rPr>
              <a:t>time</a:t>
            </a:r>
            <a:endParaRPr lang="en-US" i="1" dirty="0">
              <a:latin typeface="Arial Narrow"/>
              <a:cs typeface="Arial Narrow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34200" y="2362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Activity Model</a:t>
            </a:r>
            <a:endParaRPr lang="en-US" b="1" i="1" dirty="0">
              <a:latin typeface="Lucida Sans"/>
              <a:cs typeface="Lucida Sans"/>
            </a:endParaRPr>
          </a:p>
        </p:txBody>
      </p:sp>
      <p:grpSp>
        <p:nvGrpSpPr>
          <p:cNvPr id="59" name="Group 23"/>
          <p:cNvGrpSpPr/>
          <p:nvPr/>
        </p:nvGrpSpPr>
        <p:grpSpPr>
          <a:xfrm>
            <a:off x="2743200" y="5117068"/>
            <a:ext cx="2392161" cy="369332"/>
            <a:chOff x="475641" y="5193268"/>
            <a:chExt cx="2392161" cy="369332"/>
          </a:xfrm>
        </p:grpSpPr>
        <p:sp>
          <p:nvSpPr>
            <p:cNvPr id="60" name="TextBox 59"/>
            <p:cNvSpPr txBox="1"/>
            <p:nvPr/>
          </p:nvSpPr>
          <p:spPr>
            <a:xfrm>
              <a:off x="725694" y="5193268"/>
              <a:ext cx="21421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: Motion Segment 1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pic>
          <p:nvPicPr>
            <p:cNvPr id="61" name="Picture 60" descr="latex-image-1.pdf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5641" y="5222115"/>
              <a:ext cx="368300" cy="31163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5" name="TextBox 64"/>
          <p:cNvSpPr txBox="1"/>
          <p:nvPr/>
        </p:nvSpPr>
        <p:spPr>
          <a:xfrm>
            <a:off x="53622" y="2514600"/>
            <a:ext cx="223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Lucida Sans"/>
                <a:cs typeface="Lucida Sans"/>
              </a:rPr>
              <a:t>Model Properties</a:t>
            </a:r>
            <a:endParaRPr lang="en-US" i="1" dirty="0">
              <a:latin typeface="Lucida Sans"/>
              <a:cs typeface="Lucid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A model for complex activities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38"/>
          <p:cNvGrpSpPr/>
          <p:nvPr/>
        </p:nvGrpSpPr>
        <p:grpSpPr>
          <a:xfrm>
            <a:off x="0" y="904944"/>
            <a:ext cx="9144000" cy="1228656"/>
            <a:chOff x="0" y="904944"/>
            <a:chExt cx="9144000" cy="1228656"/>
          </a:xfrm>
        </p:grpSpPr>
        <p:pic>
          <p:nvPicPr>
            <p:cNvPr id="40" name="Picture 39" descr="high_jump_frames0000.PNG"/>
            <p:cNvPicPr>
              <a:picLocks noChangeAspect="1"/>
            </p:cNvPicPr>
            <p:nvPr/>
          </p:nvPicPr>
          <p:blipFill>
            <a:blip r:embed="rId2" cstate="print"/>
            <a:srcRect l="30657" t="21014" r="36496" b="32609"/>
            <a:stretch>
              <a:fillRect/>
            </a:stretch>
          </p:blipFill>
          <p:spPr>
            <a:xfrm>
              <a:off x="0" y="909672"/>
              <a:ext cx="1143000" cy="1219200"/>
            </a:xfrm>
            <a:prstGeom prst="rect">
              <a:avLst/>
            </a:prstGeom>
          </p:spPr>
        </p:pic>
        <p:pic>
          <p:nvPicPr>
            <p:cNvPr id="42" name="Picture 41" descr="high_jump_frames0010.PNG"/>
            <p:cNvPicPr>
              <a:picLocks noChangeAspect="1"/>
            </p:cNvPicPr>
            <p:nvPr/>
          </p:nvPicPr>
          <p:blipFill>
            <a:blip r:embed="rId3" cstate="print"/>
            <a:srcRect l="28467" t="23188" r="38686" b="30435"/>
            <a:stretch>
              <a:fillRect/>
            </a:stretch>
          </p:blipFill>
          <p:spPr>
            <a:xfrm>
              <a:off x="891822" y="909672"/>
              <a:ext cx="1143000" cy="1219200"/>
            </a:xfrm>
            <a:prstGeom prst="rect">
              <a:avLst/>
            </a:prstGeom>
          </p:spPr>
        </p:pic>
        <p:pic>
          <p:nvPicPr>
            <p:cNvPr id="43" name="Picture 42" descr="high_jump_frames0040.PNG"/>
            <p:cNvPicPr>
              <a:picLocks noChangeAspect="1"/>
            </p:cNvPicPr>
            <p:nvPr/>
          </p:nvPicPr>
          <p:blipFill>
            <a:blip r:embed="rId4" cstate="print"/>
            <a:srcRect l="8759" t="23188" r="58394" b="30435"/>
            <a:stretch>
              <a:fillRect/>
            </a:stretch>
          </p:blipFill>
          <p:spPr>
            <a:xfrm>
              <a:off x="1783644" y="909672"/>
              <a:ext cx="1143000" cy="1219200"/>
            </a:xfrm>
            <a:prstGeom prst="rect">
              <a:avLst/>
            </a:prstGeom>
          </p:spPr>
        </p:pic>
        <p:pic>
          <p:nvPicPr>
            <p:cNvPr id="44" name="Picture 43" descr="high_jump_frames0100.PNG"/>
            <p:cNvPicPr>
              <a:picLocks noChangeAspect="1"/>
            </p:cNvPicPr>
            <p:nvPr/>
          </p:nvPicPr>
          <p:blipFill>
            <a:blip r:embed="rId5" cstate="print"/>
            <a:srcRect l="10439" t="23029" r="37368" b="3278"/>
            <a:stretch>
              <a:fillRect/>
            </a:stretch>
          </p:blipFill>
          <p:spPr>
            <a:xfrm>
              <a:off x="2675466" y="909672"/>
              <a:ext cx="1143000" cy="1219200"/>
            </a:xfrm>
            <a:prstGeom prst="rect">
              <a:avLst/>
            </a:prstGeom>
          </p:spPr>
        </p:pic>
        <p:pic>
          <p:nvPicPr>
            <p:cNvPr id="45" name="Picture 44" descr="high_jump_frames0110.PNG"/>
            <p:cNvPicPr>
              <a:picLocks noChangeAspect="1"/>
            </p:cNvPicPr>
            <p:nvPr/>
          </p:nvPicPr>
          <p:blipFill>
            <a:blip r:embed="rId6" cstate="print"/>
            <a:srcRect l="4444" t="5882" r="28897"/>
            <a:stretch>
              <a:fillRect/>
            </a:stretch>
          </p:blipFill>
          <p:spPr>
            <a:xfrm>
              <a:off x="3567288" y="909672"/>
              <a:ext cx="1143000" cy="1219200"/>
            </a:xfrm>
            <a:prstGeom prst="rect">
              <a:avLst/>
            </a:prstGeom>
          </p:spPr>
        </p:pic>
        <p:pic>
          <p:nvPicPr>
            <p:cNvPr id="46" name="Picture 45" descr="high_jump_frames0120.PNG"/>
            <p:cNvPicPr>
              <a:picLocks noChangeAspect="1"/>
            </p:cNvPicPr>
            <p:nvPr/>
          </p:nvPicPr>
          <p:blipFill>
            <a:blip r:embed="rId7" cstate="print"/>
            <a:srcRect l="7748" r="34138" b="17949"/>
            <a:stretch>
              <a:fillRect/>
            </a:stretch>
          </p:blipFill>
          <p:spPr>
            <a:xfrm>
              <a:off x="5350932" y="909672"/>
              <a:ext cx="1143000" cy="1219200"/>
            </a:xfrm>
            <a:prstGeom prst="rect">
              <a:avLst/>
            </a:prstGeom>
          </p:spPr>
        </p:pic>
        <p:pic>
          <p:nvPicPr>
            <p:cNvPr id="48" name="Picture 47" descr="high_jump_frames0130.PNG"/>
            <p:cNvPicPr>
              <a:picLocks noChangeAspect="1"/>
            </p:cNvPicPr>
            <p:nvPr/>
          </p:nvPicPr>
          <p:blipFill>
            <a:blip r:embed="rId8" cstate="print"/>
            <a:srcRect l="26664" r="6677" b="5882"/>
            <a:stretch>
              <a:fillRect/>
            </a:stretch>
          </p:blipFill>
          <p:spPr>
            <a:xfrm>
              <a:off x="7134576" y="909672"/>
              <a:ext cx="1143000" cy="1219200"/>
            </a:xfrm>
            <a:prstGeom prst="rect">
              <a:avLst/>
            </a:prstGeom>
          </p:spPr>
        </p:pic>
        <p:pic>
          <p:nvPicPr>
            <p:cNvPr id="49" name="Picture 48" descr="high_jump_frames0133.PNG"/>
            <p:cNvPicPr>
              <a:picLocks noChangeAspect="1"/>
            </p:cNvPicPr>
            <p:nvPr/>
          </p:nvPicPr>
          <p:blipFill>
            <a:blip r:embed="rId9" cstate="print"/>
            <a:srcRect l="35294" t="5840"/>
            <a:stretch>
              <a:fillRect/>
            </a:stretch>
          </p:blipFill>
          <p:spPr>
            <a:xfrm>
              <a:off x="8026400" y="904944"/>
              <a:ext cx="1117600" cy="1228656"/>
            </a:xfrm>
            <a:prstGeom prst="rect">
              <a:avLst/>
            </a:prstGeom>
          </p:spPr>
        </p:pic>
        <p:pic>
          <p:nvPicPr>
            <p:cNvPr id="51" name="Picture 50" descr="high_jump_frames0128.PNG"/>
            <p:cNvPicPr>
              <a:picLocks noChangeAspect="1"/>
            </p:cNvPicPr>
            <p:nvPr/>
          </p:nvPicPr>
          <p:blipFill>
            <a:blip r:embed="rId10" cstate="print"/>
            <a:srcRect l="23394" r="13650" b="11111"/>
            <a:stretch>
              <a:fillRect/>
            </a:stretch>
          </p:blipFill>
          <p:spPr>
            <a:xfrm>
              <a:off x="6242754" y="909672"/>
              <a:ext cx="1143000" cy="1219200"/>
            </a:xfrm>
            <a:prstGeom prst="rect">
              <a:avLst/>
            </a:prstGeom>
          </p:spPr>
        </p:pic>
        <p:pic>
          <p:nvPicPr>
            <p:cNvPr id="52" name="Picture 51" descr="high_jump_frames0115.PNG"/>
            <p:cNvPicPr>
              <a:picLocks noChangeAspect="1"/>
            </p:cNvPicPr>
            <p:nvPr/>
          </p:nvPicPr>
          <p:blipFill>
            <a:blip r:embed="rId11" cstate="print"/>
            <a:srcRect l="10792" t="4762" r="35245" b="19048"/>
            <a:stretch>
              <a:fillRect/>
            </a:stretch>
          </p:blipFill>
          <p:spPr>
            <a:xfrm>
              <a:off x="4459110" y="909672"/>
              <a:ext cx="1143000" cy="1219200"/>
            </a:xfrm>
            <a:prstGeom prst="rect">
              <a:avLst/>
            </a:prstGeom>
          </p:spPr>
        </p:pic>
      </p:grpSp>
      <p:sp>
        <p:nvSpPr>
          <p:cNvPr id="24" name="Rounded Rectangle 23"/>
          <p:cNvSpPr/>
          <p:nvPr/>
        </p:nvSpPr>
        <p:spPr>
          <a:xfrm>
            <a:off x="2286000" y="2743200"/>
            <a:ext cx="6629400" cy="3886200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00" y="2895600"/>
            <a:ext cx="2057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Baskerville Old Face"/>
                <a:cs typeface="Baskerville Old Face"/>
              </a:rPr>
              <a:t> Use a standard time range: [0,1]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Baskerville Old Face"/>
                <a:cs typeface="Baskerville Old Face"/>
              </a:rPr>
              <a:t> Model is formed by a few simple motions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Baskerville Old Face"/>
                <a:cs typeface="Baskerville Old Face"/>
              </a:rPr>
              <a:t> Local motion appearance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Baskerville Old Face"/>
                <a:cs typeface="Baskerville Old Face"/>
              </a:rPr>
              <a:t> Encode temporal order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50351" y="2907268"/>
            <a:ext cx="25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918021" y="2754868"/>
            <a:ext cx="31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1</a:t>
            </a:r>
            <a:endParaRPr lang="en-US" dirty="0">
              <a:latin typeface="Consolas"/>
              <a:cs typeface="Consolas"/>
            </a:endParaRPr>
          </a:p>
        </p:txBody>
      </p:sp>
      <p:cxnSp>
        <p:nvCxnSpPr>
          <p:cNvPr id="35" name="Straight Arrow Connector 34"/>
          <p:cNvCxnSpPr>
            <a:endCxn id="37" idx="4"/>
          </p:cNvCxnSpPr>
          <p:nvPr/>
        </p:nvCxnSpPr>
        <p:spPr>
          <a:xfrm rot="5400000" flipH="1" flipV="1">
            <a:off x="3695700" y="3418840"/>
            <a:ext cx="457200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733800" y="3124200"/>
            <a:ext cx="1865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: anchor location</a:t>
            </a:r>
            <a:endParaRPr lang="en-US" i="1" dirty="0">
              <a:latin typeface="Times New Roman"/>
              <a:cs typeface="Times New Roman"/>
            </a:endParaRPr>
          </a:p>
        </p:txBody>
      </p:sp>
      <p:cxnSp>
        <p:nvCxnSpPr>
          <p:cNvPr id="38" name="Straight Arrow Connector 37"/>
          <p:cNvCxnSpPr>
            <a:endCxn id="39" idx="4"/>
          </p:cNvCxnSpPr>
          <p:nvPr/>
        </p:nvCxnSpPr>
        <p:spPr>
          <a:xfrm rot="16200000" flipV="1">
            <a:off x="5554694" y="3497294"/>
            <a:ext cx="619760" cy="56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47" idx="4"/>
          </p:cNvCxnSpPr>
          <p:nvPr/>
        </p:nvCxnSpPr>
        <p:spPr>
          <a:xfrm rot="16200000" flipV="1">
            <a:off x="7230110" y="3572510"/>
            <a:ext cx="772160" cy="762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13040" y="3276600"/>
            <a:ext cx="264160" cy="294640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56000" y="3200400"/>
            <a:ext cx="254000" cy="29464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935186" y="3276600"/>
            <a:ext cx="264160" cy="294640"/>
          </a:xfrm>
          <a:prstGeom prst="rect">
            <a:avLst/>
          </a:prstGeom>
        </p:spPr>
      </p:pic>
      <p:pic>
        <p:nvPicPr>
          <p:cNvPr id="81" name="Picture 80" descr="latex-image-1.pd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109577" y="5110972"/>
            <a:ext cx="367423" cy="310896"/>
          </a:xfrm>
          <a:prstGeom prst="rect">
            <a:avLst/>
          </a:prstGeom>
          <a:ln>
            <a:noFill/>
          </a:ln>
        </p:spPr>
      </p:pic>
      <p:pic>
        <p:nvPicPr>
          <p:cNvPr id="82" name="Picture 81" descr="latex-image-1.pd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924800" y="5105400"/>
            <a:ext cx="381000" cy="314325"/>
          </a:xfrm>
          <a:prstGeom prst="rect">
            <a:avLst/>
          </a:prstGeom>
        </p:spPr>
      </p:pic>
      <p:grpSp>
        <p:nvGrpSpPr>
          <p:cNvPr id="4" name="Group 82"/>
          <p:cNvGrpSpPr/>
          <p:nvPr/>
        </p:nvGrpSpPr>
        <p:grpSpPr>
          <a:xfrm>
            <a:off x="7315200" y="3657600"/>
            <a:ext cx="1447800" cy="1219200"/>
            <a:chOff x="7315200" y="3657600"/>
            <a:chExt cx="1447800" cy="1219200"/>
          </a:xfrm>
        </p:grpSpPr>
        <p:pic>
          <p:nvPicPr>
            <p:cNvPr id="84" name="Picture 83" descr="high_jump_frames0130.PNG"/>
            <p:cNvPicPr>
              <a:picLocks noChangeAspect="1"/>
            </p:cNvPicPr>
            <p:nvPr/>
          </p:nvPicPr>
          <p:blipFill>
            <a:blip r:embed="rId8" cstate="print"/>
            <a:srcRect l="32425" r="23136" b="5882"/>
            <a:stretch>
              <a:fillRect/>
            </a:stretch>
          </p:blipFill>
          <p:spPr>
            <a:xfrm>
              <a:off x="8001000" y="3657600"/>
              <a:ext cx="762000" cy="1219200"/>
            </a:xfrm>
            <a:prstGeom prst="rect">
              <a:avLst/>
            </a:prstGeom>
          </p:spPr>
        </p:pic>
        <p:pic>
          <p:nvPicPr>
            <p:cNvPr id="85" name="Picture 84" descr="high_jump_frames0128.PNG"/>
            <p:cNvPicPr>
              <a:picLocks noChangeAspect="1"/>
            </p:cNvPicPr>
            <p:nvPr/>
          </p:nvPicPr>
          <p:blipFill>
            <a:blip r:embed="rId10" cstate="print"/>
            <a:srcRect l="27591" r="26241" b="11111"/>
            <a:stretch>
              <a:fillRect/>
            </a:stretch>
          </p:blipFill>
          <p:spPr>
            <a:xfrm>
              <a:off x="7315200" y="3657600"/>
              <a:ext cx="838200" cy="1219200"/>
            </a:xfrm>
            <a:prstGeom prst="rect">
              <a:avLst/>
            </a:prstGeom>
          </p:spPr>
        </p:pic>
      </p:grpSp>
      <p:grpSp>
        <p:nvGrpSpPr>
          <p:cNvPr id="5" name="Group 85"/>
          <p:cNvGrpSpPr/>
          <p:nvPr/>
        </p:nvGrpSpPr>
        <p:grpSpPr>
          <a:xfrm>
            <a:off x="2667000" y="3657600"/>
            <a:ext cx="2286000" cy="1219200"/>
            <a:chOff x="2667000" y="3657600"/>
            <a:chExt cx="2286000" cy="1219200"/>
          </a:xfrm>
        </p:grpSpPr>
        <p:pic>
          <p:nvPicPr>
            <p:cNvPr id="87" name="Picture 86" descr="high_jump_frames0000.PNG"/>
            <p:cNvPicPr>
              <a:picLocks noChangeAspect="1"/>
            </p:cNvPicPr>
            <p:nvPr/>
          </p:nvPicPr>
          <p:blipFill>
            <a:blip r:embed="rId2" cstate="print"/>
            <a:srcRect l="40309" t="21014" r="36496" b="32609"/>
            <a:stretch>
              <a:fillRect/>
            </a:stretch>
          </p:blipFill>
          <p:spPr>
            <a:xfrm>
              <a:off x="2667000" y="3657600"/>
              <a:ext cx="807156" cy="1219200"/>
            </a:xfrm>
            <a:prstGeom prst="rect">
              <a:avLst/>
            </a:prstGeom>
          </p:spPr>
        </p:pic>
        <p:pic>
          <p:nvPicPr>
            <p:cNvPr id="88" name="Picture 87" descr="high_jump_frames0010.PNG"/>
            <p:cNvPicPr>
              <a:picLocks noChangeAspect="1"/>
            </p:cNvPicPr>
            <p:nvPr/>
          </p:nvPicPr>
          <p:blipFill>
            <a:blip r:embed="rId3" cstate="print"/>
            <a:srcRect l="36577" t="23188" r="38686" b="30435"/>
            <a:stretch>
              <a:fillRect/>
            </a:stretch>
          </p:blipFill>
          <p:spPr>
            <a:xfrm>
              <a:off x="3177822" y="3657600"/>
              <a:ext cx="860778" cy="1219200"/>
            </a:xfrm>
            <a:prstGeom prst="rect">
              <a:avLst/>
            </a:prstGeom>
          </p:spPr>
        </p:pic>
        <p:pic>
          <p:nvPicPr>
            <p:cNvPr id="89" name="Picture 88" descr="high_jump_frames0040.PNG"/>
            <p:cNvPicPr>
              <a:picLocks noChangeAspect="1"/>
            </p:cNvPicPr>
            <p:nvPr/>
          </p:nvPicPr>
          <p:blipFill>
            <a:blip r:embed="rId4" cstate="print"/>
            <a:srcRect l="10949" t="23188" r="64963" b="30435"/>
            <a:stretch>
              <a:fillRect/>
            </a:stretch>
          </p:blipFill>
          <p:spPr>
            <a:xfrm>
              <a:off x="3657600" y="3657600"/>
              <a:ext cx="838200" cy="1219200"/>
            </a:xfrm>
            <a:prstGeom prst="rect">
              <a:avLst/>
            </a:prstGeom>
          </p:spPr>
        </p:pic>
        <p:pic>
          <p:nvPicPr>
            <p:cNvPr id="90" name="Picture 89" descr="high_jump_frames0100.PNG"/>
            <p:cNvPicPr>
              <a:picLocks noChangeAspect="1"/>
            </p:cNvPicPr>
            <p:nvPr/>
          </p:nvPicPr>
          <p:blipFill>
            <a:blip r:embed="rId5" cstate="print"/>
            <a:srcRect l="10439" t="23029" r="58245" b="3278"/>
            <a:stretch>
              <a:fillRect/>
            </a:stretch>
          </p:blipFill>
          <p:spPr>
            <a:xfrm>
              <a:off x="4267200" y="3657600"/>
              <a:ext cx="685800" cy="1219200"/>
            </a:xfrm>
            <a:prstGeom prst="rect">
              <a:avLst/>
            </a:prstGeom>
          </p:spPr>
        </p:pic>
      </p:grpSp>
      <p:grpSp>
        <p:nvGrpSpPr>
          <p:cNvPr id="6" name="Group 90"/>
          <p:cNvGrpSpPr/>
          <p:nvPr/>
        </p:nvGrpSpPr>
        <p:grpSpPr>
          <a:xfrm>
            <a:off x="5181600" y="3657600"/>
            <a:ext cx="1905000" cy="1219200"/>
            <a:chOff x="5257800" y="3657600"/>
            <a:chExt cx="1905000" cy="1219200"/>
          </a:xfrm>
        </p:grpSpPr>
        <p:pic>
          <p:nvPicPr>
            <p:cNvPr id="92" name="Picture 91" descr="high_jump_frames0110.PNG"/>
            <p:cNvPicPr>
              <a:picLocks noChangeAspect="1"/>
            </p:cNvPicPr>
            <p:nvPr/>
          </p:nvPicPr>
          <p:blipFill>
            <a:blip r:embed="rId6" cstate="print"/>
            <a:srcRect l="17776" t="5882" r="51117"/>
            <a:stretch>
              <a:fillRect/>
            </a:stretch>
          </p:blipFill>
          <p:spPr>
            <a:xfrm>
              <a:off x="5257800" y="3657600"/>
              <a:ext cx="533400" cy="1219200"/>
            </a:xfrm>
            <a:prstGeom prst="rect">
              <a:avLst/>
            </a:prstGeom>
          </p:spPr>
        </p:pic>
        <p:pic>
          <p:nvPicPr>
            <p:cNvPr id="93" name="Picture 92" descr="high_jump_frames0115.PNG"/>
            <p:cNvPicPr>
              <a:picLocks noChangeAspect="1"/>
            </p:cNvPicPr>
            <p:nvPr/>
          </p:nvPicPr>
          <p:blipFill>
            <a:blip r:embed="rId11" cstate="print"/>
            <a:srcRect l="22651" t="4762" r="44972" b="19048"/>
            <a:stretch>
              <a:fillRect/>
            </a:stretch>
          </p:blipFill>
          <p:spPr>
            <a:xfrm>
              <a:off x="5791200" y="3657600"/>
              <a:ext cx="685800" cy="1219200"/>
            </a:xfrm>
            <a:prstGeom prst="rect">
              <a:avLst/>
            </a:prstGeom>
          </p:spPr>
        </p:pic>
        <p:pic>
          <p:nvPicPr>
            <p:cNvPr id="94" name="Picture 93" descr="high_jump_frames0120.PNG"/>
            <p:cNvPicPr>
              <a:picLocks noChangeAspect="1"/>
            </p:cNvPicPr>
            <p:nvPr/>
          </p:nvPicPr>
          <p:blipFill>
            <a:blip r:embed="rId7" cstate="print"/>
            <a:srcRect l="23245" r="41887" b="17949"/>
            <a:stretch>
              <a:fillRect/>
            </a:stretch>
          </p:blipFill>
          <p:spPr>
            <a:xfrm>
              <a:off x="6477000" y="3657600"/>
              <a:ext cx="685800" cy="1219200"/>
            </a:xfrm>
            <a:prstGeom prst="rect">
              <a:avLst/>
            </a:prstGeom>
          </p:spPr>
        </p:pic>
      </p:grpSp>
      <p:sp>
        <p:nvSpPr>
          <p:cNvPr id="99" name="TextBox 98"/>
          <p:cNvSpPr txBox="1"/>
          <p:nvPr/>
        </p:nvSpPr>
        <p:spPr>
          <a:xfrm>
            <a:off x="2590800" y="2895600"/>
            <a:ext cx="25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2685743" y="27548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0</a:t>
            </a:r>
            <a:endParaRPr lang="en-US" dirty="0">
              <a:latin typeface="Consolas"/>
              <a:cs typeface="Consolas"/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2590800" y="3124200"/>
            <a:ext cx="60198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855720" y="3053080"/>
            <a:ext cx="137160" cy="13716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793168" y="3053080"/>
            <a:ext cx="137160" cy="13716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543800" y="3053080"/>
            <a:ext cx="137160" cy="13716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229600" y="3059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 Narrow"/>
                <a:cs typeface="Arial Narrow"/>
              </a:rPr>
              <a:t>time</a:t>
            </a:r>
            <a:endParaRPr lang="en-US" i="1" dirty="0">
              <a:latin typeface="Arial Narrow"/>
              <a:cs typeface="Arial Narrow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934200" y="2362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Activity Model</a:t>
            </a:r>
            <a:endParaRPr lang="en-US" b="1" i="1" dirty="0">
              <a:latin typeface="Lucida Sans"/>
              <a:cs typeface="Lucida Sans"/>
            </a:endParaRPr>
          </a:p>
        </p:txBody>
      </p:sp>
      <p:grpSp>
        <p:nvGrpSpPr>
          <p:cNvPr id="58" name="Group 23"/>
          <p:cNvGrpSpPr/>
          <p:nvPr/>
        </p:nvGrpSpPr>
        <p:grpSpPr>
          <a:xfrm>
            <a:off x="2743200" y="5117068"/>
            <a:ext cx="2392161" cy="369332"/>
            <a:chOff x="475641" y="5193268"/>
            <a:chExt cx="2392161" cy="369332"/>
          </a:xfrm>
        </p:grpSpPr>
        <p:sp>
          <p:nvSpPr>
            <p:cNvPr id="59" name="TextBox 58"/>
            <p:cNvSpPr txBox="1"/>
            <p:nvPr/>
          </p:nvSpPr>
          <p:spPr>
            <a:xfrm>
              <a:off x="725694" y="5193268"/>
              <a:ext cx="21421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: Motion Segment 1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pic>
          <p:nvPicPr>
            <p:cNvPr id="60" name="Picture 59" descr="latex-image-1.pdf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5641" y="5222115"/>
              <a:ext cx="368300" cy="31163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1" name="TextBox 60"/>
          <p:cNvSpPr txBox="1"/>
          <p:nvPr/>
        </p:nvSpPr>
        <p:spPr>
          <a:xfrm>
            <a:off x="53622" y="2514600"/>
            <a:ext cx="223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Lucida Sans"/>
                <a:cs typeface="Lucida Sans"/>
              </a:rPr>
              <a:t>Model Properties</a:t>
            </a:r>
            <a:endParaRPr lang="en-US" i="1" dirty="0">
              <a:latin typeface="Lucida Sans"/>
              <a:cs typeface="Lucid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A model for complex activities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38"/>
          <p:cNvGrpSpPr/>
          <p:nvPr/>
        </p:nvGrpSpPr>
        <p:grpSpPr>
          <a:xfrm>
            <a:off x="0" y="904944"/>
            <a:ext cx="9144000" cy="1228656"/>
            <a:chOff x="0" y="904944"/>
            <a:chExt cx="9144000" cy="1228656"/>
          </a:xfrm>
        </p:grpSpPr>
        <p:pic>
          <p:nvPicPr>
            <p:cNvPr id="40" name="Picture 39" descr="high_jump_frames0000.PNG"/>
            <p:cNvPicPr>
              <a:picLocks noChangeAspect="1"/>
            </p:cNvPicPr>
            <p:nvPr/>
          </p:nvPicPr>
          <p:blipFill>
            <a:blip r:embed="rId2" cstate="print"/>
            <a:srcRect l="30657" t="21014" r="36496" b="32609"/>
            <a:stretch>
              <a:fillRect/>
            </a:stretch>
          </p:blipFill>
          <p:spPr>
            <a:xfrm>
              <a:off x="0" y="909672"/>
              <a:ext cx="1143000" cy="1219200"/>
            </a:xfrm>
            <a:prstGeom prst="rect">
              <a:avLst/>
            </a:prstGeom>
          </p:spPr>
        </p:pic>
        <p:pic>
          <p:nvPicPr>
            <p:cNvPr id="42" name="Picture 41" descr="high_jump_frames0010.PNG"/>
            <p:cNvPicPr>
              <a:picLocks noChangeAspect="1"/>
            </p:cNvPicPr>
            <p:nvPr/>
          </p:nvPicPr>
          <p:blipFill>
            <a:blip r:embed="rId3" cstate="print"/>
            <a:srcRect l="28467" t="23188" r="38686" b="30435"/>
            <a:stretch>
              <a:fillRect/>
            </a:stretch>
          </p:blipFill>
          <p:spPr>
            <a:xfrm>
              <a:off x="891822" y="909672"/>
              <a:ext cx="1143000" cy="1219200"/>
            </a:xfrm>
            <a:prstGeom prst="rect">
              <a:avLst/>
            </a:prstGeom>
          </p:spPr>
        </p:pic>
        <p:pic>
          <p:nvPicPr>
            <p:cNvPr id="43" name="Picture 42" descr="high_jump_frames0040.PNG"/>
            <p:cNvPicPr>
              <a:picLocks noChangeAspect="1"/>
            </p:cNvPicPr>
            <p:nvPr/>
          </p:nvPicPr>
          <p:blipFill>
            <a:blip r:embed="rId4" cstate="print"/>
            <a:srcRect l="8759" t="23188" r="58394" b="30435"/>
            <a:stretch>
              <a:fillRect/>
            </a:stretch>
          </p:blipFill>
          <p:spPr>
            <a:xfrm>
              <a:off x="1783644" y="909672"/>
              <a:ext cx="1143000" cy="1219200"/>
            </a:xfrm>
            <a:prstGeom prst="rect">
              <a:avLst/>
            </a:prstGeom>
          </p:spPr>
        </p:pic>
        <p:pic>
          <p:nvPicPr>
            <p:cNvPr id="44" name="Picture 43" descr="high_jump_frames0100.PNG"/>
            <p:cNvPicPr>
              <a:picLocks noChangeAspect="1"/>
            </p:cNvPicPr>
            <p:nvPr/>
          </p:nvPicPr>
          <p:blipFill>
            <a:blip r:embed="rId5" cstate="print"/>
            <a:srcRect l="10439" t="23029" r="37368" b="3278"/>
            <a:stretch>
              <a:fillRect/>
            </a:stretch>
          </p:blipFill>
          <p:spPr>
            <a:xfrm>
              <a:off x="2675466" y="909672"/>
              <a:ext cx="1143000" cy="1219200"/>
            </a:xfrm>
            <a:prstGeom prst="rect">
              <a:avLst/>
            </a:prstGeom>
          </p:spPr>
        </p:pic>
        <p:pic>
          <p:nvPicPr>
            <p:cNvPr id="45" name="Picture 44" descr="high_jump_frames0110.PNG"/>
            <p:cNvPicPr>
              <a:picLocks noChangeAspect="1"/>
            </p:cNvPicPr>
            <p:nvPr/>
          </p:nvPicPr>
          <p:blipFill>
            <a:blip r:embed="rId6" cstate="print"/>
            <a:srcRect l="4444" t="5882" r="28897"/>
            <a:stretch>
              <a:fillRect/>
            </a:stretch>
          </p:blipFill>
          <p:spPr>
            <a:xfrm>
              <a:off x="3567288" y="909672"/>
              <a:ext cx="1143000" cy="1219200"/>
            </a:xfrm>
            <a:prstGeom prst="rect">
              <a:avLst/>
            </a:prstGeom>
          </p:spPr>
        </p:pic>
        <p:pic>
          <p:nvPicPr>
            <p:cNvPr id="46" name="Picture 45" descr="high_jump_frames0120.PNG"/>
            <p:cNvPicPr>
              <a:picLocks noChangeAspect="1"/>
            </p:cNvPicPr>
            <p:nvPr/>
          </p:nvPicPr>
          <p:blipFill>
            <a:blip r:embed="rId7" cstate="print"/>
            <a:srcRect l="7748" r="34138" b="17949"/>
            <a:stretch>
              <a:fillRect/>
            </a:stretch>
          </p:blipFill>
          <p:spPr>
            <a:xfrm>
              <a:off x="5350932" y="909672"/>
              <a:ext cx="1143000" cy="1219200"/>
            </a:xfrm>
            <a:prstGeom prst="rect">
              <a:avLst/>
            </a:prstGeom>
          </p:spPr>
        </p:pic>
        <p:pic>
          <p:nvPicPr>
            <p:cNvPr id="48" name="Picture 47" descr="high_jump_frames0130.PNG"/>
            <p:cNvPicPr>
              <a:picLocks noChangeAspect="1"/>
            </p:cNvPicPr>
            <p:nvPr/>
          </p:nvPicPr>
          <p:blipFill>
            <a:blip r:embed="rId8" cstate="print"/>
            <a:srcRect l="26664" r="6677" b="5882"/>
            <a:stretch>
              <a:fillRect/>
            </a:stretch>
          </p:blipFill>
          <p:spPr>
            <a:xfrm>
              <a:off x="7134576" y="909672"/>
              <a:ext cx="1143000" cy="1219200"/>
            </a:xfrm>
            <a:prstGeom prst="rect">
              <a:avLst/>
            </a:prstGeom>
          </p:spPr>
        </p:pic>
        <p:pic>
          <p:nvPicPr>
            <p:cNvPr id="49" name="Picture 48" descr="high_jump_frames0133.PNG"/>
            <p:cNvPicPr>
              <a:picLocks noChangeAspect="1"/>
            </p:cNvPicPr>
            <p:nvPr/>
          </p:nvPicPr>
          <p:blipFill>
            <a:blip r:embed="rId9" cstate="print"/>
            <a:srcRect l="35294" t="5840"/>
            <a:stretch>
              <a:fillRect/>
            </a:stretch>
          </p:blipFill>
          <p:spPr>
            <a:xfrm>
              <a:off x="8026400" y="904944"/>
              <a:ext cx="1117600" cy="1228656"/>
            </a:xfrm>
            <a:prstGeom prst="rect">
              <a:avLst/>
            </a:prstGeom>
          </p:spPr>
        </p:pic>
        <p:pic>
          <p:nvPicPr>
            <p:cNvPr id="51" name="Picture 50" descr="high_jump_frames0128.PNG"/>
            <p:cNvPicPr>
              <a:picLocks noChangeAspect="1"/>
            </p:cNvPicPr>
            <p:nvPr/>
          </p:nvPicPr>
          <p:blipFill>
            <a:blip r:embed="rId10" cstate="print"/>
            <a:srcRect l="23394" r="13650" b="11111"/>
            <a:stretch>
              <a:fillRect/>
            </a:stretch>
          </p:blipFill>
          <p:spPr>
            <a:xfrm>
              <a:off x="6242754" y="909672"/>
              <a:ext cx="1143000" cy="1219200"/>
            </a:xfrm>
            <a:prstGeom prst="rect">
              <a:avLst/>
            </a:prstGeom>
          </p:spPr>
        </p:pic>
        <p:pic>
          <p:nvPicPr>
            <p:cNvPr id="52" name="Picture 51" descr="high_jump_frames0115.PNG"/>
            <p:cNvPicPr>
              <a:picLocks noChangeAspect="1"/>
            </p:cNvPicPr>
            <p:nvPr/>
          </p:nvPicPr>
          <p:blipFill>
            <a:blip r:embed="rId11" cstate="print"/>
            <a:srcRect l="10792" t="4762" r="35245" b="19048"/>
            <a:stretch>
              <a:fillRect/>
            </a:stretch>
          </p:blipFill>
          <p:spPr>
            <a:xfrm>
              <a:off x="4459110" y="909672"/>
              <a:ext cx="1143000" cy="1219200"/>
            </a:xfrm>
            <a:prstGeom prst="rect">
              <a:avLst/>
            </a:prstGeom>
          </p:spPr>
        </p:pic>
      </p:grpSp>
      <p:sp>
        <p:nvSpPr>
          <p:cNvPr id="24" name="Rounded Rectangle 23"/>
          <p:cNvSpPr/>
          <p:nvPr/>
        </p:nvSpPr>
        <p:spPr>
          <a:xfrm>
            <a:off x="2286000" y="2743200"/>
            <a:ext cx="6629400" cy="3886200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00" y="2895600"/>
            <a:ext cx="2057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Baskerville Old Face"/>
                <a:cs typeface="Baskerville Old Face"/>
              </a:rPr>
              <a:t> Use a standard time range: [0,1]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Baskerville Old Face"/>
                <a:cs typeface="Baskerville Old Face"/>
              </a:rPr>
              <a:t> Model is formed by a few simple motions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Baskerville Old Face"/>
                <a:cs typeface="Baskerville Old Face"/>
              </a:rPr>
              <a:t> Local motion appearance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Baskerville Old Face"/>
                <a:cs typeface="Baskerville Old Face"/>
              </a:rPr>
              <a:t> Encode temporal order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Baskerville Old Face"/>
                <a:cs typeface="Baskerville Old Face"/>
              </a:rPr>
              <a:t> Temporal flexibility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50351" y="2907268"/>
            <a:ext cx="25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918021" y="2754868"/>
            <a:ext cx="31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1</a:t>
            </a:r>
            <a:endParaRPr lang="en-US" dirty="0">
              <a:latin typeface="Consolas"/>
              <a:cs typeface="Consolas"/>
            </a:endParaRPr>
          </a:p>
        </p:txBody>
      </p:sp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56000" y="3200400"/>
            <a:ext cx="254000" cy="294640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935186" y="3276600"/>
            <a:ext cx="264160" cy="294640"/>
          </a:xfrm>
          <a:prstGeom prst="rect">
            <a:avLst/>
          </a:prstGeom>
        </p:spPr>
      </p:pic>
      <p:sp>
        <p:nvSpPr>
          <p:cNvPr id="64" name="Freeform 63"/>
          <p:cNvSpPr/>
          <p:nvPr/>
        </p:nvSpPr>
        <p:spPr>
          <a:xfrm>
            <a:off x="7010400" y="2667000"/>
            <a:ext cx="1143000" cy="468842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3352800" y="2807758"/>
            <a:ext cx="1828800" cy="316442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5486400" y="2502958"/>
            <a:ext cx="990600" cy="621242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743200" y="2438400"/>
            <a:ext cx="32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latin typeface="Times New Roman"/>
                <a:cs typeface="Times New Roman"/>
              </a:rPr>
              <a:t>temporal location </a:t>
            </a:r>
            <a:r>
              <a:rPr lang="en-US" sz="1600" i="1" dirty="0" smtClean="0">
                <a:latin typeface="Times New Roman"/>
                <a:cs typeface="Times New Roman"/>
              </a:rPr>
              <a:t>uncertainty</a:t>
            </a:r>
            <a:endParaRPr lang="en-US" sz="1600" i="1" dirty="0">
              <a:latin typeface="Times New Roman"/>
              <a:cs typeface="Times New Roman"/>
            </a:endParaRPr>
          </a:p>
        </p:txBody>
      </p:sp>
      <p:pic>
        <p:nvPicPr>
          <p:cNvPr id="55" name="Picture 54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110729" y="2895600"/>
            <a:ext cx="264421" cy="207759"/>
          </a:xfrm>
          <a:prstGeom prst="rect">
            <a:avLst/>
          </a:prstGeom>
          <a:noFill/>
        </p:spPr>
      </p:pic>
      <p:pic>
        <p:nvPicPr>
          <p:cNvPr id="56" name="Picture 55" descr="latex-image-1.pdf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5867400" y="2819400"/>
            <a:ext cx="277229" cy="210312"/>
          </a:xfrm>
          <a:prstGeom prst="rect">
            <a:avLst/>
          </a:prstGeom>
          <a:noFill/>
        </p:spPr>
      </p:pic>
      <p:pic>
        <p:nvPicPr>
          <p:cNvPr id="57" name="Picture 56" descr="latex-image-1.pdf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7467600" y="2819400"/>
            <a:ext cx="273050" cy="207141"/>
          </a:xfrm>
          <a:prstGeom prst="rect">
            <a:avLst/>
          </a:prstGeom>
          <a:noFill/>
        </p:spPr>
      </p:pic>
      <p:pic>
        <p:nvPicPr>
          <p:cNvPr id="81" name="Picture 80" descr="latex-image-1.pd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813040" y="3276600"/>
            <a:ext cx="264160" cy="294640"/>
          </a:xfrm>
          <a:prstGeom prst="rect">
            <a:avLst/>
          </a:prstGeom>
        </p:spPr>
      </p:pic>
      <p:pic>
        <p:nvPicPr>
          <p:cNvPr id="85" name="Picture 84" descr="latex-image-1.pd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109577" y="5110972"/>
            <a:ext cx="367423" cy="310896"/>
          </a:xfrm>
          <a:prstGeom prst="rect">
            <a:avLst/>
          </a:prstGeom>
          <a:ln>
            <a:noFill/>
          </a:ln>
        </p:spPr>
      </p:pic>
      <p:pic>
        <p:nvPicPr>
          <p:cNvPr id="86" name="Picture 85" descr="latex-image-1.pdf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924800" y="5105400"/>
            <a:ext cx="381000" cy="314325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2590800" y="2895600"/>
            <a:ext cx="25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2685743" y="27548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0</a:t>
            </a:r>
            <a:endParaRPr lang="en-US" dirty="0">
              <a:latin typeface="Consolas"/>
              <a:cs typeface="Consolas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2590800" y="3124200"/>
            <a:ext cx="60198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2667000" y="3053080"/>
            <a:ext cx="2286000" cy="1823720"/>
            <a:chOff x="2667000" y="3053080"/>
            <a:chExt cx="2286000" cy="1823720"/>
          </a:xfrm>
        </p:grpSpPr>
        <p:grpSp>
          <p:nvGrpSpPr>
            <p:cNvPr id="4" name="Group 60"/>
            <p:cNvGrpSpPr/>
            <p:nvPr/>
          </p:nvGrpSpPr>
          <p:grpSpPr>
            <a:xfrm>
              <a:off x="2667000" y="3657600"/>
              <a:ext cx="2286000" cy="1219200"/>
              <a:chOff x="2667000" y="3657600"/>
              <a:chExt cx="2286000" cy="1219200"/>
            </a:xfrm>
          </p:grpSpPr>
          <p:pic>
            <p:nvPicPr>
              <p:cNvPr id="62" name="Picture 61" descr="high_jump_frames0000.PNG"/>
              <p:cNvPicPr>
                <a:picLocks noChangeAspect="1"/>
              </p:cNvPicPr>
              <p:nvPr/>
            </p:nvPicPr>
            <p:blipFill>
              <a:blip r:embed="rId2" cstate="print"/>
              <a:srcRect l="40309" t="21014" r="36496" b="32609"/>
              <a:stretch>
                <a:fillRect/>
              </a:stretch>
            </p:blipFill>
            <p:spPr>
              <a:xfrm>
                <a:off x="2667000" y="3657600"/>
                <a:ext cx="807156" cy="1219200"/>
              </a:xfrm>
              <a:prstGeom prst="rect">
                <a:avLst/>
              </a:prstGeom>
            </p:spPr>
          </p:pic>
          <p:pic>
            <p:nvPicPr>
              <p:cNvPr id="63" name="Picture 62" descr="high_jump_frames0010.PNG"/>
              <p:cNvPicPr>
                <a:picLocks noChangeAspect="1"/>
              </p:cNvPicPr>
              <p:nvPr/>
            </p:nvPicPr>
            <p:blipFill>
              <a:blip r:embed="rId3" cstate="print"/>
              <a:srcRect l="36577" t="23188" r="38686" b="30435"/>
              <a:stretch>
                <a:fillRect/>
              </a:stretch>
            </p:blipFill>
            <p:spPr>
              <a:xfrm>
                <a:off x="3177822" y="3657600"/>
                <a:ext cx="860778" cy="1219200"/>
              </a:xfrm>
              <a:prstGeom prst="rect">
                <a:avLst/>
              </a:prstGeom>
            </p:spPr>
          </p:pic>
          <p:pic>
            <p:nvPicPr>
              <p:cNvPr id="71" name="Picture 70" descr="high_jump_frames0040.PNG"/>
              <p:cNvPicPr>
                <a:picLocks noChangeAspect="1"/>
              </p:cNvPicPr>
              <p:nvPr/>
            </p:nvPicPr>
            <p:blipFill>
              <a:blip r:embed="rId4" cstate="print"/>
              <a:srcRect l="10949" t="23188" r="64963" b="30435"/>
              <a:stretch>
                <a:fillRect/>
              </a:stretch>
            </p:blipFill>
            <p:spPr>
              <a:xfrm>
                <a:off x="3657600" y="3657600"/>
                <a:ext cx="838200" cy="1219200"/>
              </a:xfrm>
              <a:prstGeom prst="rect">
                <a:avLst/>
              </a:prstGeom>
            </p:spPr>
          </p:pic>
          <p:pic>
            <p:nvPicPr>
              <p:cNvPr id="72" name="Picture 71" descr="high_jump_frames0100.PNG"/>
              <p:cNvPicPr>
                <a:picLocks noChangeAspect="1"/>
              </p:cNvPicPr>
              <p:nvPr/>
            </p:nvPicPr>
            <p:blipFill>
              <a:blip r:embed="rId5" cstate="print"/>
              <a:srcRect l="10439" t="23029" r="58245" b="3278"/>
              <a:stretch>
                <a:fillRect/>
              </a:stretch>
            </p:blipFill>
            <p:spPr>
              <a:xfrm>
                <a:off x="4267200" y="3657600"/>
                <a:ext cx="685800" cy="1219200"/>
              </a:xfrm>
              <a:prstGeom prst="rect">
                <a:avLst/>
              </a:prstGeom>
            </p:spPr>
          </p:pic>
        </p:grpSp>
        <p:cxnSp>
          <p:nvCxnSpPr>
            <p:cNvPr id="77" name="Straight Arrow Connector 76"/>
            <p:cNvCxnSpPr/>
            <p:nvPr/>
          </p:nvCxnSpPr>
          <p:spPr>
            <a:xfrm rot="5400000" flipH="1" flipV="1">
              <a:off x="3695700" y="3418840"/>
              <a:ext cx="457200" cy="158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3855720" y="3053080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181600" y="3053080"/>
            <a:ext cx="1905000" cy="1823720"/>
            <a:chOff x="5181600" y="3053080"/>
            <a:chExt cx="1905000" cy="1823720"/>
          </a:xfrm>
        </p:grpSpPr>
        <p:cxnSp>
          <p:nvCxnSpPr>
            <p:cNvPr id="78" name="Straight Arrow Connector 77"/>
            <p:cNvCxnSpPr/>
            <p:nvPr/>
          </p:nvCxnSpPr>
          <p:spPr>
            <a:xfrm rot="16200000" flipV="1">
              <a:off x="5554694" y="3497294"/>
              <a:ext cx="619760" cy="5652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72"/>
            <p:cNvGrpSpPr/>
            <p:nvPr/>
          </p:nvGrpSpPr>
          <p:grpSpPr>
            <a:xfrm>
              <a:off x="5181600" y="3657600"/>
              <a:ext cx="1905000" cy="1219200"/>
              <a:chOff x="5257800" y="3657600"/>
              <a:chExt cx="1905000" cy="1219200"/>
            </a:xfrm>
          </p:grpSpPr>
          <p:pic>
            <p:nvPicPr>
              <p:cNvPr id="74" name="Picture 73" descr="high_jump_frames0110.PNG"/>
              <p:cNvPicPr>
                <a:picLocks noChangeAspect="1"/>
              </p:cNvPicPr>
              <p:nvPr/>
            </p:nvPicPr>
            <p:blipFill>
              <a:blip r:embed="rId6" cstate="print"/>
              <a:srcRect l="17776" t="5882" r="51117"/>
              <a:stretch>
                <a:fillRect/>
              </a:stretch>
            </p:blipFill>
            <p:spPr>
              <a:xfrm>
                <a:off x="5257800" y="3657600"/>
                <a:ext cx="533400" cy="1219200"/>
              </a:xfrm>
              <a:prstGeom prst="rect">
                <a:avLst/>
              </a:prstGeom>
            </p:spPr>
          </p:pic>
          <p:pic>
            <p:nvPicPr>
              <p:cNvPr id="75" name="Picture 74" descr="high_jump_frames0115.PNG"/>
              <p:cNvPicPr>
                <a:picLocks noChangeAspect="1"/>
              </p:cNvPicPr>
              <p:nvPr/>
            </p:nvPicPr>
            <p:blipFill>
              <a:blip r:embed="rId11" cstate="print"/>
              <a:srcRect l="22651" t="4762" r="44972" b="19048"/>
              <a:stretch>
                <a:fillRect/>
              </a:stretch>
            </p:blipFill>
            <p:spPr>
              <a:xfrm>
                <a:off x="5791200" y="3657600"/>
                <a:ext cx="685800" cy="1219200"/>
              </a:xfrm>
              <a:prstGeom prst="rect">
                <a:avLst/>
              </a:prstGeom>
            </p:spPr>
          </p:pic>
          <p:pic>
            <p:nvPicPr>
              <p:cNvPr id="76" name="Picture 75" descr="high_jump_frames0120.PNG"/>
              <p:cNvPicPr>
                <a:picLocks noChangeAspect="1"/>
              </p:cNvPicPr>
              <p:nvPr/>
            </p:nvPicPr>
            <p:blipFill>
              <a:blip r:embed="rId7" cstate="print"/>
              <a:srcRect l="23245" r="41887" b="17949"/>
              <a:stretch>
                <a:fillRect/>
              </a:stretch>
            </p:blipFill>
            <p:spPr>
              <a:xfrm>
                <a:off x="6477000" y="3657600"/>
                <a:ext cx="685800" cy="1219200"/>
              </a:xfrm>
              <a:prstGeom prst="rect">
                <a:avLst/>
              </a:prstGeom>
            </p:spPr>
          </p:pic>
        </p:grpSp>
        <p:sp>
          <p:nvSpPr>
            <p:cNvPr id="39" name="Oval 38"/>
            <p:cNvSpPr/>
            <p:nvPr/>
          </p:nvSpPr>
          <p:spPr>
            <a:xfrm>
              <a:off x="5793168" y="3053080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315200" y="3053080"/>
            <a:ext cx="1447800" cy="1823720"/>
            <a:chOff x="7315200" y="3053080"/>
            <a:chExt cx="1447800" cy="1823720"/>
          </a:xfrm>
        </p:grpSpPr>
        <p:cxnSp>
          <p:nvCxnSpPr>
            <p:cNvPr id="79" name="Straight Arrow Connector 78"/>
            <p:cNvCxnSpPr>
              <a:endCxn id="80" idx="4"/>
            </p:cNvCxnSpPr>
            <p:nvPr/>
          </p:nvCxnSpPr>
          <p:spPr>
            <a:xfrm rot="16200000" flipV="1">
              <a:off x="7230110" y="3572510"/>
              <a:ext cx="772160" cy="762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7"/>
            <p:cNvGrpSpPr/>
            <p:nvPr/>
          </p:nvGrpSpPr>
          <p:grpSpPr>
            <a:xfrm>
              <a:off x="7315200" y="3657600"/>
              <a:ext cx="1447800" cy="1219200"/>
              <a:chOff x="7315200" y="3657600"/>
              <a:chExt cx="1447800" cy="1219200"/>
            </a:xfrm>
          </p:grpSpPr>
          <p:pic>
            <p:nvPicPr>
              <p:cNvPr id="59" name="Picture 58" descr="high_jump_frames0130.PNG"/>
              <p:cNvPicPr>
                <a:picLocks noChangeAspect="1"/>
              </p:cNvPicPr>
              <p:nvPr/>
            </p:nvPicPr>
            <p:blipFill>
              <a:blip r:embed="rId8" cstate="print"/>
              <a:srcRect l="32425" r="23136" b="5882"/>
              <a:stretch>
                <a:fillRect/>
              </a:stretch>
            </p:blipFill>
            <p:spPr>
              <a:xfrm>
                <a:off x="8001000" y="3657600"/>
                <a:ext cx="762000" cy="1219200"/>
              </a:xfrm>
              <a:prstGeom prst="rect">
                <a:avLst/>
              </a:prstGeom>
            </p:spPr>
          </p:pic>
          <p:pic>
            <p:nvPicPr>
              <p:cNvPr id="60" name="Picture 59" descr="high_jump_frames0128.PNG"/>
              <p:cNvPicPr>
                <a:picLocks noChangeAspect="1"/>
              </p:cNvPicPr>
              <p:nvPr/>
            </p:nvPicPr>
            <p:blipFill>
              <a:blip r:embed="rId10" cstate="print"/>
              <a:srcRect l="27591" r="26241" b="11111"/>
              <a:stretch>
                <a:fillRect/>
              </a:stretch>
            </p:blipFill>
            <p:spPr>
              <a:xfrm>
                <a:off x="7315200" y="3657600"/>
                <a:ext cx="838200" cy="1219200"/>
              </a:xfrm>
              <a:prstGeom prst="rect">
                <a:avLst/>
              </a:prstGeom>
            </p:spPr>
          </p:pic>
        </p:grpSp>
        <p:sp>
          <p:nvSpPr>
            <p:cNvPr id="80" name="Oval 79"/>
            <p:cNvSpPr/>
            <p:nvPr/>
          </p:nvSpPr>
          <p:spPr>
            <a:xfrm>
              <a:off x="7543800" y="3053080"/>
              <a:ext cx="137160" cy="13716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8229600" y="3059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 Narrow"/>
                <a:cs typeface="Arial Narrow"/>
              </a:rPr>
              <a:t>time</a:t>
            </a:r>
            <a:endParaRPr lang="en-US" i="1" dirty="0">
              <a:latin typeface="Arial Narrow"/>
              <a:cs typeface="Arial Narrow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934200" y="2362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Activity Model</a:t>
            </a:r>
            <a:endParaRPr lang="en-US" b="1" i="1" dirty="0">
              <a:latin typeface="Lucida Sans"/>
              <a:cs typeface="Lucida Sans"/>
            </a:endParaRPr>
          </a:p>
        </p:txBody>
      </p:sp>
      <p:grpSp>
        <p:nvGrpSpPr>
          <p:cNvPr id="73" name="Group 23"/>
          <p:cNvGrpSpPr/>
          <p:nvPr/>
        </p:nvGrpSpPr>
        <p:grpSpPr>
          <a:xfrm>
            <a:off x="2743200" y="5117068"/>
            <a:ext cx="2392161" cy="369332"/>
            <a:chOff x="475641" y="5193268"/>
            <a:chExt cx="2392161" cy="369332"/>
          </a:xfrm>
        </p:grpSpPr>
        <p:sp>
          <p:nvSpPr>
            <p:cNvPr id="82" name="TextBox 81"/>
            <p:cNvSpPr txBox="1"/>
            <p:nvPr/>
          </p:nvSpPr>
          <p:spPr>
            <a:xfrm>
              <a:off x="725694" y="5193268"/>
              <a:ext cx="21421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: Motion Segment 1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  <p:pic>
          <p:nvPicPr>
            <p:cNvPr id="90" name="Picture 89" descr="latex-image-1.pdf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5641" y="5222115"/>
              <a:ext cx="368300" cy="31163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1" name="Rectangle 90"/>
          <p:cNvSpPr/>
          <p:nvPr/>
        </p:nvSpPr>
        <p:spPr>
          <a:xfrm>
            <a:off x="3733800" y="3124200"/>
            <a:ext cx="1865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: anchor location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3622" y="2514600"/>
            <a:ext cx="223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Lucida Sans"/>
                <a:cs typeface="Lucida Sans"/>
              </a:rPr>
              <a:t>Model Properties</a:t>
            </a:r>
            <a:endParaRPr lang="en-US" i="1" dirty="0">
              <a:latin typeface="Lucida Sans"/>
              <a:cs typeface="Lucid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023 C 0.01927 -0.00023 0.08628 -0.00023 0.07916 -0.00023 C 0.0717 -0.00023 -0.03108 -0.00023 -0.04445 -0.00023 C -0.05782 -0.00023 -0.02205 -0.00023 -0.00139 -0.00023 Z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023 C 0.0165 -0.00046 0.05469 -0.0007 0.04896 -0.0007 C 0.04323 -0.0007 -0.02395 -0.00023 -0.03159 -0.00023 C -0.03923 7.40741E-7 -0.00434 -0.00023 0.00278 -0.00023 Z " pathEditMode="relative" rAng="0" ptsTypes="aata">
                                      <p:cBhvr>
                                        <p:cTn id="1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C 0.01163 -4.44444E-6 0.03975 -4.44444E-6 0.03368 -4.44444E-6 C 0.0276 -4.44444E-6 -0.03038 -4.44444E-6 -0.03611 -4.44444E-6 C -0.04184 -4.44444E-6 -0.01163 -4.44444E-6 -1.11111E-6 -4.44444E-6 Z " pathEditMode="relative" ptsTypes="aaaa">
                                      <p:cBhvr>
                                        <p:cTn id="2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A model for complex activities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38"/>
          <p:cNvGrpSpPr/>
          <p:nvPr/>
        </p:nvGrpSpPr>
        <p:grpSpPr>
          <a:xfrm>
            <a:off x="0" y="904944"/>
            <a:ext cx="9144000" cy="1228656"/>
            <a:chOff x="0" y="904944"/>
            <a:chExt cx="9144000" cy="1228656"/>
          </a:xfrm>
        </p:grpSpPr>
        <p:pic>
          <p:nvPicPr>
            <p:cNvPr id="40" name="Picture 39" descr="high_jump_frames0000.PNG"/>
            <p:cNvPicPr>
              <a:picLocks noChangeAspect="1"/>
            </p:cNvPicPr>
            <p:nvPr/>
          </p:nvPicPr>
          <p:blipFill>
            <a:blip r:embed="rId2" cstate="print"/>
            <a:srcRect l="30657" t="21014" r="36496" b="32609"/>
            <a:stretch>
              <a:fillRect/>
            </a:stretch>
          </p:blipFill>
          <p:spPr>
            <a:xfrm>
              <a:off x="0" y="909672"/>
              <a:ext cx="1143000" cy="1219200"/>
            </a:xfrm>
            <a:prstGeom prst="rect">
              <a:avLst/>
            </a:prstGeom>
          </p:spPr>
        </p:pic>
        <p:pic>
          <p:nvPicPr>
            <p:cNvPr id="42" name="Picture 41" descr="high_jump_frames0010.PNG"/>
            <p:cNvPicPr>
              <a:picLocks noChangeAspect="1"/>
            </p:cNvPicPr>
            <p:nvPr/>
          </p:nvPicPr>
          <p:blipFill>
            <a:blip r:embed="rId3" cstate="print"/>
            <a:srcRect l="28467" t="23188" r="38686" b="30435"/>
            <a:stretch>
              <a:fillRect/>
            </a:stretch>
          </p:blipFill>
          <p:spPr>
            <a:xfrm>
              <a:off x="891822" y="909672"/>
              <a:ext cx="1143000" cy="1219200"/>
            </a:xfrm>
            <a:prstGeom prst="rect">
              <a:avLst/>
            </a:prstGeom>
          </p:spPr>
        </p:pic>
        <p:pic>
          <p:nvPicPr>
            <p:cNvPr id="43" name="Picture 42" descr="high_jump_frames0040.PNG"/>
            <p:cNvPicPr>
              <a:picLocks noChangeAspect="1"/>
            </p:cNvPicPr>
            <p:nvPr/>
          </p:nvPicPr>
          <p:blipFill>
            <a:blip r:embed="rId4" cstate="print"/>
            <a:srcRect l="8759" t="23188" r="58394" b="30435"/>
            <a:stretch>
              <a:fillRect/>
            </a:stretch>
          </p:blipFill>
          <p:spPr>
            <a:xfrm>
              <a:off x="1783644" y="909672"/>
              <a:ext cx="1143000" cy="1219200"/>
            </a:xfrm>
            <a:prstGeom prst="rect">
              <a:avLst/>
            </a:prstGeom>
          </p:spPr>
        </p:pic>
        <p:pic>
          <p:nvPicPr>
            <p:cNvPr id="44" name="Picture 43" descr="high_jump_frames0100.PNG"/>
            <p:cNvPicPr>
              <a:picLocks noChangeAspect="1"/>
            </p:cNvPicPr>
            <p:nvPr/>
          </p:nvPicPr>
          <p:blipFill>
            <a:blip r:embed="rId5" cstate="print"/>
            <a:srcRect l="10439" t="23029" r="37368" b="3278"/>
            <a:stretch>
              <a:fillRect/>
            </a:stretch>
          </p:blipFill>
          <p:spPr>
            <a:xfrm>
              <a:off x="2675466" y="909672"/>
              <a:ext cx="1143000" cy="1219200"/>
            </a:xfrm>
            <a:prstGeom prst="rect">
              <a:avLst/>
            </a:prstGeom>
          </p:spPr>
        </p:pic>
        <p:pic>
          <p:nvPicPr>
            <p:cNvPr id="45" name="Picture 44" descr="high_jump_frames0110.PNG"/>
            <p:cNvPicPr>
              <a:picLocks noChangeAspect="1"/>
            </p:cNvPicPr>
            <p:nvPr/>
          </p:nvPicPr>
          <p:blipFill>
            <a:blip r:embed="rId6" cstate="print"/>
            <a:srcRect l="4444" t="5882" r="28897"/>
            <a:stretch>
              <a:fillRect/>
            </a:stretch>
          </p:blipFill>
          <p:spPr>
            <a:xfrm>
              <a:off x="3567288" y="909672"/>
              <a:ext cx="1143000" cy="1219200"/>
            </a:xfrm>
            <a:prstGeom prst="rect">
              <a:avLst/>
            </a:prstGeom>
          </p:spPr>
        </p:pic>
        <p:pic>
          <p:nvPicPr>
            <p:cNvPr id="46" name="Picture 45" descr="high_jump_frames0120.PNG"/>
            <p:cNvPicPr>
              <a:picLocks noChangeAspect="1"/>
            </p:cNvPicPr>
            <p:nvPr/>
          </p:nvPicPr>
          <p:blipFill>
            <a:blip r:embed="rId7" cstate="print"/>
            <a:srcRect l="7748" r="34138" b="17949"/>
            <a:stretch>
              <a:fillRect/>
            </a:stretch>
          </p:blipFill>
          <p:spPr>
            <a:xfrm>
              <a:off x="5350932" y="909672"/>
              <a:ext cx="1143000" cy="1219200"/>
            </a:xfrm>
            <a:prstGeom prst="rect">
              <a:avLst/>
            </a:prstGeom>
          </p:spPr>
        </p:pic>
        <p:pic>
          <p:nvPicPr>
            <p:cNvPr id="48" name="Picture 47" descr="high_jump_frames0130.PNG"/>
            <p:cNvPicPr>
              <a:picLocks noChangeAspect="1"/>
            </p:cNvPicPr>
            <p:nvPr/>
          </p:nvPicPr>
          <p:blipFill>
            <a:blip r:embed="rId8" cstate="print"/>
            <a:srcRect l="26664" r="6677" b="5882"/>
            <a:stretch>
              <a:fillRect/>
            </a:stretch>
          </p:blipFill>
          <p:spPr>
            <a:xfrm>
              <a:off x="7134576" y="909672"/>
              <a:ext cx="1143000" cy="1219200"/>
            </a:xfrm>
            <a:prstGeom prst="rect">
              <a:avLst/>
            </a:prstGeom>
          </p:spPr>
        </p:pic>
        <p:pic>
          <p:nvPicPr>
            <p:cNvPr id="49" name="Picture 48" descr="high_jump_frames0133.PNG"/>
            <p:cNvPicPr>
              <a:picLocks noChangeAspect="1"/>
            </p:cNvPicPr>
            <p:nvPr/>
          </p:nvPicPr>
          <p:blipFill>
            <a:blip r:embed="rId9" cstate="print"/>
            <a:srcRect l="35294" t="5840"/>
            <a:stretch>
              <a:fillRect/>
            </a:stretch>
          </p:blipFill>
          <p:spPr>
            <a:xfrm>
              <a:off x="8026400" y="904944"/>
              <a:ext cx="1117600" cy="1228656"/>
            </a:xfrm>
            <a:prstGeom prst="rect">
              <a:avLst/>
            </a:prstGeom>
          </p:spPr>
        </p:pic>
        <p:pic>
          <p:nvPicPr>
            <p:cNvPr id="51" name="Picture 50" descr="high_jump_frames0128.PNG"/>
            <p:cNvPicPr>
              <a:picLocks noChangeAspect="1"/>
            </p:cNvPicPr>
            <p:nvPr/>
          </p:nvPicPr>
          <p:blipFill>
            <a:blip r:embed="rId10" cstate="print"/>
            <a:srcRect l="23394" r="13650" b="11111"/>
            <a:stretch>
              <a:fillRect/>
            </a:stretch>
          </p:blipFill>
          <p:spPr>
            <a:xfrm>
              <a:off x="6242754" y="909672"/>
              <a:ext cx="1143000" cy="1219200"/>
            </a:xfrm>
            <a:prstGeom prst="rect">
              <a:avLst/>
            </a:prstGeom>
          </p:spPr>
        </p:pic>
        <p:pic>
          <p:nvPicPr>
            <p:cNvPr id="52" name="Picture 51" descr="high_jump_frames0115.PNG"/>
            <p:cNvPicPr>
              <a:picLocks noChangeAspect="1"/>
            </p:cNvPicPr>
            <p:nvPr/>
          </p:nvPicPr>
          <p:blipFill>
            <a:blip r:embed="rId11" cstate="print"/>
            <a:srcRect l="10792" t="4762" r="35245" b="19048"/>
            <a:stretch>
              <a:fillRect/>
            </a:stretch>
          </p:blipFill>
          <p:spPr>
            <a:xfrm>
              <a:off x="4459110" y="909672"/>
              <a:ext cx="1143000" cy="1219200"/>
            </a:xfrm>
            <a:prstGeom prst="rect">
              <a:avLst/>
            </a:prstGeom>
          </p:spPr>
        </p:pic>
      </p:grpSp>
      <p:sp>
        <p:nvSpPr>
          <p:cNvPr id="24" name="Rounded Rectangle 23"/>
          <p:cNvSpPr/>
          <p:nvPr/>
        </p:nvSpPr>
        <p:spPr>
          <a:xfrm>
            <a:off x="2286000" y="2743200"/>
            <a:ext cx="6629400" cy="3886200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00" y="2895600"/>
            <a:ext cx="2057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Baskerville Old Face"/>
                <a:cs typeface="Baskerville Old Face"/>
              </a:rPr>
              <a:t> Use a standard time range: [0,1]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Baskerville Old Face"/>
                <a:cs typeface="Baskerville Old Face"/>
              </a:rPr>
              <a:t> Model is formed by a few simple motions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Baskerville Old Face"/>
                <a:cs typeface="Baskerville Old Face"/>
              </a:rPr>
              <a:t> Local motion appearance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Baskerville Old Face"/>
                <a:cs typeface="Baskerville Old Face"/>
              </a:rPr>
              <a:t> Encode temporal order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7F7F7F"/>
                </a:solidFill>
                <a:latin typeface="Baskerville Old Face"/>
                <a:cs typeface="Baskerville Old Face"/>
              </a:rPr>
              <a:t> Temporal flexibility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Baskerville Old Face"/>
                <a:cs typeface="Baskerville Old Face"/>
              </a:rPr>
              <a:t> Multiple temporal scales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0800" y="2895600"/>
            <a:ext cx="25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050351" y="2907268"/>
            <a:ext cx="25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85743" y="27548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0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18021" y="2754868"/>
            <a:ext cx="31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1</a:t>
            </a:r>
            <a:endParaRPr lang="en-US" dirty="0">
              <a:latin typeface="Consolas"/>
              <a:cs typeface="Consolas"/>
            </a:endParaRPr>
          </a:p>
        </p:txBody>
      </p:sp>
      <p:pic>
        <p:nvPicPr>
          <p:cNvPr id="53" name="Picture 52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56000" y="3200400"/>
            <a:ext cx="254000" cy="294640"/>
          </a:xfrm>
          <a:prstGeom prst="rect">
            <a:avLst/>
          </a:prstGeom>
        </p:spPr>
      </p:pic>
      <p:sp>
        <p:nvSpPr>
          <p:cNvPr id="64" name="Freeform 63"/>
          <p:cNvSpPr/>
          <p:nvPr/>
        </p:nvSpPr>
        <p:spPr>
          <a:xfrm>
            <a:off x="7010400" y="2667000"/>
            <a:ext cx="1143000" cy="468842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3352800" y="2807758"/>
            <a:ext cx="1828800" cy="316442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5486400" y="2502958"/>
            <a:ext cx="990600" cy="621242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590800" y="3124200"/>
            <a:ext cx="60198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3855720" y="3053080"/>
            <a:ext cx="137160" cy="13716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805446" y="3053080"/>
            <a:ext cx="137160" cy="13716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110729" y="2895600"/>
            <a:ext cx="264421" cy="207759"/>
          </a:xfrm>
          <a:prstGeom prst="rect">
            <a:avLst/>
          </a:prstGeom>
          <a:noFill/>
        </p:spPr>
      </p:pic>
      <p:pic>
        <p:nvPicPr>
          <p:cNvPr id="56" name="Picture 55" descr="latex-image-1.pdf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5867400" y="2819400"/>
            <a:ext cx="277229" cy="210312"/>
          </a:xfrm>
          <a:prstGeom prst="rect">
            <a:avLst/>
          </a:prstGeom>
          <a:noFill/>
        </p:spPr>
      </p:pic>
      <p:pic>
        <p:nvPicPr>
          <p:cNvPr id="57" name="Picture 56" descr="latex-image-1.pdf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7467600" y="2819400"/>
            <a:ext cx="273050" cy="207141"/>
          </a:xfrm>
          <a:prstGeom prst="rect">
            <a:avLst/>
          </a:prstGeom>
          <a:noFill/>
        </p:spPr>
      </p:pic>
      <p:cxnSp>
        <p:nvCxnSpPr>
          <p:cNvPr id="72" name="Straight Arrow Connector 71"/>
          <p:cNvCxnSpPr/>
          <p:nvPr/>
        </p:nvCxnSpPr>
        <p:spPr>
          <a:xfrm rot="5400000">
            <a:off x="953294" y="4762500"/>
            <a:ext cx="32766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endCxn id="82" idx="4"/>
          </p:cNvCxnSpPr>
          <p:nvPr/>
        </p:nvCxnSpPr>
        <p:spPr>
          <a:xfrm rot="16200000" flipV="1">
            <a:off x="6811010" y="3991610"/>
            <a:ext cx="1610360" cy="762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7543800" y="3053080"/>
            <a:ext cx="137160" cy="13716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latex-image-1.pd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35186" y="3276600"/>
            <a:ext cx="264160" cy="294640"/>
          </a:xfrm>
          <a:prstGeom prst="rect">
            <a:avLst/>
          </a:prstGeom>
        </p:spPr>
      </p:pic>
      <p:cxnSp>
        <p:nvCxnSpPr>
          <p:cNvPr id="97" name="Straight Arrow Connector 96"/>
          <p:cNvCxnSpPr/>
          <p:nvPr/>
        </p:nvCxnSpPr>
        <p:spPr>
          <a:xfrm rot="16200000" flipV="1">
            <a:off x="5135594" y="3916394"/>
            <a:ext cx="1457960" cy="56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8" name="Picture 97" descr="latex-image-1.pd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813040" y="3276600"/>
            <a:ext cx="264160" cy="294640"/>
          </a:xfrm>
          <a:prstGeom prst="rect">
            <a:avLst/>
          </a:prstGeom>
        </p:spPr>
      </p:pic>
      <p:cxnSp>
        <p:nvCxnSpPr>
          <p:cNvPr id="100" name="Straight Arrow Connector 99"/>
          <p:cNvCxnSpPr/>
          <p:nvPr/>
        </p:nvCxnSpPr>
        <p:spPr>
          <a:xfrm rot="5400000" flipH="1" flipV="1">
            <a:off x="3119517" y="3995023"/>
            <a:ext cx="1609566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100"/>
          <p:cNvGrpSpPr/>
          <p:nvPr/>
        </p:nvGrpSpPr>
        <p:grpSpPr>
          <a:xfrm>
            <a:off x="5181600" y="3657600"/>
            <a:ext cx="1905000" cy="1764268"/>
            <a:chOff x="5181600" y="3657600"/>
            <a:chExt cx="1905000" cy="1764268"/>
          </a:xfrm>
        </p:grpSpPr>
        <p:pic>
          <p:nvPicPr>
            <p:cNvPr id="86" name="Picture 85" descr="latex-image-1.pdf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09577" y="5110972"/>
              <a:ext cx="367423" cy="310896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" name="Group 90"/>
            <p:cNvGrpSpPr/>
            <p:nvPr/>
          </p:nvGrpSpPr>
          <p:grpSpPr>
            <a:xfrm>
              <a:off x="5181600" y="3657600"/>
              <a:ext cx="1905000" cy="1219200"/>
              <a:chOff x="5257800" y="3657600"/>
              <a:chExt cx="1905000" cy="1219200"/>
            </a:xfrm>
          </p:grpSpPr>
          <p:pic>
            <p:nvPicPr>
              <p:cNvPr id="92" name="Picture 91" descr="high_jump_frames0110.PNG"/>
              <p:cNvPicPr>
                <a:picLocks noChangeAspect="1"/>
              </p:cNvPicPr>
              <p:nvPr/>
            </p:nvPicPr>
            <p:blipFill>
              <a:blip r:embed="rId6" cstate="print"/>
              <a:srcRect l="17776" t="5882" r="51117"/>
              <a:stretch>
                <a:fillRect/>
              </a:stretch>
            </p:blipFill>
            <p:spPr>
              <a:xfrm>
                <a:off x="5257800" y="3657600"/>
                <a:ext cx="533400" cy="1219200"/>
              </a:xfrm>
              <a:prstGeom prst="rect">
                <a:avLst/>
              </a:prstGeom>
            </p:spPr>
          </p:pic>
          <p:pic>
            <p:nvPicPr>
              <p:cNvPr id="93" name="Picture 92" descr="high_jump_frames0115.PNG"/>
              <p:cNvPicPr>
                <a:picLocks noChangeAspect="1"/>
              </p:cNvPicPr>
              <p:nvPr/>
            </p:nvPicPr>
            <p:blipFill>
              <a:blip r:embed="rId11" cstate="print"/>
              <a:srcRect l="22651" t="4762" r="44972" b="19048"/>
              <a:stretch>
                <a:fillRect/>
              </a:stretch>
            </p:blipFill>
            <p:spPr>
              <a:xfrm>
                <a:off x="5791200" y="3657600"/>
                <a:ext cx="685800" cy="1219200"/>
              </a:xfrm>
              <a:prstGeom prst="rect">
                <a:avLst/>
              </a:prstGeom>
            </p:spPr>
          </p:pic>
          <p:pic>
            <p:nvPicPr>
              <p:cNvPr id="94" name="Picture 93" descr="high_jump_frames0120.PNG"/>
              <p:cNvPicPr>
                <a:picLocks noChangeAspect="1"/>
              </p:cNvPicPr>
              <p:nvPr/>
            </p:nvPicPr>
            <p:blipFill>
              <a:blip r:embed="rId7" cstate="print"/>
              <a:srcRect l="23245" r="41887" b="17949"/>
              <a:stretch>
                <a:fillRect/>
              </a:stretch>
            </p:blipFill>
            <p:spPr>
              <a:xfrm>
                <a:off x="6477000" y="3657600"/>
                <a:ext cx="685800" cy="1219200"/>
              </a:xfrm>
              <a:prstGeom prst="rect">
                <a:avLst/>
              </a:prstGeom>
            </p:spPr>
          </p:pic>
        </p:grpSp>
      </p:grpSp>
      <p:grpSp>
        <p:nvGrpSpPr>
          <p:cNvPr id="7" name="Group 101"/>
          <p:cNvGrpSpPr/>
          <p:nvPr/>
        </p:nvGrpSpPr>
        <p:grpSpPr>
          <a:xfrm>
            <a:off x="7315200" y="3657600"/>
            <a:ext cx="1447800" cy="1762125"/>
            <a:chOff x="7315200" y="3657600"/>
            <a:chExt cx="1447800" cy="1762125"/>
          </a:xfrm>
        </p:grpSpPr>
        <p:pic>
          <p:nvPicPr>
            <p:cNvPr id="87" name="Picture 86" descr="latex-image-1.pdf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924800" y="5105400"/>
              <a:ext cx="381000" cy="314325"/>
            </a:xfrm>
            <a:prstGeom prst="rect">
              <a:avLst/>
            </a:prstGeom>
          </p:spPr>
        </p:pic>
        <p:grpSp>
          <p:nvGrpSpPr>
            <p:cNvPr id="8" name="Group 87"/>
            <p:cNvGrpSpPr/>
            <p:nvPr/>
          </p:nvGrpSpPr>
          <p:grpSpPr>
            <a:xfrm>
              <a:off x="7315200" y="3657600"/>
              <a:ext cx="1447800" cy="1219200"/>
              <a:chOff x="7315200" y="3657600"/>
              <a:chExt cx="1447800" cy="1219200"/>
            </a:xfrm>
          </p:grpSpPr>
          <p:pic>
            <p:nvPicPr>
              <p:cNvPr id="89" name="Picture 88" descr="high_jump_frames0130.PNG"/>
              <p:cNvPicPr>
                <a:picLocks noChangeAspect="1"/>
              </p:cNvPicPr>
              <p:nvPr/>
            </p:nvPicPr>
            <p:blipFill>
              <a:blip r:embed="rId8" cstate="print"/>
              <a:srcRect l="32425" r="23136" b="5882"/>
              <a:stretch>
                <a:fillRect/>
              </a:stretch>
            </p:blipFill>
            <p:spPr>
              <a:xfrm>
                <a:off x="8001000" y="3657600"/>
                <a:ext cx="762000" cy="1219200"/>
              </a:xfrm>
              <a:prstGeom prst="rect">
                <a:avLst/>
              </a:prstGeom>
            </p:spPr>
          </p:pic>
          <p:pic>
            <p:nvPicPr>
              <p:cNvPr id="90" name="Picture 89" descr="high_jump_frames0128.PNG"/>
              <p:cNvPicPr>
                <a:picLocks noChangeAspect="1"/>
              </p:cNvPicPr>
              <p:nvPr/>
            </p:nvPicPr>
            <p:blipFill>
              <a:blip r:embed="rId10" cstate="print"/>
              <a:srcRect l="27591" r="26241" b="11111"/>
              <a:stretch>
                <a:fillRect/>
              </a:stretch>
            </p:blipFill>
            <p:spPr>
              <a:xfrm>
                <a:off x="7315200" y="3657600"/>
                <a:ext cx="838200" cy="1219200"/>
              </a:xfrm>
              <a:prstGeom prst="rect">
                <a:avLst/>
              </a:prstGeom>
            </p:spPr>
          </p:pic>
        </p:grpSp>
      </p:grp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8229600" y="30596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 Narrow"/>
                <a:cs typeface="Arial Narrow"/>
              </a:rPr>
              <a:t>time</a:t>
            </a:r>
            <a:endParaRPr lang="en-US" i="1" dirty="0">
              <a:latin typeface="Arial Narrow"/>
              <a:cs typeface="Arial Narrow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934200" y="2362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Activity Model</a:t>
            </a:r>
            <a:endParaRPr lang="en-US" b="1" i="1" dirty="0">
              <a:latin typeface="Lucida Sans"/>
              <a:cs typeface="Lucida Sans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2667000" y="3657600"/>
            <a:ext cx="2468361" cy="1828800"/>
            <a:chOff x="2667000" y="3657600"/>
            <a:chExt cx="2468361" cy="1828800"/>
          </a:xfrm>
        </p:grpSpPr>
        <p:grpSp>
          <p:nvGrpSpPr>
            <p:cNvPr id="3" name="Group 75"/>
            <p:cNvGrpSpPr/>
            <p:nvPr/>
          </p:nvGrpSpPr>
          <p:grpSpPr>
            <a:xfrm>
              <a:off x="2667000" y="3657600"/>
              <a:ext cx="2286000" cy="1219200"/>
              <a:chOff x="2667000" y="3657600"/>
              <a:chExt cx="2286000" cy="1219200"/>
            </a:xfrm>
          </p:grpSpPr>
          <p:pic>
            <p:nvPicPr>
              <p:cNvPr id="77" name="Picture 76" descr="high_jump_frames0000.PNG"/>
              <p:cNvPicPr>
                <a:picLocks noChangeAspect="1"/>
              </p:cNvPicPr>
              <p:nvPr/>
            </p:nvPicPr>
            <p:blipFill>
              <a:blip r:embed="rId2" cstate="print"/>
              <a:srcRect l="40309" t="21014" r="36496" b="32609"/>
              <a:stretch>
                <a:fillRect/>
              </a:stretch>
            </p:blipFill>
            <p:spPr>
              <a:xfrm>
                <a:off x="2667000" y="3657600"/>
                <a:ext cx="807156" cy="1219200"/>
              </a:xfrm>
              <a:prstGeom prst="rect">
                <a:avLst/>
              </a:prstGeom>
            </p:spPr>
          </p:pic>
          <p:pic>
            <p:nvPicPr>
              <p:cNvPr id="78" name="Picture 77" descr="high_jump_frames0010.PNG"/>
              <p:cNvPicPr>
                <a:picLocks noChangeAspect="1"/>
              </p:cNvPicPr>
              <p:nvPr/>
            </p:nvPicPr>
            <p:blipFill>
              <a:blip r:embed="rId3" cstate="print"/>
              <a:srcRect l="36577" t="23188" r="38686" b="30435"/>
              <a:stretch>
                <a:fillRect/>
              </a:stretch>
            </p:blipFill>
            <p:spPr>
              <a:xfrm>
                <a:off x="3177822" y="3657600"/>
                <a:ext cx="860778" cy="1219200"/>
              </a:xfrm>
              <a:prstGeom prst="rect">
                <a:avLst/>
              </a:prstGeom>
            </p:spPr>
          </p:pic>
          <p:pic>
            <p:nvPicPr>
              <p:cNvPr id="79" name="Picture 78" descr="high_jump_frames0040.PNG"/>
              <p:cNvPicPr>
                <a:picLocks noChangeAspect="1"/>
              </p:cNvPicPr>
              <p:nvPr/>
            </p:nvPicPr>
            <p:blipFill>
              <a:blip r:embed="rId4" cstate="print"/>
              <a:srcRect l="10949" t="23188" r="64963" b="30435"/>
              <a:stretch>
                <a:fillRect/>
              </a:stretch>
            </p:blipFill>
            <p:spPr>
              <a:xfrm>
                <a:off x="3657600" y="3657600"/>
                <a:ext cx="838200" cy="1219200"/>
              </a:xfrm>
              <a:prstGeom prst="rect">
                <a:avLst/>
              </a:prstGeom>
            </p:spPr>
          </p:pic>
          <p:pic>
            <p:nvPicPr>
              <p:cNvPr id="80" name="Picture 79" descr="high_jump_frames0100.PNG"/>
              <p:cNvPicPr>
                <a:picLocks noChangeAspect="1"/>
              </p:cNvPicPr>
              <p:nvPr/>
            </p:nvPicPr>
            <p:blipFill>
              <a:blip r:embed="rId5" cstate="print"/>
              <a:srcRect l="10439" t="23029" r="58245" b="3278"/>
              <a:stretch>
                <a:fillRect/>
              </a:stretch>
            </p:blipFill>
            <p:spPr>
              <a:xfrm>
                <a:off x="4267200" y="3657600"/>
                <a:ext cx="685800" cy="1219200"/>
              </a:xfrm>
              <a:prstGeom prst="rect">
                <a:avLst/>
              </a:prstGeom>
            </p:spPr>
          </p:pic>
        </p:grpSp>
        <p:grpSp>
          <p:nvGrpSpPr>
            <p:cNvPr id="63" name="Group 23"/>
            <p:cNvGrpSpPr/>
            <p:nvPr/>
          </p:nvGrpSpPr>
          <p:grpSpPr>
            <a:xfrm>
              <a:off x="2743200" y="5117068"/>
              <a:ext cx="2392161" cy="369332"/>
              <a:chOff x="475641" y="5193268"/>
              <a:chExt cx="2392161" cy="369332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725694" y="5193268"/>
                <a:ext cx="214210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latin typeface="Times New Roman"/>
                    <a:cs typeface="Times New Roman"/>
                  </a:rPr>
                  <a:t>: Motion Segment 1</a:t>
                </a:r>
                <a:endParaRPr lang="en-US" i="1" dirty="0">
                  <a:latin typeface="Times New Roman"/>
                  <a:cs typeface="Times New Roman"/>
                </a:endParaRPr>
              </a:p>
            </p:txBody>
          </p:sp>
          <p:pic>
            <p:nvPicPr>
              <p:cNvPr id="69" name="Picture 68" descr="latex-image-1.pdf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475641" y="5222115"/>
                <a:ext cx="368300" cy="31163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70" name="Rectangle 69"/>
          <p:cNvSpPr/>
          <p:nvPr/>
        </p:nvSpPr>
        <p:spPr>
          <a:xfrm>
            <a:off x="3733800" y="3124200"/>
            <a:ext cx="1865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: anchor location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3622" y="2514600"/>
            <a:ext cx="223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Lucida Sans"/>
                <a:cs typeface="Lucida Sans"/>
              </a:rPr>
              <a:t>Model Properties</a:t>
            </a:r>
            <a:endParaRPr lang="en-US" i="1" dirty="0">
              <a:latin typeface="Lucida Sans"/>
              <a:cs typeface="Lucida San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545644" y="6260068"/>
            <a:ext cx="88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longer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2545644" y="3276600"/>
            <a:ext cx="88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shorter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2743200" y="2438400"/>
            <a:ext cx="32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latin typeface="Times New Roman"/>
                <a:cs typeface="Times New Roman"/>
              </a:rPr>
              <a:t>temporal </a:t>
            </a:r>
            <a:r>
              <a:rPr lang="en-US" sz="1600" i="1" smtClean="0">
                <a:latin typeface="Times New Roman"/>
                <a:cs typeface="Times New Roman"/>
              </a:rPr>
              <a:t>location </a:t>
            </a:r>
            <a:r>
              <a:rPr lang="en-US" sz="1600" i="1" smtClean="0">
                <a:latin typeface="Times New Roman"/>
                <a:cs typeface="Times New Roman"/>
              </a:rPr>
              <a:t>uncertainty</a:t>
            </a:r>
            <a:endParaRPr lang="en-US" sz="1600" i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4.44444E-6 L 6.66667E-6 0.05556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662E-6 -6.63733E-6 L 1.68662E-6 0.11602 " pathEditMode="relative" ptsTypes="AA">
                                      <p:cBhvr>
                                        <p:cTn id="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Discriminative model for activities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Representation</a:t>
            </a:r>
          </a:p>
          <a:p>
            <a:pPr lvl="1"/>
            <a:r>
              <a:rPr lang="en-US" dirty="0" smtClean="0"/>
              <a:t>Recognition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Learning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Experiments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Conclusions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Recognizing Human Activities</a:t>
            </a:r>
            <a:endParaRPr lang="en-US" sz="4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47708" y="373380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Motion Analysis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r>
              <a:rPr lang="en-US" i="1" dirty="0" smtClean="0"/>
              <a:t>Judge Sports Automatically</a:t>
            </a:r>
          </a:p>
          <a:p>
            <a:r>
              <a:rPr lang="en-US" i="1" dirty="0" smtClean="0"/>
              <a:t>Biomechanics</a:t>
            </a:r>
          </a:p>
          <a:p>
            <a:r>
              <a:rPr lang="en-US" i="1" dirty="0" smtClean="0"/>
              <a:t>Video game interfaces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3147559" y="3733800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Interactions with Objects</a:t>
            </a:r>
          </a:p>
          <a:p>
            <a:r>
              <a:rPr lang="en-US" b="1" dirty="0" smtClean="0"/>
              <a:t>Temporal structure &amp; causality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i="1" dirty="0" smtClean="0"/>
              <a:t>Provide cooking assistance</a:t>
            </a:r>
          </a:p>
          <a:p>
            <a:r>
              <a:rPr lang="en-US" i="1" dirty="0" smtClean="0"/>
              <a:t>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43797" y="3733800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Detect unusual behavior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endParaRPr lang="en-US" i="1" dirty="0" smtClean="0"/>
          </a:p>
          <a:p>
            <a:endParaRPr lang="en-US" i="1" dirty="0" smtClean="0"/>
          </a:p>
          <a:p>
            <a:r>
              <a:rPr lang="en-US" i="1" dirty="0" smtClean="0"/>
              <a:t>Smart surveillance</a:t>
            </a:r>
          </a:p>
          <a:p>
            <a:r>
              <a:rPr lang="en-US" i="1" dirty="0" smtClean="0"/>
              <a:t>Psychology studies</a:t>
            </a:r>
          </a:p>
        </p:txBody>
      </p:sp>
      <p:pic>
        <p:nvPicPr>
          <p:cNvPr id="14" name="cooking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213100" y="1905000"/>
            <a:ext cx="2717800" cy="1524000"/>
          </a:xfrm>
          <a:prstGeom prst="rect">
            <a:avLst/>
          </a:prstGeom>
        </p:spPr>
      </p:pic>
      <p:pic>
        <p:nvPicPr>
          <p:cNvPr id="15" name="surveillance.avi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243797" y="1905000"/>
            <a:ext cx="2717800" cy="1524000"/>
          </a:xfrm>
          <a:prstGeom prst="rect">
            <a:avLst/>
          </a:prstGeom>
        </p:spPr>
      </p:pic>
      <p:pic>
        <p:nvPicPr>
          <p:cNvPr id="10" name="diving.avi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98508" y="1905000"/>
            <a:ext cx="26924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2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igh_jump_test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905256"/>
            <a:ext cx="4724400" cy="3429000"/>
          </a:xfrm>
          <a:prstGeom prst="rect">
            <a:avLst/>
          </a:prstGeom>
        </p:spPr>
      </p:pic>
      <p:sp>
        <p:nvSpPr>
          <p:cNvPr id="32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8" name="Picture 27" descr="small_frame_0045.png"/>
          <p:cNvPicPr>
            <a:picLocks noChangeAspect="1"/>
          </p:cNvPicPr>
          <p:nvPr/>
        </p:nvPicPr>
        <p:blipFill>
          <a:blip r:embed="rId5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29" name="Picture 28" descr="small_frame_0055.png"/>
          <p:cNvPicPr>
            <a:picLocks noChangeAspect="1"/>
          </p:cNvPicPr>
          <p:nvPr/>
        </p:nvPicPr>
        <p:blipFill>
          <a:blip r:embed="rId6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30" name="Picture 29" descr="small_frame_0060.png"/>
          <p:cNvPicPr>
            <a:picLocks noChangeAspect="1"/>
          </p:cNvPicPr>
          <p:nvPr/>
        </p:nvPicPr>
        <p:blipFill>
          <a:blip r:embed="rId7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31" name="Picture 30" descr="small_frame_0065.png"/>
          <p:cNvPicPr>
            <a:picLocks noChangeAspect="1"/>
          </p:cNvPicPr>
          <p:nvPr/>
        </p:nvPicPr>
        <p:blipFill>
          <a:blip r:embed="rId8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33" name="Picture 32" descr="small_frame_0085.png"/>
          <p:cNvPicPr>
            <a:picLocks noChangeAspect="1"/>
          </p:cNvPicPr>
          <p:nvPr/>
        </p:nvPicPr>
        <p:blipFill>
          <a:blip r:embed="rId9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34" name="Picture 33" descr="small_frame_0095.png"/>
          <p:cNvPicPr>
            <a:picLocks noChangeAspect="1"/>
          </p:cNvPicPr>
          <p:nvPr/>
        </p:nvPicPr>
        <p:blipFill>
          <a:blip r:embed="rId10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35" name="Picture 34" descr="small_frame_0100.png"/>
          <p:cNvPicPr>
            <a:picLocks noChangeAspect="1"/>
          </p:cNvPicPr>
          <p:nvPr/>
        </p:nvPicPr>
        <p:blipFill>
          <a:blip r:embed="rId11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36" name="Picture 35" descr="small_frame_0105.png"/>
          <p:cNvPicPr>
            <a:picLocks noChangeAspect="1"/>
          </p:cNvPicPr>
          <p:nvPr/>
        </p:nvPicPr>
        <p:blipFill>
          <a:blip r:embed="rId12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37" name="Picture 36" descr="small_frame_0110.png"/>
          <p:cNvPicPr>
            <a:picLocks noChangeAspect="1"/>
          </p:cNvPicPr>
          <p:nvPr/>
        </p:nvPicPr>
        <p:blipFill>
          <a:blip r:embed="rId13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38" name="Picture 37" descr="small_frame_0115.png"/>
          <p:cNvPicPr>
            <a:picLocks noChangeAspect="1"/>
          </p:cNvPicPr>
          <p:nvPr/>
        </p:nvPicPr>
        <p:blipFill>
          <a:blip r:embed="rId14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33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3.06356E-6 1.32036E-7 L -0.19173 -0.1820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-91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833"/>
                            </p:stCondLst>
                            <p:childTnLst>
                              <p:par>
                                <p:cTn id="13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3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ounded Rectangle 61"/>
          <p:cNvSpPr/>
          <p:nvPr/>
        </p:nvSpPr>
        <p:spPr>
          <a:xfrm>
            <a:off x="228600" y="4856936"/>
            <a:ext cx="8763000" cy="17754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33400" y="4897967"/>
            <a:ext cx="18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7997159" y="4897968"/>
            <a:ext cx="38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607811" y="4803577"/>
            <a:ext cx="348264" cy="38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0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798050" y="4803577"/>
            <a:ext cx="38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1</a:t>
            </a:r>
            <a:endParaRPr lang="en-US" dirty="0">
              <a:latin typeface="Consolas"/>
              <a:cs typeface="Consolas"/>
            </a:endParaRPr>
          </a:p>
        </p:txBody>
      </p:sp>
      <p:pic>
        <p:nvPicPr>
          <p:cNvPr id="76" name="Picture 75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6251377"/>
            <a:ext cx="266700" cy="225669"/>
          </a:xfrm>
          <a:prstGeom prst="rect">
            <a:avLst/>
          </a:prstGeom>
          <a:ln>
            <a:noFill/>
          </a:ln>
        </p:spPr>
      </p:pic>
      <p:cxnSp>
        <p:nvCxnSpPr>
          <p:cNvPr id="77" name="Straight Arrow Connector 76"/>
          <p:cNvCxnSpPr>
            <a:endCxn id="85" idx="4"/>
          </p:cNvCxnSpPr>
          <p:nvPr/>
        </p:nvCxnSpPr>
        <p:spPr>
          <a:xfrm rot="5400000" flipH="1" flipV="1">
            <a:off x="2209811" y="5409246"/>
            <a:ext cx="461121" cy="39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0" name="Picture 79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75641" y="5188012"/>
            <a:ext cx="183931" cy="213360"/>
          </a:xfrm>
          <a:prstGeom prst="rect">
            <a:avLst/>
          </a:prstGeom>
        </p:spPr>
      </p:pic>
      <p:sp>
        <p:nvSpPr>
          <p:cNvPr id="82" name="Freeform 81"/>
          <p:cNvSpPr/>
          <p:nvPr/>
        </p:nvSpPr>
        <p:spPr>
          <a:xfrm>
            <a:off x="2028496" y="4879777"/>
            <a:ext cx="1324304" cy="229147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7342" y="4967295"/>
            <a:ext cx="191477" cy="150446"/>
          </a:xfrm>
          <a:prstGeom prst="rect">
            <a:avLst/>
          </a:prstGeom>
          <a:noFill/>
        </p:spPr>
      </p:pic>
      <p:cxnSp>
        <p:nvCxnSpPr>
          <p:cNvPr id="95" name="Straight Arrow Connector 94"/>
          <p:cNvCxnSpPr/>
          <p:nvPr/>
        </p:nvCxnSpPr>
        <p:spPr>
          <a:xfrm rot="5400000">
            <a:off x="-228025" y="5793602"/>
            <a:ext cx="1371600" cy="11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mall_frame_0045.png"/>
          <p:cNvPicPr>
            <a:picLocks noChangeAspect="1"/>
          </p:cNvPicPr>
          <p:nvPr/>
        </p:nvPicPr>
        <p:blipFill>
          <a:blip r:embed="rId5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13" name="Picture 12" descr="small_frame_0055.png"/>
          <p:cNvPicPr>
            <a:picLocks noChangeAspect="1"/>
          </p:cNvPicPr>
          <p:nvPr/>
        </p:nvPicPr>
        <p:blipFill>
          <a:blip r:embed="rId6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14" name="Picture 13" descr="small_frame_0060.png"/>
          <p:cNvPicPr>
            <a:picLocks noChangeAspect="1"/>
          </p:cNvPicPr>
          <p:nvPr/>
        </p:nvPicPr>
        <p:blipFill>
          <a:blip r:embed="rId7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15" name="Picture 14" descr="small_frame_0065.png"/>
          <p:cNvPicPr>
            <a:picLocks noChangeAspect="1"/>
          </p:cNvPicPr>
          <p:nvPr/>
        </p:nvPicPr>
        <p:blipFill>
          <a:blip r:embed="rId8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19" name="Picture 18" descr="small_frame_0085.png"/>
          <p:cNvPicPr>
            <a:picLocks noChangeAspect="1"/>
          </p:cNvPicPr>
          <p:nvPr/>
        </p:nvPicPr>
        <p:blipFill>
          <a:blip r:embed="rId9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21" name="Picture 20" descr="small_frame_0095.png"/>
          <p:cNvPicPr>
            <a:picLocks noChangeAspect="1"/>
          </p:cNvPicPr>
          <p:nvPr/>
        </p:nvPicPr>
        <p:blipFill>
          <a:blip r:embed="rId10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22" name="Picture 21" descr="small_frame_0100.png"/>
          <p:cNvPicPr>
            <a:picLocks noChangeAspect="1"/>
          </p:cNvPicPr>
          <p:nvPr/>
        </p:nvPicPr>
        <p:blipFill>
          <a:blip r:embed="rId11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23" name="Picture 22" descr="small_frame_0105.png"/>
          <p:cNvPicPr>
            <a:picLocks noChangeAspect="1"/>
          </p:cNvPicPr>
          <p:nvPr/>
        </p:nvPicPr>
        <p:blipFill>
          <a:blip r:embed="rId12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24" name="Picture 23" descr="small_frame_0110.png"/>
          <p:cNvPicPr>
            <a:picLocks noChangeAspect="1"/>
          </p:cNvPicPr>
          <p:nvPr/>
        </p:nvPicPr>
        <p:blipFill>
          <a:blip r:embed="rId13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25" name="Picture 24" descr="small_frame_0115.png"/>
          <p:cNvPicPr>
            <a:picLocks noChangeAspect="1"/>
          </p:cNvPicPr>
          <p:nvPr/>
        </p:nvPicPr>
        <p:blipFill>
          <a:blip r:embed="rId14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32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457200" y="1974677"/>
            <a:ext cx="8001000" cy="470246"/>
            <a:chOff x="457200" y="1974677"/>
            <a:chExt cx="8001000" cy="470246"/>
          </a:xfrm>
        </p:grpSpPr>
        <p:cxnSp>
          <p:nvCxnSpPr>
            <p:cNvPr id="99" name="Straight Arrow Connector 98"/>
            <p:cNvCxnSpPr/>
            <p:nvPr/>
          </p:nvCxnSpPr>
          <p:spPr>
            <a:xfrm>
              <a:off x="457200" y="22860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184"/>
            <p:cNvGrpSpPr/>
            <p:nvPr/>
          </p:nvGrpSpPr>
          <p:grpSpPr>
            <a:xfrm>
              <a:off x="533400" y="1974677"/>
              <a:ext cx="422675" cy="463723"/>
              <a:chOff x="533400" y="1974677"/>
              <a:chExt cx="422675" cy="463723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533400" y="2069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607811" y="1974677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101" name="Group 187"/>
            <p:cNvGrpSpPr/>
            <p:nvPr/>
          </p:nvGrpSpPr>
          <p:grpSpPr>
            <a:xfrm>
              <a:off x="7798050" y="1981200"/>
              <a:ext cx="583950" cy="463723"/>
              <a:chOff x="7798050" y="2667000"/>
              <a:chExt cx="583950" cy="463723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</p:grpSp>
      <p:cxnSp>
        <p:nvCxnSpPr>
          <p:cNvPr id="84" name="Straight Arrow Connector 83"/>
          <p:cNvCxnSpPr/>
          <p:nvPr/>
        </p:nvCxnSpPr>
        <p:spPr>
          <a:xfrm>
            <a:off x="457200" y="5108377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2392680" y="5081333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/>
          <p:cNvGrpSpPr/>
          <p:nvPr/>
        </p:nvGrpSpPr>
        <p:grpSpPr>
          <a:xfrm>
            <a:off x="6705600" y="4768871"/>
            <a:ext cx="1571296" cy="1787306"/>
            <a:chOff x="6705600" y="2632294"/>
            <a:chExt cx="1571296" cy="1787306"/>
          </a:xfrm>
        </p:grpSpPr>
        <p:cxnSp>
          <p:nvCxnSpPr>
            <p:cNvPr id="79" name="Straight Arrow Connector 78"/>
            <p:cNvCxnSpPr>
              <a:endCxn id="87" idx="4"/>
            </p:cNvCxnSpPr>
            <p:nvPr/>
          </p:nvCxnSpPr>
          <p:spPr>
            <a:xfrm rot="5400000" flipH="1" flipV="1">
              <a:off x="6972054" y="3198440"/>
              <a:ext cx="308721" cy="158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Freeform 80"/>
            <p:cNvSpPr/>
            <p:nvPr/>
          </p:nvSpPr>
          <p:spPr>
            <a:xfrm>
              <a:off x="6722165" y="2632294"/>
              <a:ext cx="827690" cy="339506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Picture 89" descr="latex-image-1.pdf"/>
            <p:cNvPicPr>
              <a:picLocks noChangeAspect="1"/>
            </p:cNvPicPr>
            <p:nvPr/>
          </p:nvPicPr>
          <p:blipFill>
            <a:blip r:embed="rId1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7053241" y="2775538"/>
              <a:ext cx="197726" cy="149999"/>
            </a:xfrm>
            <a:prstGeom prst="rect">
              <a:avLst/>
            </a:prstGeom>
            <a:noFill/>
          </p:spPr>
        </p:pic>
        <p:pic>
          <p:nvPicPr>
            <p:cNvPr id="94" name="Picture 93" descr="latex-image-1.pdf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8001000" y="4114800"/>
              <a:ext cx="275896" cy="227615"/>
            </a:xfrm>
            <a:prstGeom prst="rect">
              <a:avLst/>
            </a:prstGeom>
          </p:spPr>
        </p:pic>
        <p:pic>
          <p:nvPicPr>
            <p:cNvPr id="96" name="Picture 95" descr="latex-image-1.pdf"/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7193028" y="3106614"/>
              <a:ext cx="191289" cy="213360"/>
            </a:xfrm>
            <a:prstGeom prst="rect">
              <a:avLst/>
            </a:prstGeom>
          </p:spPr>
        </p:pic>
        <p:sp>
          <p:nvSpPr>
            <p:cNvPr id="87" name="Oval 86"/>
            <p:cNvSpPr/>
            <p:nvPr/>
          </p:nvSpPr>
          <p:spPr>
            <a:xfrm>
              <a:off x="7076752" y="2944756"/>
              <a:ext cx="99323" cy="99323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6705600" y="3352800"/>
              <a:ext cx="1266825" cy="1066800"/>
              <a:chOff x="7315200" y="3657600"/>
              <a:chExt cx="1447800" cy="1219200"/>
            </a:xfrm>
          </p:grpSpPr>
          <p:pic>
            <p:nvPicPr>
              <p:cNvPr id="111" name="Picture 110" descr="high_jump_frames0130.PNG"/>
              <p:cNvPicPr>
                <a:picLocks noChangeAspect="1"/>
              </p:cNvPicPr>
              <p:nvPr/>
            </p:nvPicPr>
            <p:blipFill>
              <a:blip r:embed="rId18" cstate="print"/>
              <a:srcRect l="32425" r="23136" b="5882"/>
              <a:stretch>
                <a:fillRect/>
              </a:stretch>
            </p:blipFill>
            <p:spPr>
              <a:xfrm>
                <a:off x="8001000" y="3657600"/>
                <a:ext cx="762000" cy="1219200"/>
              </a:xfrm>
              <a:prstGeom prst="rect">
                <a:avLst/>
              </a:prstGeom>
            </p:spPr>
          </p:pic>
          <p:pic>
            <p:nvPicPr>
              <p:cNvPr id="112" name="Picture 111" descr="high_jump_frames0128.PNG"/>
              <p:cNvPicPr>
                <a:picLocks noChangeAspect="1"/>
              </p:cNvPicPr>
              <p:nvPr/>
            </p:nvPicPr>
            <p:blipFill>
              <a:blip r:embed="rId19" cstate="print"/>
              <a:srcRect l="27591" r="26241" b="11111"/>
              <a:stretch>
                <a:fillRect/>
              </a:stretch>
            </p:blipFill>
            <p:spPr>
              <a:xfrm>
                <a:off x="7315200" y="3657600"/>
                <a:ext cx="838200" cy="1219200"/>
              </a:xfrm>
              <a:prstGeom prst="rect">
                <a:avLst/>
              </a:prstGeom>
            </p:spPr>
          </p:pic>
        </p:grpSp>
      </p:grpSp>
      <p:grpSp>
        <p:nvGrpSpPr>
          <p:cNvPr id="113" name="Group 112"/>
          <p:cNvGrpSpPr/>
          <p:nvPr/>
        </p:nvGrpSpPr>
        <p:grpSpPr>
          <a:xfrm>
            <a:off x="1524000" y="5489377"/>
            <a:ext cx="2000250" cy="1066800"/>
            <a:chOff x="2667000" y="3657600"/>
            <a:chExt cx="2286000" cy="1219200"/>
          </a:xfrm>
        </p:grpSpPr>
        <p:pic>
          <p:nvPicPr>
            <p:cNvPr id="114" name="Picture 113" descr="high_jump_frames0000.PNG"/>
            <p:cNvPicPr>
              <a:picLocks noChangeAspect="1"/>
            </p:cNvPicPr>
            <p:nvPr/>
          </p:nvPicPr>
          <p:blipFill>
            <a:blip r:embed="rId20" cstate="print"/>
            <a:srcRect l="40309" t="21014" r="36496" b="32609"/>
            <a:stretch>
              <a:fillRect/>
            </a:stretch>
          </p:blipFill>
          <p:spPr>
            <a:xfrm>
              <a:off x="2667000" y="3657600"/>
              <a:ext cx="807156" cy="1219200"/>
            </a:xfrm>
            <a:prstGeom prst="rect">
              <a:avLst/>
            </a:prstGeom>
          </p:spPr>
        </p:pic>
        <p:pic>
          <p:nvPicPr>
            <p:cNvPr id="115" name="Picture 114" descr="high_jump_frames0010.PNG"/>
            <p:cNvPicPr>
              <a:picLocks noChangeAspect="1"/>
            </p:cNvPicPr>
            <p:nvPr/>
          </p:nvPicPr>
          <p:blipFill>
            <a:blip r:embed="rId21" cstate="print"/>
            <a:srcRect l="36577" t="23188" r="38686" b="30435"/>
            <a:stretch>
              <a:fillRect/>
            </a:stretch>
          </p:blipFill>
          <p:spPr>
            <a:xfrm>
              <a:off x="3177822" y="3657600"/>
              <a:ext cx="860778" cy="1219200"/>
            </a:xfrm>
            <a:prstGeom prst="rect">
              <a:avLst/>
            </a:prstGeom>
          </p:spPr>
        </p:pic>
        <p:pic>
          <p:nvPicPr>
            <p:cNvPr id="116" name="Picture 115" descr="high_jump_frames0040.PNG"/>
            <p:cNvPicPr>
              <a:picLocks noChangeAspect="1"/>
            </p:cNvPicPr>
            <p:nvPr/>
          </p:nvPicPr>
          <p:blipFill>
            <a:blip r:embed="rId22" cstate="print"/>
            <a:srcRect l="10949" t="23188" r="64963" b="30435"/>
            <a:stretch>
              <a:fillRect/>
            </a:stretch>
          </p:blipFill>
          <p:spPr>
            <a:xfrm>
              <a:off x="3657600" y="3657600"/>
              <a:ext cx="838200" cy="1219200"/>
            </a:xfrm>
            <a:prstGeom prst="rect">
              <a:avLst/>
            </a:prstGeom>
          </p:spPr>
        </p:pic>
        <p:pic>
          <p:nvPicPr>
            <p:cNvPr id="117" name="Picture 116" descr="high_jump_frames0100.PNG"/>
            <p:cNvPicPr>
              <a:picLocks noChangeAspect="1"/>
            </p:cNvPicPr>
            <p:nvPr/>
          </p:nvPicPr>
          <p:blipFill>
            <a:blip r:embed="rId23" cstate="print"/>
            <a:srcRect l="10439" t="23029" r="58245" b="3278"/>
            <a:stretch>
              <a:fillRect/>
            </a:stretch>
          </p:blipFill>
          <p:spPr>
            <a:xfrm>
              <a:off x="4267200" y="3657600"/>
              <a:ext cx="685800" cy="1219200"/>
            </a:xfrm>
            <a:prstGeom prst="rect">
              <a:avLst/>
            </a:prstGeom>
          </p:spPr>
        </p:pic>
      </p:grpSp>
      <p:grpSp>
        <p:nvGrpSpPr>
          <p:cNvPr id="123" name="Group 122"/>
          <p:cNvGrpSpPr/>
          <p:nvPr/>
        </p:nvGrpSpPr>
        <p:grpSpPr>
          <a:xfrm>
            <a:off x="4267200" y="4651177"/>
            <a:ext cx="2047875" cy="1905000"/>
            <a:chOff x="4267200" y="2514600"/>
            <a:chExt cx="2047875" cy="1905000"/>
          </a:xfrm>
        </p:grpSpPr>
        <p:cxnSp>
          <p:nvCxnSpPr>
            <p:cNvPr id="78" name="Straight Arrow Connector 77"/>
            <p:cNvCxnSpPr>
              <a:endCxn id="86" idx="4"/>
            </p:cNvCxnSpPr>
            <p:nvPr/>
          </p:nvCxnSpPr>
          <p:spPr>
            <a:xfrm rot="5400000" flipH="1" flipV="1">
              <a:off x="5300052" y="3198440"/>
              <a:ext cx="308721" cy="158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reeform 82"/>
            <p:cNvSpPr/>
            <p:nvPr/>
          </p:nvSpPr>
          <p:spPr>
            <a:xfrm>
              <a:off x="5173717" y="2514600"/>
              <a:ext cx="717331" cy="449865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9" name="Picture 88" descr="latex-image-1.pdf"/>
            <p:cNvPicPr>
              <a:picLocks noChangeAspect="1"/>
            </p:cNvPicPr>
            <p:nvPr/>
          </p:nvPicPr>
          <p:blipFill>
            <a:blip r:embed="rId2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5449614" y="2775538"/>
              <a:ext cx="200752" cy="152295"/>
            </a:xfrm>
            <a:prstGeom prst="rect">
              <a:avLst/>
            </a:prstGeom>
            <a:noFill/>
          </p:spPr>
        </p:pic>
        <p:pic>
          <p:nvPicPr>
            <p:cNvPr id="92" name="Picture 91" descr="latex-image-1.pdf"/>
            <p:cNvPicPr>
              <a:picLocks noChangeAspect="1"/>
            </p:cNvPicPr>
            <p:nvPr/>
          </p:nvPicPr>
          <p:blipFill>
            <a:blip r:embed="rId25" cstate="print">
              <a:alphaModFix/>
            </a:blip>
            <a:stretch>
              <a:fillRect/>
            </a:stretch>
          </p:blipFill>
          <p:spPr>
            <a:xfrm>
              <a:off x="4267200" y="4114800"/>
              <a:ext cx="266065" cy="2251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latex-image-1.pdf"/>
            <p:cNvPicPr>
              <a:picLocks noChangeAspect="1"/>
            </p:cNvPicPr>
            <p:nvPr/>
          </p:nvPicPr>
          <p:blipFill>
            <a:blip r:embed="rId2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5498700" y="3106614"/>
              <a:ext cx="191289" cy="213360"/>
            </a:xfrm>
            <a:prstGeom prst="rect">
              <a:avLst/>
            </a:prstGeom>
          </p:spPr>
        </p:pic>
        <p:sp>
          <p:nvSpPr>
            <p:cNvPr id="86" name="Oval 85"/>
            <p:cNvSpPr/>
            <p:nvPr/>
          </p:nvSpPr>
          <p:spPr>
            <a:xfrm>
              <a:off x="5404750" y="2944756"/>
              <a:ext cx="99323" cy="99323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4648200" y="3352800"/>
              <a:ext cx="1666875" cy="1066800"/>
              <a:chOff x="5257800" y="3657600"/>
              <a:chExt cx="1905000" cy="1219200"/>
            </a:xfrm>
          </p:grpSpPr>
          <p:pic>
            <p:nvPicPr>
              <p:cNvPr id="119" name="Picture 118" descr="high_jump_frames0110.PNG"/>
              <p:cNvPicPr>
                <a:picLocks noChangeAspect="1"/>
              </p:cNvPicPr>
              <p:nvPr/>
            </p:nvPicPr>
            <p:blipFill>
              <a:blip r:embed="rId27" cstate="print"/>
              <a:srcRect l="17776" t="5882" r="51117"/>
              <a:stretch>
                <a:fillRect/>
              </a:stretch>
            </p:blipFill>
            <p:spPr>
              <a:xfrm>
                <a:off x="5257800" y="3657600"/>
                <a:ext cx="533400" cy="1219200"/>
              </a:xfrm>
              <a:prstGeom prst="rect">
                <a:avLst/>
              </a:prstGeom>
            </p:spPr>
          </p:pic>
          <p:pic>
            <p:nvPicPr>
              <p:cNvPr id="120" name="Picture 119" descr="high_jump_frames0115.PNG"/>
              <p:cNvPicPr>
                <a:picLocks noChangeAspect="1"/>
              </p:cNvPicPr>
              <p:nvPr/>
            </p:nvPicPr>
            <p:blipFill>
              <a:blip r:embed="rId28" cstate="print"/>
              <a:srcRect l="22651" t="4762" r="44972" b="19048"/>
              <a:stretch>
                <a:fillRect/>
              </a:stretch>
            </p:blipFill>
            <p:spPr>
              <a:xfrm>
                <a:off x="5791200" y="3657600"/>
                <a:ext cx="685800" cy="1219200"/>
              </a:xfrm>
              <a:prstGeom prst="rect">
                <a:avLst/>
              </a:prstGeom>
            </p:spPr>
          </p:pic>
          <p:pic>
            <p:nvPicPr>
              <p:cNvPr id="121" name="Picture 120" descr="high_jump_frames0120.PNG"/>
              <p:cNvPicPr>
                <a:picLocks noChangeAspect="1"/>
              </p:cNvPicPr>
              <p:nvPr/>
            </p:nvPicPr>
            <p:blipFill>
              <a:blip r:embed="rId29" cstate="print"/>
              <a:srcRect l="23245" r="41887" b="17949"/>
              <a:stretch>
                <a:fillRect/>
              </a:stretch>
            </p:blipFill>
            <p:spPr>
              <a:xfrm>
                <a:off x="6477000" y="3657600"/>
                <a:ext cx="685800" cy="1219200"/>
              </a:xfrm>
              <a:prstGeom prst="rect">
                <a:avLst/>
              </a:prstGeom>
            </p:spPr>
          </p:pic>
        </p:grpSp>
      </p:grp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" name="Picture 70" descr="small_frame_0045.png"/>
          <p:cNvPicPr>
            <a:picLocks noChangeAspect="1"/>
          </p:cNvPicPr>
          <p:nvPr/>
        </p:nvPicPr>
        <p:blipFill>
          <a:blip r:embed="rId2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72" name="Picture 71" descr="small_frame_0055.png"/>
          <p:cNvPicPr>
            <a:picLocks noChangeAspect="1"/>
          </p:cNvPicPr>
          <p:nvPr/>
        </p:nvPicPr>
        <p:blipFill>
          <a:blip r:embed="rId3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73" name="Picture 72" descr="small_frame_0060.png"/>
          <p:cNvPicPr>
            <a:picLocks noChangeAspect="1"/>
          </p:cNvPicPr>
          <p:nvPr/>
        </p:nvPicPr>
        <p:blipFill>
          <a:blip r:embed="rId4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74" name="Picture 73" descr="small_frame_0065.png"/>
          <p:cNvPicPr>
            <a:picLocks noChangeAspect="1"/>
          </p:cNvPicPr>
          <p:nvPr/>
        </p:nvPicPr>
        <p:blipFill>
          <a:blip r:embed="rId5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75" name="Picture 74" descr="small_frame_0085.png"/>
          <p:cNvPicPr>
            <a:picLocks noChangeAspect="1"/>
          </p:cNvPicPr>
          <p:nvPr/>
        </p:nvPicPr>
        <p:blipFill>
          <a:blip r:embed="rId6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76" name="Picture 75" descr="small_frame_0095.png"/>
          <p:cNvPicPr>
            <a:picLocks noChangeAspect="1"/>
          </p:cNvPicPr>
          <p:nvPr/>
        </p:nvPicPr>
        <p:blipFill>
          <a:blip r:embed="rId7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77" name="Picture 76" descr="small_frame_0100.png"/>
          <p:cNvPicPr>
            <a:picLocks noChangeAspect="1"/>
          </p:cNvPicPr>
          <p:nvPr/>
        </p:nvPicPr>
        <p:blipFill>
          <a:blip r:embed="rId8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78" name="Picture 77" descr="small_frame_0105.png"/>
          <p:cNvPicPr>
            <a:picLocks noChangeAspect="1"/>
          </p:cNvPicPr>
          <p:nvPr/>
        </p:nvPicPr>
        <p:blipFill>
          <a:blip r:embed="rId9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79" name="Picture 78" descr="small_frame_0110.png"/>
          <p:cNvPicPr>
            <a:picLocks noChangeAspect="1"/>
          </p:cNvPicPr>
          <p:nvPr/>
        </p:nvPicPr>
        <p:blipFill>
          <a:blip r:embed="rId10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80" name="Picture 79" descr="small_frame_0115.png"/>
          <p:cNvPicPr>
            <a:picLocks noChangeAspect="1"/>
          </p:cNvPicPr>
          <p:nvPr/>
        </p:nvPicPr>
        <p:blipFill>
          <a:blip r:embed="rId11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0" y="2667000"/>
            <a:ext cx="47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Match Motion Segment 1: 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457200" y="2286000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5" name="Group 184"/>
          <p:cNvGrpSpPr/>
          <p:nvPr/>
        </p:nvGrpSpPr>
        <p:grpSpPr>
          <a:xfrm>
            <a:off x="533400" y="1974677"/>
            <a:ext cx="422675" cy="463723"/>
            <a:chOff x="533400" y="1974677"/>
            <a:chExt cx="422675" cy="463723"/>
          </a:xfrm>
        </p:grpSpPr>
        <p:sp>
          <p:nvSpPr>
            <p:cNvPr id="182" name="TextBox 181"/>
            <p:cNvSpPr txBox="1"/>
            <p:nvPr/>
          </p:nvSpPr>
          <p:spPr>
            <a:xfrm>
              <a:off x="533400" y="2069068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607811" y="1974677"/>
              <a:ext cx="348264" cy="384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7798050" y="1981200"/>
            <a:ext cx="583950" cy="463723"/>
            <a:chOff x="7798050" y="2667000"/>
            <a:chExt cx="583950" cy="463723"/>
          </a:xfrm>
        </p:grpSpPr>
        <p:sp>
          <p:nvSpPr>
            <p:cNvPr id="189" name="TextBox 188"/>
            <p:cNvSpPr txBox="1"/>
            <p:nvPr/>
          </p:nvSpPr>
          <p:spPr>
            <a:xfrm>
              <a:off x="7997159" y="2761391"/>
              <a:ext cx="384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7798050" y="2667000"/>
              <a:ext cx="384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sp>
        <p:nvSpPr>
          <p:cNvPr id="151" name="Rounded Rectangle 150"/>
          <p:cNvSpPr/>
          <p:nvPr/>
        </p:nvSpPr>
        <p:spPr>
          <a:xfrm>
            <a:off x="228600" y="4853959"/>
            <a:ext cx="8763000" cy="17754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6" name="Group 185"/>
          <p:cNvGrpSpPr/>
          <p:nvPr/>
        </p:nvGrpSpPr>
        <p:grpSpPr>
          <a:xfrm>
            <a:off x="533400" y="4800600"/>
            <a:ext cx="422675" cy="463723"/>
            <a:chOff x="533400" y="2667000"/>
            <a:chExt cx="422675" cy="463723"/>
          </a:xfrm>
        </p:grpSpPr>
        <p:sp>
          <p:nvSpPr>
            <p:cNvPr id="153" name="TextBox 152"/>
            <p:cNvSpPr txBox="1"/>
            <p:nvPr/>
          </p:nvSpPr>
          <p:spPr>
            <a:xfrm>
              <a:off x="533400" y="2761391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07811" y="2667000"/>
              <a:ext cx="348264" cy="384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7798050" y="4800600"/>
            <a:ext cx="583950" cy="463723"/>
            <a:chOff x="7798050" y="2667000"/>
            <a:chExt cx="583950" cy="463723"/>
          </a:xfrm>
        </p:grpSpPr>
        <p:sp>
          <p:nvSpPr>
            <p:cNvPr id="154" name="TextBox 153"/>
            <p:cNvSpPr txBox="1"/>
            <p:nvPr/>
          </p:nvSpPr>
          <p:spPr>
            <a:xfrm>
              <a:off x="7997159" y="2761391"/>
              <a:ext cx="384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798050" y="2667000"/>
              <a:ext cx="384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160" name="Straight Arrow Connector 159"/>
          <p:cNvCxnSpPr>
            <a:endCxn id="168" idx="4"/>
          </p:cNvCxnSpPr>
          <p:nvPr/>
        </p:nvCxnSpPr>
        <p:spPr>
          <a:xfrm rot="5400000" flipH="1" flipV="1">
            <a:off x="5300052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endCxn id="169" idx="4"/>
          </p:cNvCxnSpPr>
          <p:nvPr/>
        </p:nvCxnSpPr>
        <p:spPr>
          <a:xfrm rot="5400000" flipH="1" flipV="1">
            <a:off x="6972054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2" name="Picture 161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75641" y="5185035"/>
            <a:ext cx="183931" cy="213360"/>
          </a:xfrm>
          <a:prstGeom prst="rect">
            <a:avLst/>
          </a:prstGeom>
        </p:spPr>
      </p:pic>
      <p:sp>
        <p:nvSpPr>
          <p:cNvPr id="163" name="Freeform 162"/>
          <p:cNvSpPr/>
          <p:nvPr/>
        </p:nvSpPr>
        <p:spPr>
          <a:xfrm>
            <a:off x="6722165" y="4765894"/>
            <a:ext cx="827690" cy="33950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Freeform 163"/>
          <p:cNvSpPr/>
          <p:nvPr/>
        </p:nvSpPr>
        <p:spPr>
          <a:xfrm>
            <a:off x="2028496" y="4876800"/>
            <a:ext cx="1324304" cy="229147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 164"/>
          <p:cNvSpPr/>
          <p:nvPr/>
        </p:nvSpPr>
        <p:spPr>
          <a:xfrm>
            <a:off x="5173717" y="4648200"/>
            <a:ext cx="717331" cy="4498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0" name="Picture 169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77342" y="4964318"/>
            <a:ext cx="191477" cy="150446"/>
          </a:xfrm>
          <a:prstGeom prst="rect">
            <a:avLst/>
          </a:prstGeom>
          <a:noFill/>
        </p:spPr>
      </p:pic>
      <p:pic>
        <p:nvPicPr>
          <p:cNvPr id="171" name="Picture 170" descr="latex-image-1.pdf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49614" y="4909138"/>
            <a:ext cx="200752" cy="152295"/>
          </a:xfrm>
          <a:prstGeom prst="rect">
            <a:avLst/>
          </a:prstGeom>
          <a:noFill/>
        </p:spPr>
      </p:pic>
      <p:pic>
        <p:nvPicPr>
          <p:cNvPr id="172" name="Picture 171" descr="latex-image-1.pdf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053241" y="4909138"/>
            <a:ext cx="197726" cy="149999"/>
          </a:xfrm>
          <a:prstGeom prst="rect">
            <a:avLst/>
          </a:prstGeom>
          <a:noFill/>
        </p:spPr>
      </p:pic>
      <p:cxnSp>
        <p:nvCxnSpPr>
          <p:cNvPr id="177" name="Straight Arrow Connector 176"/>
          <p:cNvCxnSpPr/>
          <p:nvPr/>
        </p:nvCxnSpPr>
        <p:spPr>
          <a:xfrm rot="5400000">
            <a:off x="-228025" y="5790625"/>
            <a:ext cx="1371600" cy="11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8" name="Picture 177" descr="latex-image-1.pdf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193028" y="5240214"/>
            <a:ext cx="191289" cy="213360"/>
          </a:xfrm>
          <a:prstGeom prst="rect">
            <a:avLst/>
          </a:prstGeom>
        </p:spPr>
      </p:pic>
      <p:pic>
        <p:nvPicPr>
          <p:cNvPr id="179" name="Picture 178" descr="latex-image-1.pdf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98700" y="5240214"/>
            <a:ext cx="191289" cy="213360"/>
          </a:xfrm>
          <a:prstGeom prst="rect">
            <a:avLst/>
          </a:prstGeom>
        </p:spPr>
      </p:pic>
      <p:cxnSp>
        <p:nvCxnSpPr>
          <p:cNvPr id="166" name="Straight Arrow Connector 165"/>
          <p:cNvCxnSpPr/>
          <p:nvPr/>
        </p:nvCxnSpPr>
        <p:spPr>
          <a:xfrm>
            <a:off x="457200" y="5105400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Oval 166"/>
          <p:cNvSpPr/>
          <p:nvPr/>
        </p:nvSpPr>
        <p:spPr>
          <a:xfrm>
            <a:off x="2392680" y="5078356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5404750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7076752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1" name="Group 210"/>
          <p:cNvGrpSpPr/>
          <p:nvPr/>
        </p:nvGrpSpPr>
        <p:grpSpPr>
          <a:xfrm>
            <a:off x="4648200" y="5486400"/>
            <a:ext cx="1666875" cy="1066800"/>
            <a:chOff x="4648200" y="3352800"/>
            <a:chExt cx="1666875" cy="1066800"/>
          </a:xfrm>
        </p:grpSpPr>
        <p:pic>
          <p:nvPicPr>
            <p:cNvPr id="198" name="Picture 197" descr="high_jump_frames0110.PNG"/>
            <p:cNvPicPr>
              <a:picLocks noChangeAspect="1"/>
            </p:cNvPicPr>
            <p:nvPr/>
          </p:nvPicPr>
          <p:blipFill>
            <a:blip r:embed="rId18" cstate="print">
              <a:alphaModFix amt="50000"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199" name="Picture 198" descr="high_jump_frames0115.PNG"/>
            <p:cNvPicPr>
              <a:picLocks noChangeAspect="1"/>
            </p:cNvPicPr>
            <p:nvPr/>
          </p:nvPicPr>
          <p:blipFill>
            <a:blip r:embed="rId19" cstate="print">
              <a:alphaModFix amt="50000"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200" name="Picture 199" descr="high_jump_frames0120.PNG"/>
            <p:cNvPicPr>
              <a:picLocks noChangeAspect="1"/>
            </p:cNvPicPr>
            <p:nvPr/>
          </p:nvPicPr>
          <p:blipFill>
            <a:blip r:embed="rId20" cstate="print">
              <a:alphaModFix amt="50000"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201" name="Picture 200" descr="latex-image-1.pdf"/>
          <p:cNvPicPr>
            <a:picLocks noChangeAspect="1"/>
          </p:cNvPicPr>
          <p:nvPr/>
        </p:nvPicPr>
        <p:blipFill>
          <a:blip r:embed="rId21" cstate="print">
            <a:alphaModFix amt="50000"/>
          </a:blip>
          <a:stretch>
            <a:fillRect/>
          </a:stretch>
        </p:blipFill>
        <p:spPr>
          <a:xfrm>
            <a:off x="4267200" y="6248400"/>
            <a:ext cx="266065" cy="225132"/>
          </a:xfrm>
          <a:prstGeom prst="rect">
            <a:avLst/>
          </a:prstGeom>
          <a:ln>
            <a:noFill/>
          </a:ln>
        </p:spPr>
      </p:pic>
      <p:pic>
        <p:nvPicPr>
          <p:cNvPr id="204" name="Picture 203" descr="latex-image-1.pdf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8001000" y="6248400"/>
            <a:ext cx="275896" cy="227615"/>
          </a:xfrm>
          <a:prstGeom prst="rect">
            <a:avLst/>
          </a:prstGeom>
        </p:spPr>
      </p:pic>
      <p:pic>
        <p:nvPicPr>
          <p:cNvPr id="205" name="Picture 204" descr="latex-image-1.pdf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219200" y="6248400"/>
            <a:ext cx="266700" cy="225669"/>
          </a:xfrm>
          <a:prstGeom prst="rect">
            <a:avLst/>
          </a:prstGeom>
          <a:ln>
            <a:noFill/>
          </a:ln>
        </p:spPr>
      </p:pic>
      <p:cxnSp>
        <p:nvCxnSpPr>
          <p:cNvPr id="213" name="Straight Arrow Connector 212"/>
          <p:cNvCxnSpPr/>
          <p:nvPr/>
        </p:nvCxnSpPr>
        <p:spPr>
          <a:xfrm rot="5400000" flipH="1" flipV="1">
            <a:off x="2209811" y="5406269"/>
            <a:ext cx="461121" cy="39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1524000" y="5486400"/>
            <a:ext cx="2000250" cy="1066800"/>
            <a:chOff x="2667000" y="3657600"/>
            <a:chExt cx="2286000" cy="1219200"/>
          </a:xfrm>
        </p:grpSpPr>
        <p:pic>
          <p:nvPicPr>
            <p:cNvPr id="207" name="Picture 206" descr="high_jump_frames0000.PNG"/>
            <p:cNvPicPr>
              <a:picLocks noChangeAspect="1"/>
            </p:cNvPicPr>
            <p:nvPr/>
          </p:nvPicPr>
          <p:blipFill>
            <a:blip r:embed="rId24" cstate="print"/>
            <a:srcRect l="40309" t="21014" r="36496" b="32609"/>
            <a:stretch>
              <a:fillRect/>
            </a:stretch>
          </p:blipFill>
          <p:spPr>
            <a:xfrm>
              <a:off x="2667000" y="3657600"/>
              <a:ext cx="807156" cy="1219200"/>
            </a:xfrm>
            <a:prstGeom prst="rect">
              <a:avLst/>
            </a:prstGeom>
          </p:spPr>
        </p:pic>
        <p:pic>
          <p:nvPicPr>
            <p:cNvPr id="208" name="Picture 207" descr="high_jump_frames0010.PNG"/>
            <p:cNvPicPr>
              <a:picLocks noChangeAspect="1"/>
            </p:cNvPicPr>
            <p:nvPr/>
          </p:nvPicPr>
          <p:blipFill>
            <a:blip r:embed="rId25" cstate="print"/>
            <a:srcRect l="36577" t="23188" r="38686" b="30435"/>
            <a:stretch>
              <a:fillRect/>
            </a:stretch>
          </p:blipFill>
          <p:spPr>
            <a:xfrm>
              <a:off x="3177822" y="3657600"/>
              <a:ext cx="860778" cy="1219200"/>
            </a:xfrm>
            <a:prstGeom prst="rect">
              <a:avLst/>
            </a:prstGeom>
          </p:spPr>
        </p:pic>
        <p:pic>
          <p:nvPicPr>
            <p:cNvPr id="209" name="Picture 208" descr="high_jump_frames0040.PNG"/>
            <p:cNvPicPr>
              <a:picLocks noChangeAspect="1"/>
            </p:cNvPicPr>
            <p:nvPr/>
          </p:nvPicPr>
          <p:blipFill>
            <a:blip r:embed="rId26" cstate="print"/>
            <a:srcRect l="10949" t="23188" r="64963" b="30435"/>
            <a:stretch>
              <a:fillRect/>
            </a:stretch>
          </p:blipFill>
          <p:spPr>
            <a:xfrm>
              <a:off x="3657600" y="3657600"/>
              <a:ext cx="838200" cy="1219200"/>
            </a:xfrm>
            <a:prstGeom prst="rect">
              <a:avLst/>
            </a:prstGeom>
          </p:spPr>
        </p:pic>
        <p:pic>
          <p:nvPicPr>
            <p:cNvPr id="210" name="Picture 209" descr="high_jump_frames0100.PNG"/>
            <p:cNvPicPr>
              <a:picLocks noChangeAspect="1"/>
            </p:cNvPicPr>
            <p:nvPr/>
          </p:nvPicPr>
          <p:blipFill>
            <a:blip r:embed="rId27" cstate="print"/>
            <a:srcRect l="10439" t="23029" r="58245" b="3278"/>
            <a:stretch>
              <a:fillRect/>
            </a:stretch>
          </p:blipFill>
          <p:spPr>
            <a:xfrm>
              <a:off x="4267200" y="3657600"/>
              <a:ext cx="685800" cy="1219200"/>
            </a:xfrm>
            <a:prstGeom prst="rect">
              <a:avLst/>
            </a:prstGeom>
          </p:spPr>
        </p:pic>
      </p:grpSp>
      <p:grpSp>
        <p:nvGrpSpPr>
          <p:cNvPr id="214" name="Group 213"/>
          <p:cNvGrpSpPr/>
          <p:nvPr/>
        </p:nvGrpSpPr>
        <p:grpSpPr>
          <a:xfrm>
            <a:off x="6705600" y="5486400"/>
            <a:ext cx="1266825" cy="1066800"/>
            <a:chOff x="6705600" y="3352800"/>
            <a:chExt cx="1266825" cy="1066800"/>
          </a:xfrm>
        </p:grpSpPr>
        <p:pic>
          <p:nvPicPr>
            <p:cNvPr id="215" name="Picture 214" descr="high_jump_frames0130.PNG"/>
            <p:cNvPicPr>
              <a:picLocks noChangeAspect="1"/>
            </p:cNvPicPr>
            <p:nvPr/>
          </p:nvPicPr>
          <p:blipFill>
            <a:blip r:embed="rId28" cstate="print">
              <a:alphaModFix amt="50000"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216" name="Picture 215" descr="high_jump_frames0128.PNG"/>
            <p:cNvPicPr>
              <a:picLocks noChangeAspect="1"/>
            </p:cNvPicPr>
            <p:nvPr/>
          </p:nvPicPr>
          <p:blipFill>
            <a:blip r:embed="rId29" cstate="print">
              <a:alphaModFix amt="50000"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" name="Picture 70" descr="small_frame_0045.png"/>
          <p:cNvPicPr>
            <a:picLocks noChangeAspect="1"/>
          </p:cNvPicPr>
          <p:nvPr/>
        </p:nvPicPr>
        <p:blipFill>
          <a:blip r:embed="rId2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72" name="Picture 71" descr="small_frame_0055.png"/>
          <p:cNvPicPr>
            <a:picLocks noChangeAspect="1"/>
          </p:cNvPicPr>
          <p:nvPr/>
        </p:nvPicPr>
        <p:blipFill>
          <a:blip r:embed="rId3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73" name="Picture 72" descr="small_frame_0060.png"/>
          <p:cNvPicPr>
            <a:picLocks noChangeAspect="1"/>
          </p:cNvPicPr>
          <p:nvPr/>
        </p:nvPicPr>
        <p:blipFill>
          <a:blip r:embed="rId4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74" name="Picture 73" descr="small_frame_0065.png"/>
          <p:cNvPicPr>
            <a:picLocks noChangeAspect="1"/>
          </p:cNvPicPr>
          <p:nvPr/>
        </p:nvPicPr>
        <p:blipFill>
          <a:blip r:embed="rId5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75" name="Picture 74" descr="small_frame_0085.png"/>
          <p:cNvPicPr>
            <a:picLocks noChangeAspect="1"/>
          </p:cNvPicPr>
          <p:nvPr/>
        </p:nvPicPr>
        <p:blipFill>
          <a:blip r:embed="rId6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76" name="Picture 75" descr="small_frame_0095.png"/>
          <p:cNvPicPr>
            <a:picLocks noChangeAspect="1"/>
          </p:cNvPicPr>
          <p:nvPr/>
        </p:nvPicPr>
        <p:blipFill>
          <a:blip r:embed="rId7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77" name="Picture 76" descr="small_frame_0100.png"/>
          <p:cNvPicPr>
            <a:picLocks noChangeAspect="1"/>
          </p:cNvPicPr>
          <p:nvPr/>
        </p:nvPicPr>
        <p:blipFill>
          <a:blip r:embed="rId8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78" name="Picture 77" descr="small_frame_0105.png"/>
          <p:cNvPicPr>
            <a:picLocks noChangeAspect="1"/>
          </p:cNvPicPr>
          <p:nvPr/>
        </p:nvPicPr>
        <p:blipFill>
          <a:blip r:embed="rId9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79" name="Picture 78" descr="small_frame_0110.png"/>
          <p:cNvPicPr>
            <a:picLocks noChangeAspect="1"/>
          </p:cNvPicPr>
          <p:nvPr/>
        </p:nvPicPr>
        <p:blipFill>
          <a:blip r:embed="rId10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80" name="Picture 79" descr="small_frame_0115.png"/>
          <p:cNvPicPr>
            <a:picLocks noChangeAspect="1"/>
          </p:cNvPicPr>
          <p:nvPr/>
        </p:nvPicPr>
        <p:blipFill>
          <a:blip r:embed="rId11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09600" y="914400"/>
            <a:ext cx="2057400" cy="1219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71910" y="2362200"/>
            <a:ext cx="256890" cy="265176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457200" y="1974677"/>
            <a:ext cx="8001000" cy="470246"/>
            <a:chOff x="457200" y="1974677"/>
            <a:chExt cx="8001000" cy="470246"/>
          </a:xfrm>
        </p:grpSpPr>
        <p:cxnSp>
          <p:nvCxnSpPr>
            <p:cNvPr id="81" name="Straight Arrow Connector 80"/>
            <p:cNvCxnSpPr/>
            <p:nvPr/>
          </p:nvCxnSpPr>
          <p:spPr>
            <a:xfrm>
              <a:off x="457200" y="22860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184"/>
            <p:cNvGrpSpPr/>
            <p:nvPr/>
          </p:nvGrpSpPr>
          <p:grpSpPr>
            <a:xfrm>
              <a:off x="533400" y="1974677"/>
              <a:ext cx="422675" cy="463723"/>
              <a:chOff x="533400" y="1974677"/>
              <a:chExt cx="422675" cy="463723"/>
            </a:xfrm>
          </p:grpSpPr>
          <p:sp>
            <p:nvSpPr>
              <p:cNvPr id="182" name="TextBox 181"/>
              <p:cNvSpPr txBox="1"/>
              <p:nvPr/>
            </p:nvSpPr>
            <p:spPr>
              <a:xfrm>
                <a:off x="533400" y="2069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607811" y="1974677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5" name="Group 187"/>
            <p:cNvGrpSpPr/>
            <p:nvPr/>
          </p:nvGrpSpPr>
          <p:grpSpPr>
            <a:xfrm>
              <a:off x="7798050" y="1981200"/>
              <a:ext cx="583950" cy="463723"/>
              <a:chOff x="7798050" y="2667000"/>
              <a:chExt cx="583950" cy="463723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</p:grpSp>
      <p:grpSp>
        <p:nvGrpSpPr>
          <p:cNvPr id="6" name="Group 47"/>
          <p:cNvGrpSpPr/>
          <p:nvPr/>
        </p:nvGrpSpPr>
        <p:grpSpPr>
          <a:xfrm>
            <a:off x="1600200" y="1920240"/>
            <a:ext cx="137160" cy="441960"/>
            <a:chOff x="990600" y="2286000"/>
            <a:chExt cx="137160" cy="441960"/>
          </a:xfrm>
          <a:solidFill>
            <a:srgbClr val="000090"/>
          </a:solidFill>
        </p:grpSpPr>
        <p:cxnSp>
          <p:nvCxnSpPr>
            <p:cNvPr id="46" name="Straight Arrow Connector 45"/>
            <p:cNvCxnSpPr/>
            <p:nvPr/>
          </p:nvCxnSpPr>
          <p:spPr>
            <a:xfrm rot="5400000">
              <a:off x="913606" y="2437606"/>
              <a:ext cx="304800" cy="1588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990600" y="2590800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ounded Rectangle 58"/>
          <p:cNvSpPr/>
          <p:nvPr/>
        </p:nvSpPr>
        <p:spPr>
          <a:xfrm>
            <a:off x="228600" y="4853959"/>
            <a:ext cx="8763000" cy="17754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185"/>
          <p:cNvGrpSpPr/>
          <p:nvPr/>
        </p:nvGrpSpPr>
        <p:grpSpPr>
          <a:xfrm>
            <a:off x="533400" y="4800600"/>
            <a:ext cx="422675" cy="463723"/>
            <a:chOff x="533400" y="2667000"/>
            <a:chExt cx="422675" cy="463723"/>
          </a:xfrm>
        </p:grpSpPr>
        <p:sp>
          <p:nvSpPr>
            <p:cNvPr id="99" name="TextBox 98"/>
            <p:cNvSpPr txBox="1"/>
            <p:nvPr/>
          </p:nvSpPr>
          <p:spPr>
            <a:xfrm>
              <a:off x="533400" y="2761391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07811" y="2667000"/>
              <a:ext cx="348264" cy="384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62" name="Group 186"/>
          <p:cNvGrpSpPr/>
          <p:nvPr/>
        </p:nvGrpSpPr>
        <p:grpSpPr>
          <a:xfrm>
            <a:off x="7798050" y="4800600"/>
            <a:ext cx="583950" cy="463723"/>
            <a:chOff x="7798050" y="2667000"/>
            <a:chExt cx="583950" cy="463723"/>
          </a:xfrm>
        </p:grpSpPr>
        <p:sp>
          <p:nvSpPr>
            <p:cNvPr id="97" name="TextBox 96"/>
            <p:cNvSpPr txBox="1"/>
            <p:nvPr/>
          </p:nvSpPr>
          <p:spPr>
            <a:xfrm>
              <a:off x="7997159" y="2761391"/>
              <a:ext cx="384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798050" y="2667000"/>
              <a:ext cx="384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66" name="Straight Arrow Connector 65"/>
          <p:cNvCxnSpPr>
            <a:endCxn id="95" idx="4"/>
          </p:cNvCxnSpPr>
          <p:nvPr/>
        </p:nvCxnSpPr>
        <p:spPr>
          <a:xfrm rot="5400000" flipH="1" flipV="1">
            <a:off x="5300052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96" idx="4"/>
          </p:cNvCxnSpPr>
          <p:nvPr/>
        </p:nvCxnSpPr>
        <p:spPr>
          <a:xfrm rot="5400000" flipH="1" flipV="1">
            <a:off x="6972054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75641" y="5185035"/>
            <a:ext cx="183931" cy="213360"/>
          </a:xfrm>
          <a:prstGeom prst="rect">
            <a:avLst/>
          </a:prstGeom>
        </p:spPr>
      </p:pic>
      <p:sp>
        <p:nvSpPr>
          <p:cNvPr id="69" name="Freeform 68"/>
          <p:cNvSpPr/>
          <p:nvPr/>
        </p:nvSpPr>
        <p:spPr>
          <a:xfrm>
            <a:off x="6722165" y="4765894"/>
            <a:ext cx="827690" cy="33950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2028496" y="4876800"/>
            <a:ext cx="1324304" cy="229147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 81"/>
          <p:cNvSpPr/>
          <p:nvPr/>
        </p:nvSpPr>
        <p:spPr>
          <a:xfrm>
            <a:off x="5173717" y="4648200"/>
            <a:ext cx="717331" cy="4498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577342" y="4964318"/>
            <a:ext cx="191477" cy="150446"/>
          </a:xfrm>
          <a:prstGeom prst="rect">
            <a:avLst/>
          </a:prstGeom>
          <a:noFill/>
        </p:spPr>
      </p:pic>
      <p:pic>
        <p:nvPicPr>
          <p:cNvPr id="84" name="Picture 83" descr="latex-image-1.pdf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49614" y="4909138"/>
            <a:ext cx="200752" cy="152295"/>
          </a:xfrm>
          <a:prstGeom prst="rect">
            <a:avLst/>
          </a:prstGeom>
          <a:noFill/>
        </p:spPr>
      </p:pic>
      <p:pic>
        <p:nvPicPr>
          <p:cNvPr id="85" name="Picture 84" descr="latex-image-1.pdf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053241" y="4909138"/>
            <a:ext cx="197726" cy="149999"/>
          </a:xfrm>
          <a:prstGeom prst="rect">
            <a:avLst/>
          </a:prstGeom>
          <a:noFill/>
        </p:spPr>
      </p:pic>
      <p:cxnSp>
        <p:nvCxnSpPr>
          <p:cNvPr id="90" name="Straight Arrow Connector 89"/>
          <p:cNvCxnSpPr/>
          <p:nvPr/>
        </p:nvCxnSpPr>
        <p:spPr>
          <a:xfrm rot="5400000">
            <a:off x="-228025" y="5790625"/>
            <a:ext cx="1371600" cy="11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1" name="Picture 90" descr="latex-image-1.pdf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193028" y="5240214"/>
            <a:ext cx="191289" cy="213360"/>
          </a:xfrm>
          <a:prstGeom prst="rect">
            <a:avLst/>
          </a:prstGeom>
        </p:spPr>
      </p:pic>
      <p:pic>
        <p:nvPicPr>
          <p:cNvPr id="92" name="Picture 91" descr="latex-image-1.pdf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98700" y="5240214"/>
            <a:ext cx="191289" cy="213360"/>
          </a:xfrm>
          <a:prstGeom prst="rect">
            <a:avLst/>
          </a:prstGeom>
        </p:spPr>
      </p:pic>
      <p:cxnSp>
        <p:nvCxnSpPr>
          <p:cNvPr id="93" name="Straight Arrow Connector 92"/>
          <p:cNvCxnSpPr/>
          <p:nvPr/>
        </p:nvCxnSpPr>
        <p:spPr>
          <a:xfrm>
            <a:off x="457200" y="5105400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2392680" y="5078356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404750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7076752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4648200" y="5486400"/>
            <a:ext cx="1666875" cy="1066800"/>
            <a:chOff x="4648200" y="3352800"/>
            <a:chExt cx="1666875" cy="1066800"/>
          </a:xfrm>
        </p:grpSpPr>
        <p:pic>
          <p:nvPicPr>
            <p:cNvPr id="109" name="Picture 108" descr="high_jump_frames0110.PNG"/>
            <p:cNvPicPr>
              <a:picLocks noChangeAspect="1"/>
            </p:cNvPicPr>
            <p:nvPr/>
          </p:nvPicPr>
          <p:blipFill>
            <a:blip r:embed="rId19" cstate="print">
              <a:alphaModFix amt="50000"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110" name="Picture 109" descr="high_jump_frames0115.PNG"/>
            <p:cNvPicPr>
              <a:picLocks noChangeAspect="1"/>
            </p:cNvPicPr>
            <p:nvPr/>
          </p:nvPicPr>
          <p:blipFill>
            <a:blip r:embed="rId20" cstate="print">
              <a:alphaModFix amt="50000"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111" name="Picture 110" descr="high_jump_frames0120.PNG"/>
            <p:cNvPicPr>
              <a:picLocks noChangeAspect="1"/>
            </p:cNvPicPr>
            <p:nvPr/>
          </p:nvPicPr>
          <p:blipFill>
            <a:blip r:embed="rId21" cstate="print">
              <a:alphaModFix amt="50000"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112" name="Picture 111" descr="latex-image-1.pdf"/>
          <p:cNvPicPr>
            <a:picLocks noChangeAspect="1"/>
          </p:cNvPicPr>
          <p:nvPr/>
        </p:nvPicPr>
        <p:blipFill>
          <a:blip r:embed="rId22" cstate="print">
            <a:alphaModFix amt="50000"/>
          </a:blip>
          <a:stretch>
            <a:fillRect/>
          </a:stretch>
        </p:blipFill>
        <p:spPr>
          <a:xfrm>
            <a:off x="4267200" y="6248400"/>
            <a:ext cx="266065" cy="225132"/>
          </a:xfrm>
          <a:prstGeom prst="rect">
            <a:avLst/>
          </a:prstGeom>
          <a:ln>
            <a:noFill/>
          </a:ln>
        </p:spPr>
      </p:pic>
      <p:pic>
        <p:nvPicPr>
          <p:cNvPr id="116" name="Picture 115" descr="latex-image-1.pdf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8001000" y="6248400"/>
            <a:ext cx="275896" cy="227615"/>
          </a:xfrm>
          <a:prstGeom prst="rect">
            <a:avLst/>
          </a:prstGeom>
        </p:spPr>
      </p:pic>
      <p:pic>
        <p:nvPicPr>
          <p:cNvPr id="117" name="Picture 116" descr="latex-image-1.pd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219200" y="6248400"/>
            <a:ext cx="266700" cy="225669"/>
          </a:xfrm>
          <a:prstGeom prst="rect">
            <a:avLst/>
          </a:prstGeom>
          <a:ln>
            <a:noFill/>
          </a:ln>
        </p:spPr>
      </p:pic>
      <p:cxnSp>
        <p:nvCxnSpPr>
          <p:cNvPr id="118" name="Straight Arrow Connector 117"/>
          <p:cNvCxnSpPr/>
          <p:nvPr/>
        </p:nvCxnSpPr>
        <p:spPr>
          <a:xfrm rot="5400000" flipH="1" flipV="1">
            <a:off x="2209811" y="5406269"/>
            <a:ext cx="461121" cy="39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1524000" y="5486400"/>
            <a:ext cx="2000250" cy="1066800"/>
            <a:chOff x="2667000" y="3657600"/>
            <a:chExt cx="2286000" cy="1219200"/>
          </a:xfrm>
        </p:grpSpPr>
        <p:pic>
          <p:nvPicPr>
            <p:cNvPr id="120" name="Picture 119" descr="high_jump_frames0000.PNG"/>
            <p:cNvPicPr>
              <a:picLocks noChangeAspect="1"/>
            </p:cNvPicPr>
            <p:nvPr/>
          </p:nvPicPr>
          <p:blipFill>
            <a:blip r:embed="rId25" cstate="print"/>
            <a:srcRect l="40309" t="21014" r="36496" b="32609"/>
            <a:stretch>
              <a:fillRect/>
            </a:stretch>
          </p:blipFill>
          <p:spPr>
            <a:xfrm>
              <a:off x="2667000" y="3657600"/>
              <a:ext cx="807156" cy="1219200"/>
            </a:xfrm>
            <a:prstGeom prst="rect">
              <a:avLst/>
            </a:prstGeom>
          </p:spPr>
        </p:pic>
        <p:pic>
          <p:nvPicPr>
            <p:cNvPr id="121" name="Picture 120" descr="high_jump_frames0010.PNG"/>
            <p:cNvPicPr>
              <a:picLocks noChangeAspect="1"/>
            </p:cNvPicPr>
            <p:nvPr/>
          </p:nvPicPr>
          <p:blipFill>
            <a:blip r:embed="rId26" cstate="print"/>
            <a:srcRect l="36577" t="23188" r="38686" b="30435"/>
            <a:stretch>
              <a:fillRect/>
            </a:stretch>
          </p:blipFill>
          <p:spPr>
            <a:xfrm>
              <a:off x="3177822" y="3657600"/>
              <a:ext cx="860778" cy="1219200"/>
            </a:xfrm>
            <a:prstGeom prst="rect">
              <a:avLst/>
            </a:prstGeom>
          </p:spPr>
        </p:pic>
        <p:pic>
          <p:nvPicPr>
            <p:cNvPr id="122" name="Picture 121" descr="high_jump_frames0040.PNG"/>
            <p:cNvPicPr>
              <a:picLocks noChangeAspect="1"/>
            </p:cNvPicPr>
            <p:nvPr/>
          </p:nvPicPr>
          <p:blipFill>
            <a:blip r:embed="rId27" cstate="print"/>
            <a:srcRect l="10949" t="23188" r="64963" b="30435"/>
            <a:stretch>
              <a:fillRect/>
            </a:stretch>
          </p:blipFill>
          <p:spPr>
            <a:xfrm>
              <a:off x="3657600" y="3657600"/>
              <a:ext cx="838200" cy="1219200"/>
            </a:xfrm>
            <a:prstGeom prst="rect">
              <a:avLst/>
            </a:prstGeom>
          </p:spPr>
        </p:pic>
        <p:pic>
          <p:nvPicPr>
            <p:cNvPr id="123" name="Picture 122" descr="high_jump_frames0100.PNG"/>
            <p:cNvPicPr>
              <a:picLocks noChangeAspect="1"/>
            </p:cNvPicPr>
            <p:nvPr/>
          </p:nvPicPr>
          <p:blipFill>
            <a:blip r:embed="rId28" cstate="print"/>
            <a:srcRect l="10439" t="23029" r="58245" b="3278"/>
            <a:stretch>
              <a:fillRect/>
            </a:stretch>
          </p:blipFill>
          <p:spPr>
            <a:xfrm>
              <a:off x="4267200" y="3657600"/>
              <a:ext cx="685800" cy="1219200"/>
            </a:xfrm>
            <a:prstGeom prst="rect">
              <a:avLst/>
            </a:prstGeom>
          </p:spPr>
        </p:pic>
      </p:grpSp>
      <p:grpSp>
        <p:nvGrpSpPr>
          <p:cNvPr id="124" name="Group 123"/>
          <p:cNvGrpSpPr/>
          <p:nvPr/>
        </p:nvGrpSpPr>
        <p:grpSpPr>
          <a:xfrm>
            <a:off x="6705600" y="5486400"/>
            <a:ext cx="1266825" cy="1066800"/>
            <a:chOff x="6705600" y="3352800"/>
            <a:chExt cx="1266825" cy="1066800"/>
          </a:xfrm>
        </p:grpSpPr>
        <p:pic>
          <p:nvPicPr>
            <p:cNvPr id="125" name="Picture 124" descr="high_jump_frames0130.PNG"/>
            <p:cNvPicPr>
              <a:picLocks noChangeAspect="1"/>
            </p:cNvPicPr>
            <p:nvPr/>
          </p:nvPicPr>
          <p:blipFill>
            <a:blip r:embed="rId29" cstate="print">
              <a:alphaModFix amt="50000"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126" name="Picture 125" descr="high_jump_frames0128.PNG"/>
            <p:cNvPicPr>
              <a:picLocks noChangeAspect="1"/>
            </p:cNvPicPr>
            <p:nvPr/>
          </p:nvPicPr>
          <p:blipFill>
            <a:blip r:embed="rId30" cstate="print">
              <a:alphaModFix amt="50000"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sp>
        <p:nvSpPr>
          <p:cNvPr id="86" name="Slide Number Placeholder 8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0" y="2667000"/>
            <a:ext cx="472028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Match Motion Segment 1: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Consider a candidate location</a:t>
            </a:r>
          </a:p>
          <a:p>
            <a:r>
              <a:rPr lang="en-US" sz="2400" dirty="0" smtClean="0"/>
              <a:t> </a:t>
            </a:r>
          </a:p>
        </p:txBody>
      </p:sp>
      <p:pic>
        <p:nvPicPr>
          <p:cNvPr id="102" name="Picture 101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038600" y="3181528"/>
            <a:ext cx="250112" cy="258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4043858"/>
            <a:ext cx="7107555" cy="280670"/>
          </a:xfrm>
          <a:prstGeom prst="rect">
            <a:avLst/>
          </a:prstGeom>
        </p:spPr>
      </p:pic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" name="Picture 70" descr="small_frame_0045.png"/>
          <p:cNvPicPr>
            <a:picLocks noChangeAspect="1"/>
          </p:cNvPicPr>
          <p:nvPr/>
        </p:nvPicPr>
        <p:blipFill>
          <a:blip r:embed="rId3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72" name="Picture 71" descr="small_frame_0055.png"/>
          <p:cNvPicPr>
            <a:picLocks noChangeAspect="1"/>
          </p:cNvPicPr>
          <p:nvPr/>
        </p:nvPicPr>
        <p:blipFill>
          <a:blip r:embed="rId4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73" name="Picture 72" descr="small_frame_0060.png"/>
          <p:cNvPicPr>
            <a:picLocks noChangeAspect="1"/>
          </p:cNvPicPr>
          <p:nvPr/>
        </p:nvPicPr>
        <p:blipFill>
          <a:blip r:embed="rId5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74" name="Picture 73" descr="small_frame_0065.png"/>
          <p:cNvPicPr>
            <a:picLocks noChangeAspect="1"/>
          </p:cNvPicPr>
          <p:nvPr/>
        </p:nvPicPr>
        <p:blipFill>
          <a:blip r:embed="rId6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75" name="Picture 74" descr="small_frame_0085.png"/>
          <p:cNvPicPr>
            <a:picLocks noChangeAspect="1"/>
          </p:cNvPicPr>
          <p:nvPr/>
        </p:nvPicPr>
        <p:blipFill>
          <a:blip r:embed="rId7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76" name="Picture 75" descr="small_frame_0095.png"/>
          <p:cNvPicPr>
            <a:picLocks noChangeAspect="1"/>
          </p:cNvPicPr>
          <p:nvPr/>
        </p:nvPicPr>
        <p:blipFill>
          <a:blip r:embed="rId8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77" name="Picture 76" descr="small_frame_0100.png"/>
          <p:cNvPicPr>
            <a:picLocks noChangeAspect="1"/>
          </p:cNvPicPr>
          <p:nvPr/>
        </p:nvPicPr>
        <p:blipFill>
          <a:blip r:embed="rId9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78" name="Picture 77" descr="small_frame_0105.png"/>
          <p:cNvPicPr>
            <a:picLocks noChangeAspect="1"/>
          </p:cNvPicPr>
          <p:nvPr/>
        </p:nvPicPr>
        <p:blipFill>
          <a:blip r:embed="rId10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79" name="Picture 78" descr="small_frame_0110.png"/>
          <p:cNvPicPr>
            <a:picLocks noChangeAspect="1"/>
          </p:cNvPicPr>
          <p:nvPr/>
        </p:nvPicPr>
        <p:blipFill>
          <a:blip r:embed="rId11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80" name="Picture 79" descr="small_frame_0115.png"/>
          <p:cNvPicPr>
            <a:picLocks noChangeAspect="1"/>
          </p:cNvPicPr>
          <p:nvPr/>
        </p:nvPicPr>
        <p:blipFill>
          <a:blip r:embed="rId12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09600" y="914400"/>
            <a:ext cx="2057400" cy="1219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ounded Rectangle 115"/>
          <p:cNvSpPr/>
          <p:nvPr/>
        </p:nvSpPr>
        <p:spPr>
          <a:xfrm>
            <a:off x="228600" y="4853959"/>
            <a:ext cx="8763000" cy="17754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85"/>
          <p:cNvGrpSpPr/>
          <p:nvPr/>
        </p:nvGrpSpPr>
        <p:grpSpPr>
          <a:xfrm>
            <a:off x="533400" y="4800600"/>
            <a:ext cx="422675" cy="463723"/>
            <a:chOff x="533400" y="2667000"/>
            <a:chExt cx="422675" cy="463723"/>
          </a:xfrm>
        </p:grpSpPr>
        <p:sp>
          <p:nvSpPr>
            <p:cNvPr id="145" name="TextBox 144"/>
            <p:cNvSpPr txBox="1"/>
            <p:nvPr/>
          </p:nvSpPr>
          <p:spPr>
            <a:xfrm>
              <a:off x="533400" y="2761391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607811" y="2667000"/>
              <a:ext cx="348264" cy="384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119" name="Group 186"/>
          <p:cNvGrpSpPr/>
          <p:nvPr/>
        </p:nvGrpSpPr>
        <p:grpSpPr>
          <a:xfrm>
            <a:off x="7798050" y="4800600"/>
            <a:ext cx="583950" cy="463723"/>
            <a:chOff x="7798050" y="2667000"/>
            <a:chExt cx="583950" cy="463723"/>
          </a:xfrm>
        </p:grpSpPr>
        <p:sp>
          <p:nvSpPr>
            <p:cNvPr id="143" name="TextBox 142"/>
            <p:cNvSpPr txBox="1"/>
            <p:nvPr/>
          </p:nvSpPr>
          <p:spPr>
            <a:xfrm>
              <a:off x="7997159" y="2761391"/>
              <a:ext cx="384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798050" y="2667000"/>
              <a:ext cx="384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123" name="Straight Arrow Connector 122"/>
          <p:cNvCxnSpPr>
            <a:endCxn id="141" idx="4"/>
          </p:cNvCxnSpPr>
          <p:nvPr/>
        </p:nvCxnSpPr>
        <p:spPr>
          <a:xfrm rot="5400000" flipH="1" flipV="1">
            <a:off x="5300052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endCxn id="142" idx="4"/>
          </p:cNvCxnSpPr>
          <p:nvPr/>
        </p:nvCxnSpPr>
        <p:spPr>
          <a:xfrm rot="5400000" flipH="1" flipV="1">
            <a:off x="6972054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Freeform 125"/>
          <p:cNvSpPr/>
          <p:nvPr/>
        </p:nvSpPr>
        <p:spPr>
          <a:xfrm>
            <a:off x="6722165" y="4765894"/>
            <a:ext cx="827690" cy="33950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 127"/>
          <p:cNvSpPr/>
          <p:nvPr/>
        </p:nvSpPr>
        <p:spPr>
          <a:xfrm>
            <a:off x="5173717" y="4648200"/>
            <a:ext cx="717331" cy="4498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 descr="latex-image-1.pdf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49614" y="4909138"/>
            <a:ext cx="200752" cy="152295"/>
          </a:xfrm>
          <a:prstGeom prst="rect">
            <a:avLst/>
          </a:prstGeom>
          <a:noFill/>
        </p:spPr>
      </p:pic>
      <p:pic>
        <p:nvPicPr>
          <p:cNvPr id="131" name="Picture 130" descr="latex-image-1.pdf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053241" y="4909138"/>
            <a:ext cx="197726" cy="149999"/>
          </a:xfrm>
          <a:prstGeom prst="rect">
            <a:avLst/>
          </a:prstGeom>
          <a:noFill/>
        </p:spPr>
      </p:pic>
      <p:cxnSp>
        <p:nvCxnSpPr>
          <p:cNvPr id="136" name="Straight Arrow Connector 135"/>
          <p:cNvCxnSpPr/>
          <p:nvPr/>
        </p:nvCxnSpPr>
        <p:spPr>
          <a:xfrm rot="5400000">
            <a:off x="-228025" y="5790625"/>
            <a:ext cx="1371600" cy="11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7" name="Picture 136" descr="latex-image-1.pdf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193028" y="5240214"/>
            <a:ext cx="191289" cy="213360"/>
          </a:xfrm>
          <a:prstGeom prst="rect">
            <a:avLst/>
          </a:prstGeom>
        </p:spPr>
      </p:pic>
      <p:pic>
        <p:nvPicPr>
          <p:cNvPr id="138" name="Picture 137" descr="latex-image-1.pdf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98700" y="5240214"/>
            <a:ext cx="191289" cy="213360"/>
          </a:xfrm>
          <a:prstGeom prst="rect">
            <a:avLst/>
          </a:prstGeom>
        </p:spPr>
      </p:pic>
      <p:cxnSp>
        <p:nvCxnSpPr>
          <p:cNvPr id="139" name="Straight Arrow Connector 138"/>
          <p:cNvCxnSpPr/>
          <p:nvPr/>
        </p:nvCxnSpPr>
        <p:spPr>
          <a:xfrm>
            <a:off x="457200" y="5105400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404750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7076752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46"/>
          <p:cNvGrpSpPr/>
          <p:nvPr/>
        </p:nvGrpSpPr>
        <p:grpSpPr>
          <a:xfrm>
            <a:off x="457200" y="1974677"/>
            <a:ext cx="8001000" cy="470246"/>
            <a:chOff x="457200" y="1974677"/>
            <a:chExt cx="8001000" cy="470246"/>
          </a:xfrm>
        </p:grpSpPr>
        <p:cxnSp>
          <p:nvCxnSpPr>
            <p:cNvPr id="148" name="Straight Arrow Connector 147"/>
            <p:cNvCxnSpPr/>
            <p:nvPr/>
          </p:nvCxnSpPr>
          <p:spPr>
            <a:xfrm>
              <a:off x="457200" y="22860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84"/>
            <p:cNvGrpSpPr/>
            <p:nvPr/>
          </p:nvGrpSpPr>
          <p:grpSpPr>
            <a:xfrm>
              <a:off x="533400" y="1974677"/>
              <a:ext cx="422675" cy="463723"/>
              <a:chOff x="533400" y="1974677"/>
              <a:chExt cx="422675" cy="463723"/>
            </a:xfrm>
          </p:grpSpPr>
          <p:sp>
            <p:nvSpPr>
              <p:cNvPr id="153" name="TextBox 152"/>
              <p:cNvSpPr txBox="1"/>
              <p:nvPr/>
            </p:nvSpPr>
            <p:spPr>
              <a:xfrm>
                <a:off x="533400" y="2069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607811" y="1974677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150" name="Group 187"/>
            <p:cNvGrpSpPr/>
            <p:nvPr/>
          </p:nvGrpSpPr>
          <p:grpSpPr>
            <a:xfrm>
              <a:off x="7798050" y="1981200"/>
              <a:ext cx="583950" cy="463723"/>
              <a:chOff x="7798050" y="2667000"/>
              <a:chExt cx="583950" cy="463723"/>
            </a:xfrm>
          </p:grpSpPr>
          <p:sp>
            <p:nvSpPr>
              <p:cNvPr id="151" name="TextBox 150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</p:grpSp>
      <p:grpSp>
        <p:nvGrpSpPr>
          <p:cNvPr id="3" name="Group 47"/>
          <p:cNvGrpSpPr/>
          <p:nvPr/>
        </p:nvGrpSpPr>
        <p:grpSpPr>
          <a:xfrm>
            <a:off x="1600200" y="1920240"/>
            <a:ext cx="137160" cy="441960"/>
            <a:chOff x="990600" y="2286000"/>
            <a:chExt cx="137160" cy="441960"/>
          </a:xfrm>
          <a:solidFill>
            <a:srgbClr val="000090"/>
          </a:solidFill>
        </p:grpSpPr>
        <p:cxnSp>
          <p:nvCxnSpPr>
            <p:cNvPr id="46" name="Straight Arrow Connector 45"/>
            <p:cNvCxnSpPr/>
            <p:nvPr/>
          </p:nvCxnSpPr>
          <p:spPr>
            <a:xfrm rot="5400000">
              <a:off x="913606" y="2437606"/>
              <a:ext cx="304800" cy="1588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990600" y="2590800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4648200" y="5486400"/>
            <a:ext cx="1666875" cy="1066800"/>
            <a:chOff x="4648200" y="3352800"/>
            <a:chExt cx="1666875" cy="1066800"/>
          </a:xfrm>
        </p:grpSpPr>
        <p:pic>
          <p:nvPicPr>
            <p:cNvPr id="162" name="Picture 161" descr="high_jump_frames0110.PNG"/>
            <p:cNvPicPr>
              <a:picLocks noChangeAspect="1"/>
            </p:cNvPicPr>
            <p:nvPr/>
          </p:nvPicPr>
          <p:blipFill>
            <a:blip r:embed="rId17" cstate="print">
              <a:alphaModFix amt="50000"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163" name="Picture 162" descr="high_jump_frames0115.PNG"/>
            <p:cNvPicPr>
              <a:picLocks noChangeAspect="1"/>
            </p:cNvPicPr>
            <p:nvPr/>
          </p:nvPicPr>
          <p:blipFill>
            <a:blip r:embed="rId18" cstate="print">
              <a:alphaModFix amt="50000"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164" name="Picture 163" descr="high_jump_frames0120.PNG"/>
            <p:cNvPicPr>
              <a:picLocks noChangeAspect="1"/>
            </p:cNvPicPr>
            <p:nvPr/>
          </p:nvPicPr>
          <p:blipFill>
            <a:blip r:embed="rId19" cstate="print">
              <a:alphaModFix amt="50000"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165" name="Picture 164" descr="latex-image-1.pdf"/>
          <p:cNvPicPr>
            <a:picLocks noChangeAspect="1"/>
          </p:cNvPicPr>
          <p:nvPr/>
        </p:nvPicPr>
        <p:blipFill>
          <a:blip r:embed="rId20" cstate="print">
            <a:alphaModFix amt="50000"/>
          </a:blip>
          <a:stretch>
            <a:fillRect/>
          </a:stretch>
        </p:blipFill>
        <p:spPr>
          <a:xfrm>
            <a:off x="4267200" y="6248400"/>
            <a:ext cx="266065" cy="225132"/>
          </a:xfrm>
          <a:prstGeom prst="rect">
            <a:avLst/>
          </a:prstGeom>
          <a:ln>
            <a:noFill/>
          </a:ln>
        </p:spPr>
      </p:pic>
      <p:pic>
        <p:nvPicPr>
          <p:cNvPr id="169" name="Picture 168" descr="latex-image-1.pdf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8001000" y="6248400"/>
            <a:ext cx="275896" cy="227615"/>
          </a:xfrm>
          <a:prstGeom prst="rect">
            <a:avLst/>
          </a:prstGeom>
        </p:spPr>
      </p:pic>
      <p:pic>
        <p:nvPicPr>
          <p:cNvPr id="170" name="Picture 169" descr="latex-image-1.pdf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219200" y="6248400"/>
            <a:ext cx="266700" cy="225669"/>
          </a:xfrm>
          <a:prstGeom prst="rect">
            <a:avLst/>
          </a:prstGeom>
          <a:ln>
            <a:noFill/>
          </a:ln>
        </p:spPr>
      </p:pic>
      <p:grpSp>
        <p:nvGrpSpPr>
          <p:cNvPr id="178" name="Group 177"/>
          <p:cNvGrpSpPr/>
          <p:nvPr/>
        </p:nvGrpSpPr>
        <p:grpSpPr>
          <a:xfrm>
            <a:off x="6705600" y="5486400"/>
            <a:ext cx="1266825" cy="1066800"/>
            <a:chOff x="6705600" y="3352800"/>
            <a:chExt cx="1266825" cy="1066800"/>
          </a:xfrm>
        </p:grpSpPr>
        <p:pic>
          <p:nvPicPr>
            <p:cNvPr id="179" name="Picture 178" descr="high_jump_frames0130.PNG"/>
            <p:cNvPicPr>
              <a:picLocks noChangeAspect="1"/>
            </p:cNvPicPr>
            <p:nvPr/>
          </p:nvPicPr>
          <p:blipFill>
            <a:blip r:embed="rId23" cstate="print">
              <a:alphaModFix amt="50000"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180" name="Picture 179" descr="high_jump_frames0128.PNG"/>
            <p:cNvPicPr>
              <a:picLocks noChangeAspect="1"/>
            </p:cNvPicPr>
            <p:nvPr/>
          </p:nvPicPr>
          <p:blipFill>
            <a:blip r:embed="rId24" cstate="print">
              <a:alphaModFix amt="50000"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0" y="2667000"/>
            <a:ext cx="47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Match Motion Segment 1: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Consider a candidate location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Matching score for this segment:</a:t>
            </a:r>
          </a:p>
          <a:p>
            <a:r>
              <a:rPr lang="en-US" sz="2400" dirty="0" smtClean="0"/>
              <a:t> </a:t>
            </a:r>
          </a:p>
        </p:txBody>
      </p:sp>
      <p:pic>
        <p:nvPicPr>
          <p:cNvPr id="82" name="Picture 81" descr="latex-image-1.pd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038600" y="3181528"/>
            <a:ext cx="250112" cy="25818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pic>
        <p:nvPicPr>
          <p:cNvPr id="85" name="Picture 84" descr="latex-image-1.pd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571910" y="2362200"/>
            <a:ext cx="256890" cy="265176"/>
          </a:xfrm>
          <a:prstGeom prst="rect">
            <a:avLst/>
          </a:prstGeom>
        </p:spPr>
      </p:pic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2175641" y="5185035"/>
            <a:ext cx="183931" cy="213360"/>
          </a:xfrm>
          <a:prstGeom prst="rect">
            <a:avLst/>
          </a:prstGeom>
        </p:spPr>
      </p:pic>
      <p:sp>
        <p:nvSpPr>
          <p:cNvPr id="86" name="Freeform 85"/>
          <p:cNvSpPr/>
          <p:nvPr/>
        </p:nvSpPr>
        <p:spPr>
          <a:xfrm>
            <a:off x="2028496" y="4876800"/>
            <a:ext cx="1324304" cy="229147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 descr="latex-image-1.pdf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77342" y="4964318"/>
            <a:ext cx="191477" cy="150446"/>
          </a:xfrm>
          <a:prstGeom prst="rect">
            <a:avLst/>
          </a:prstGeom>
          <a:noFill/>
        </p:spPr>
      </p:pic>
      <p:sp>
        <p:nvSpPr>
          <p:cNvPr id="89" name="Oval 88"/>
          <p:cNvSpPr/>
          <p:nvPr/>
        </p:nvSpPr>
        <p:spPr>
          <a:xfrm>
            <a:off x="2392680" y="5078356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Arrow Connector 89"/>
          <p:cNvCxnSpPr/>
          <p:nvPr/>
        </p:nvCxnSpPr>
        <p:spPr>
          <a:xfrm rot="5400000" flipH="1" flipV="1">
            <a:off x="2209811" y="5406269"/>
            <a:ext cx="461121" cy="39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2" name="Group 171"/>
          <p:cNvGrpSpPr/>
          <p:nvPr/>
        </p:nvGrpSpPr>
        <p:grpSpPr>
          <a:xfrm>
            <a:off x="1524000" y="5486400"/>
            <a:ext cx="2000250" cy="1066800"/>
            <a:chOff x="2667000" y="3657600"/>
            <a:chExt cx="2286000" cy="1219200"/>
          </a:xfrm>
        </p:grpSpPr>
        <p:pic>
          <p:nvPicPr>
            <p:cNvPr id="173" name="Picture 172" descr="high_jump_frames0000.PNG"/>
            <p:cNvPicPr>
              <a:picLocks noChangeAspect="1"/>
            </p:cNvPicPr>
            <p:nvPr/>
          </p:nvPicPr>
          <p:blipFill>
            <a:blip r:embed="rId28" cstate="print"/>
            <a:srcRect l="40309" t="21014" r="36496" b="32609"/>
            <a:stretch>
              <a:fillRect/>
            </a:stretch>
          </p:blipFill>
          <p:spPr>
            <a:xfrm>
              <a:off x="2667000" y="3657600"/>
              <a:ext cx="807156" cy="1219200"/>
            </a:xfrm>
            <a:prstGeom prst="rect">
              <a:avLst/>
            </a:prstGeom>
          </p:spPr>
        </p:pic>
        <p:pic>
          <p:nvPicPr>
            <p:cNvPr id="174" name="Picture 173" descr="high_jump_frames0010.PNG"/>
            <p:cNvPicPr>
              <a:picLocks noChangeAspect="1"/>
            </p:cNvPicPr>
            <p:nvPr/>
          </p:nvPicPr>
          <p:blipFill>
            <a:blip r:embed="rId29" cstate="print"/>
            <a:srcRect l="36577" t="23188" r="38686" b="30435"/>
            <a:stretch>
              <a:fillRect/>
            </a:stretch>
          </p:blipFill>
          <p:spPr>
            <a:xfrm>
              <a:off x="3177822" y="3657600"/>
              <a:ext cx="860778" cy="1219200"/>
            </a:xfrm>
            <a:prstGeom prst="rect">
              <a:avLst/>
            </a:prstGeom>
          </p:spPr>
        </p:pic>
        <p:pic>
          <p:nvPicPr>
            <p:cNvPr id="175" name="Picture 174" descr="high_jump_frames0040.PNG"/>
            <p:cNvPicPr>
              <a:picLocks noChangeAspect="1"/>
            </p:cNvPicPr>
            <p:nvPr/>
          </p:nvPicPr>
          <p:blipFill>
            <a:blip r:embed="rId30" cstate="print"/>
            <a:srcRect l="10949" t="23188" r="64963" b="30435"/>
            <a:stretch>
              <a:fillRect/>
            </a:stretch>
          </p:blipFill>
          <p:spPr>
            <a:xfrm>
              <a:off x="3657600" y="3657600"/>
              <a:ext cx="838200" cy="1219200"/>
            </a:xfrm>
            <a:prstGeom prst="rect">
              <a:avLst/>
            </a:prstGeom>
          </p:spPr>
        </p:pic>
        <p:pic>
          <p:nvPicPr>
            <p:cNvPr id="176" name="Picture 175" descr="high_jump_frames0100.PNG"/>
            <p:cNvPicPr>
              <a:picLocks noChangeAspect="1"/>
            </p:cNvPicPr>
            <p:nvPr/>
          </p:nvPicPr>
          <p:blipFill>
            <a:blip r:embed="rId31" cstate="print"/>
            <a:srcRect l="10439" t="23029" r="58245" b="3278"/>
            <a:stretch>
              <a:fillRect/>
            </a:stretch>
          </p:blipFill>
          <p:spPr>
            <a:xfrm>
              <a:off x="4267200" y="3657600"/>
              <a:ext cx="685800" cy="12192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" name="Picture 70" descr="small_frame_0045.png"/>
          <p:cNvPicPr>
            <a:picLocks noChangeAspect="1"/>
          </p:cNvPicPr>
          <p:nvPr/>
        </p:nvPicPr>
        <p:blipFill>
          <a:blip r:embed="rId2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72" name="Picture 71" descr="small_frame_0055.png"/>
          <p:cNvPicPr>
            <a:picLocks noChangeAspect="1"/>
          </p:cNvPicPr>
          <p:nvPr/>
        </p:nvPicPr>
        <p:blipFill>
          <a:blip r:embed="rId3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73" name="Picture 72" descr="small_frame_0060.png"/>
          <p:cNvPicPr>
            <a:picLocks noChangeAspect="1"/>
          </p:cNvPicPr>
          <p:nvPr/>
        </p:nvPicPr>
        <p:blipFill>
          <a:blip r:embed="rId4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74" name="Picture 73" descr="small_frame_0065.png"/>
          <p:cNvPicPr>
            <a:picLocks noChangeAspect="1"/>
          </p:cNvPicPr>
          <p:nvPr/>
        </p:nvPicPr>
        <p:blipFill>
          <a:blip r:embed="rId5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75" name="Picture 74" descr="small_frame_0085.png"/>
          <p:cNvPicPr>
            <a:picLocks noChangeAspect="1"/>
          </p:cNvPicPr>
          <p:nvPr/>
        </p:nvPicPr>
        <p:blipFill>
          <a:blip r:embed="rId6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76" name="Picture 75" descr="small_frame_0095.png"/>
          <p:cNvPicPr>
            <a:picLocks noChangeAspect="1"/>
          </p:cNvPicPr>
          <p:nvPr/>
        </p:nvPicPr>
        <p:blipFill>
          <a:blip r:embed="rId7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77" name="Picture 76" descr="small_frame_0100.png"/>
          <p:cNvPicPr>
            <a:picLocks noChangeAspect="1"/>
          </p:cNvPicPr>
          <p:nvPr/>
        </p:nvPicPr>
        <p:blipFill>
          <a:blip r:embed="rId8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78" name="Picture 77" descr="small_frame_0105.png"/>
          <p:cNvPicPr>
            <a:picLocks noChangeAspect="1"/>
          </p:cNvPicPr>
          <p:nvPr/>
        </p:nvPicPr>
        <p:blipFill>
          <a:blip r:embed="rId9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79" name="Picture 78" descr="small_frame_0110.png"/>
          <p:cNvPicPr>
            <a:picLocks noChangeAspect="1"/>
          </p:cNvPicPr>
          <p:nvPr/>
        </p:nvPicPr>
        <p:blipFill>
          <a:blip r:embed="rId10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80" name="Picture 79" descr="small_frame_0115.png"/>
          <p:cNvPicPr>
            <a:picLocks noChangeAspect="1"/>
          </p:cNvPicPr>
          <p:nvPr/>
        </p:nvPicPr>
        <p:blipFill>
          <a:blip r:embed="rId11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09600" y="914400"/>
            <a:ext cx="2057400" cy="1219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ounded Rectangle 115"/>
          <p:cNvSpPr/>
          <p:nvPr/>
        </p:nvSpPr>
        <p:spPr>
          <a:xfrm>
            <a:off x="228600" y="4853959"/>
            <a:ext cx="8763000" cy="17754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85"/>
          <p:cNvGrpSpPr/>
          <p:nvPr/>
        </p:nvGrpSpPr>
        <p:grpSpPr>
          <a:xfrm>
            <a:off x="533400" y="4800600"/>
            <a:ext cx="422675" cy="463723"/>
            <a:chOff x="533400" y="2667000"/>
            <a:chExt cx="422675" cy="463723"/>
          </a:xfrm>
        </p:grpSpPr>
        <p:sp>
          <p:nvSpPr>
            <p:cNvPr id="145" name="TextBox 144"/>
            <p:cNvSpPr txBox="1"/>
            <p:nvPr/>
          </p:nvSpPr>
          <p:spPr>
            <a:xfrm>
              <a:off x="533400" y="2761391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607811" y="2667000"/>
              <a:ext cx="348264" cy="384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3" name="Group 186"/>
          <p:cNvGrpSpPr/>
          <p:nvPr/>
        </p:nvGrpSpPr>
        <p:grpSpPr>
          <a:xfrm>
            <a:off x="7798050" y="4800600"/>
            <a:ext cx="583950" cy="463723"/>
            <a:chOff x="7798050" y="2667000"/>
            <a:chExt cx="583950" cy="463723"/>
          </a:xfrm>
        </p:grpSpPr>
        <p:sp>
          <p:nvSpPr>
            <p:cNvPr id="143" name="TextBox 142"/>
            <p:cNvSpPr txBox="1"/>
            <p:nvPr/>
          </p:nvSpPr>
          <p:spPr>
            <a:xfrm>
              <a:off x="7997159" y="2761391"/>
              <a:ext cx="384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798050" y="2667000"/>
              <a:ext cx="384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123" name="Straight Arrow Connector 122"/>
          <p:cNvCxnSpPr>
            <a:endCxn id="141" idx="4"/>
          </p:cNvCxnSpPr>
          <p:nvPr/>
        </p:nvCxnSpPr>
        <p:spPr>
          <a:xfrm rot="5400000" flipH="1" flipV="1">
            <a:off x="5300052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endCxn id="142" idx="4"/>
          </p:cNvCxnSpPr>
          <p:nvPr/>
        </p:nvCxnSpPr>
        <p:spPr>
          <a:xfrm rot="5400000" flipH="1" flipV="1">
            <a:off x="6972054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Freeform 125"/>
          <p:cNvSpPr/>
          <p:nvPr/>
        </p:nvSpPr>
        <p:spPr>
          <a:xfrm>
            <a:off x="6722165" y="4765894"/>
            <a:ext cx="827690" cy="33950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 127"/>
          <p:cNvSpPr/>
          <p:nvPr/>
        </p:nvSpPr>
        <p:spPr>
          <a:xfrm>
            <a:off x="5173717" y="4648200"/>
            <a:ext cx="717331" cy="4498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 descr="latex-image-1.pdf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49614" y="4909138"/>
            <a:ext cx="200752" cy="152295"/>
          </a:xfrm>
          <a:prstGeom prst="rect">
            <a:avLst/>
          </a:prstGeom>
          <a:noFill/>
        </p:spPr>
      </p:pic>
      <p:pic>
        <p:nvPicPr>
          <p:cNvPr id="131" name="Picture 130" descr="latex-image-1.pdf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053241" y="4909138"/>
            <a:ext cx="197726" cy="149999"/>
          </a:xfrm>
          <a:prstGeom prst="rect">
            <a:avLst/>
          </a:prstGeom>
          <a:noFill/>
        </p:spPr>
      </p:pic>
      <p:cxnSp>
        <p:nvCxnSpPr>
          <p:cNvPr id="136" name="Straight Arrow Connector 135"/>
          <p:cNvCxnSpPr/>
          <p:nvPr/>
        </p:nvCxnSpPr>
        <p:spPr>
          <a:xfrm rot="5400000">
            <a:off x="-228025" y="5790625"/>
            <a:ext cx="1371600" cy="11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7" name="Picture 136" descr="latex-image-1.pdf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193028" y="5240214"/>
            <a:ext cx="191289" cy="213360"/>
          </a:xfrm>
          <a:prstGeom prst="rect">
            <a:avLst/>
          </a:prstGeom>
        </p:spPr>
      </p:pic>
      <p:pic>
        <p:nvPicPr>
          <p:cNvPr id="138" name="Picture 137" descr="latex-image-1.pdf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98700" y="5240214"/>
            <a:ext cx="191289" cy="213360"/>
          </a:xfrm>
          <a:prstGeom prst="rect">
            <a:avLst/>
          </a:prstGeom>
        </p:spPr>
      </p:pic>
      <p:cxnSp>
        <p:nvCxnSpPr>
          <p:cNvPr id="139" name="Straight Arrow Connector 138"/>
          <p:cNvCxnSpPr/>
          <p:nvPr/>
        </p:nvCxnSpPr>
        <p:spPr>
          <a:xfrm>
            <a:off x="457200" y="5105400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404750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7076752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46"/>
          <p:cNvGrpSpPr/>
          <p:nvPr/>
        </p:nvGrpSpPr>
        <p:grpSpPr>
          <a:xfrm>
            <a:off x="457200" y="1974677"/>
            <a:ext cx="8001000" cy="470246"/>
            <a:chOff x="457200" y="1974677"/>
            <a:chExt cx="8001000" cy="470246"/>
          </a:xfrm>
        </p:grpSpPr>
        <p:cxnSp>
          <p:nvCxnSpPr>
            <p:cNvPr id="148" name="Straight Arrow Connector 147"/>
            <p:cNvCxnSpPr/>
            <p:nvPr/>
          </p:nvCxnSpPr>
          <p:spPr>
            <a:xfrm>
              <a:off x="457200" y="22860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184"/>
            <p:cNvGrpSpPr/>
            <p:nvPr/>
          </p:nvGrpSpPr>
          <p:grpSpPr>
            <a:xfrm>
              <a:off x="533400" y="1974677"/>
              <a:ext cx="422675" cy="463723"/>
              <a:chOff x="533400" y="1974677"/>
              <a:chExt cx="422675" cy="463723"/>
            </a:xfrm>
          </p:grpSpPr>
          <p:sp>
            <p:nvSpPr>
              <p:cNvPr id="153" name="TextBox 152"/>
              <p:cNvSpPr txBox="1"/>
              <p:nvPr/>
            </p:nvSpPr>
            <p:spPr>
              <a:xfrm>
                <a:off x="533400" y="2069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607811" y="1974677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6" name="Group 187"/>
            <p:cNvGrpSpPr/>
            <p:nvPr/>
          </p:nvGrpSpPr>
          <p:grpSpPr>
            <a:xfrm>
              <a:off x="7798050" y="1981200"/>
              <a:ext cx="583950" cy="463723"/>
              <a:chOff x="7798050" y="2667000"/>
              <a:chExt cx="583950" cy="463723"/>
            </a:xfrm>
          </p:grpSpPr>
          <p:sp>
            <p:nvSpPr>
              <p:cNvPr id="151" name="TextBox 150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</p:grpSp>
      <p:grpSp>
        <p:nvGrpSpPr>
          <p:cNvPr id="7" name="Group 47"/>
          <p:cNvGrpSpPr/>
          <p:nvPr/>
        </p:nvGrpSpPr>
        <p:grpSpPr>
          <a:xfrm>
            <a:off x="1600200" y="1920240"/>
            <a:ext cx="137160" cy="441960"/>
            <a:chOff x="990600" y="2286000"/>
            <a:chExt cx="137160" cy="441960"/>
          </a:xfrm>
          <a:solidFill>
            <a:srgbClr val="000090"/>
          </a:solidFill>
        </p:grpSpPr>
        <p:cxnSp>
          <p:nvCxnSpPr>
            <p:cNvPr id="46" name="Straight Arrow Connector 45"/>
            <p:cNvCxnSpPr/>
            <p:nvPr/>
          </p:nvCxnSpPr>
          <p:spPr>
            <a:xfrm rot="5400000">
              <a:off x="913606" y="2437606"/>
              <a:ext cx="304800" cy="1588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990600" y="2590800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7" name="Picture 156" descr="latex-image-1.pdf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2175641" y="5185035"/>
            <a:ext cx="183931" cy="213360"/>
          </a:xfrm>
          <a:prstGeom prst="rect">
            <a:avLst/>
          </a:prstGeom>
        </p:spPr>
      </p:pic>
      <p:sp>
        <p:nvSpPr>
          <p:cNvPr id="158" name="Freeform 157"/>
          <p:cNvSpPr/>
          <p:nvPr/>
        </p:nvSpPr>
        <p:spPr>
          <a:xfrm>
            <a:off x="2028496" y="4876800"/>
            <a:ext cx="1324304" cy="229147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Picture 158" descr="latex-image-1.pdf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2577342" y="4964318"/>
            <a:ext cx="191477" cy="150446"/>
          </a:xfrm>
          <a:prstGeom prst="rect">
            <a:avLst/>
          </a:prstGeom>
          <a:noFill/>
        </p:spPr>
      </p:pic>
      <p:sp>
        <p:nvSpPr>
          <p:cNvPr id="160" name="Oval 159"/>
          <p:cNvSpPr/>
          <p:nvPr/>
        </p:nvSpPr>
        <p:spPr>
          <a:xfrm>
            <a:off x="2392680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60"/>
          <p:cNvGrpSpPr/>
          <p:nvPr/>
        </p:nvGrpSpPr>
        <p:grpSpPr>
          <a:xfrm>
            <a:off x="4648200" y="5486400"/>
            <a:ext cx="1666875" cy="1066800"/>
            <a:chOff x="4648200" y="3352800"/>
            <a:chExt cx="1666875" cy="1066800"/>
          </a:xfrm>
        </p:grpSpPr>
        <p:pic>
          <p:nvPicPr>
            <p:cNvPr id="162" name="Picture 161" descr="high_jump_frames0110.PNG"/>
            <p:cNvPicPr>
              <a:picLocks noChangeAspect="1"/>
            </p:cNvPicPr>
            <p:nvPr/>
          </p:nvPicPr>
          <p:blipFill>
            <a:blip r:embed="rId18" cstate="print">
              <a:alphaModFix amt="50000"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163" name="Picture 162" descr="high_jump_frames0115.PNG"/>
            <p:cNvPicPr>
              <a:picLocks noChangeAspect="1"/>
            </p:cNvPicPr>
            <p:nvPr/>
          </p:nvPicPr>
          <p:blipFill>
            <a:blip r:embed="rId19" cstate="print">
              <a:alphaModFix amt="50000"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164" name="Picture 163" descr="high_jump_frames0120.PNG"/>
            <p:cNvPicPr>
              <a:picLocks noChangeAspect="1"/>
            </p:cNvPicPr>
            <p:nvPr/>
          </p:nvPicPr>
          <p:blipFill>
            <a:blip r:embed="rId20" cstate="print">
              <a:alphaModFix amt="50000"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165" name="Picture 164" descr="latex-image-1.pdf"/>
          <p:cNvPicPr>
            <a:picLocks noChangeAspect="1"/>
          </p:cNvPicPr>
          <p:nvPr/>
        </p:nvPicPr>
        <p:blipFill>
          <a:blip r:embed="rId21" cstate="print">
            <a:alphaModFix amt="50000"/>
          </a:blip>
          <a:stretch>
            <a:fillRect/>
          </a:stretch>
        </p:blipFill>
        <p:spPr>
          <a:xfrm>
            <a:off x="4267200" y="6248400"/>
            <a:ext cx="266065" cy="225132"/>
          </a:xfrm>
          <a:prstGeom prst="rect">
            <a:avLst/>
          </a:prstGeom>
          <a:ln>
            <a:noFill/>
          </a:ln>
        </p:spPr>
      </p:pic>
      <p:pic>
        <p:nvPicPr>
          <p:cNvPr id="169" name="Picture 168" descr="latex-image-1.pdf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8001000" y="6248400"/>
            <a:ext cx="275896" cy="227615"/>
          </a:xfrm>
          <a:prstGeom prst="rect">
            <a:avLst/>
          </a:prstGeom>
        </p:spPr>
      </p:pic>
      <p:pic>
        <p:nvPicPr>
          <p:cNvPr id="170" name="Picture 169" descr="latex-image-1.pdf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219200" y="6248400"/>
            <a:ext cx="266700" cy="225669"/>
          </a:xfrm>
          <a:prstGeom prst="rect">
            <a:avLst/>
          </a:prstGeom>
          <a:ln>
            <a:noFill/>
          </a:ln>
        </p:spPr>
      </p:pic>
      <p:grpSp>
        <p:nvGrpSpPr>
          <p:cNvPr id="9" name="Group 171"/>
          <p:cNvGrpSpPr/>
          <p:nvPr/>
        </p:nvGrpSpPr>
        <p:grpSpPr>
          <a:xfrm>
            <a:off x="1524000" y="5486400"/>
            <a:ext cx="2000250" cy="1066800"/>
            <a:chOff x="2667000" y="3657600"/>
            <a:chExt cx="2286000" cy="1219200"/>
          </a:xfrm>
        </p:grpSpPr>
        <p:pic>
          <p:nvPicPr>
            <p:cNvPr id="173" name="Picture 172" descr="high_jump_frames0000.PNG"/>
            <p:cNvPicPr>
              <a:picLocks noChangeAspect="1"/>
            </p:cNvPicPr>
            <p:nvPr/>
          </p:nvPicPr>
          <p:blipFill>
            <a:blip r:embed="rId24" cstate="print"/>
            <a:srcRect l="40309" t="21014" r="36496" b="32609"/>
            <a:stretch>
              <a:fillRect/>
            </a:stretch>
          </p:blipFill>
          <p:spPr>
            <a:xfrm>
              <a:off x="2667000" y="3657600"/>
              <a:ext cx="807156" cy="1219200"/>
            </a:xfrm>
            <a:prstGeom prst="rect">
              <a:avLst/>
            </a:prstGeom>
          </p:spPr>
        </p:pic>
        <p:pic>
          <p:nvPicPr>
            <p:cNvPr id="174" name="Picture 173" descr="high_jump_frames0010.PNG"/>
            <p:cNvPicPr>
              <a:picLocks noChangeAspect="1"/>
            </p:cNvPicPr>
            <p:nvPr/>
          </p:nvPicPr>
          <p:blipFill>
            <a:blip r:embed="rId25" cstate="print"/>
            <a:srcRect l="36577" t="23188" r="38686" b="30435"/>
            <a:stretch>
              <a:fillRect/>
            </a:stretch>
          </p:blipFill>
          <p:spPr>
            <a:xfrm>
              <a:off x="3177822" y="3657600"/>
              <a:ext cx="860778" cy="1219200"/>
            </a:xfrm>
            <a:prstGeom prst="rect">
              <a:avLst/>
            </a:prstGeom>
          </p:spPr>
        </p:pic>
        <p:pic>
          <p:nvPicPr>
            <p:cNvPr id="175" name="Picture 174" descr="high_jump_frames0040.PNG"/>
            <p:cNvPicPr>
              <a:picLocks noChangeAspect="1"/>
            </p:cNvPicPr>
            <p:nvPr/>
          </p:nvPicPr>
          <p:blipFill>
            <a:blip r:embed="rId26" cstate="print"/>
            <a:srcRect l="10949" t="23188" r="64963" b="30435"/>
            <a:stretch>
              <a:fillRect/>
            </a:stretch>
          </p:blipFill>
          <p:spPr>
            <a:xfrm>
              <a:off x="3657600" y="3657600"/>
              <a:ext cx="838200" cy="1219200"/>
            </a:xfrm>
            <a:prstGeom prst="rect">
              <a:avLst/>
            </a:prstGeom>
          </p:spPr>
        </p:pic>
        <p:pic>
          <p:nvPicPr>
            <p:cNvPr id="176" name="Picture 175" descr="high_jump_frames0100.PNG"/>
            <p:cNvPicPr>
              <a:picLocks noChangeAspect="1"/>
            </p:cNvPicPr>
            <p:nvPr/>
          </p:nvPicPr>
          <p:blipFill>
            <a:blip r:embed="rId27" cstate="print"/>
            <a:srcRect l="10439" t="23029" r="58245" b="3278"/>
            <a:stretch>
              <a:fillRect/>
            </a:stretch>
          </p:blipFill>
          <p:spPr>
            <a:xfrm>
              <a:off x="4267200" y="3657600"/>
              <a:ext cx="685800" cy="1219200"/>
            </a:xfrm>
            <a:prstGeom prst="rect">
              <a:avLst/>
            </a:prstGeom>
          </p:spPr>
        </p:pic>
      </p:grpSp>
      <p:cxnSp>
        <p:nvCxnSpPr>
          <p:cNvPr id="177" name="Straight Arrow Connector 176"/>
          <p:cNvCxnSpPr/>
          <p:nvPr/>
        </p:nvCxnSpPr>
        <p:spPr>
          <a:xfrm rot="5400000" flipH="1" flipV="1">
            <a:off x="2209811" y="5406269"/>
            <a:ext cx="461121" cy="3942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177"/>
          <p:cNvGrpSpPr/>
          <p:nvPr/>
        </p:nvGrpSpPr>
        <p:grpSpPr>
          <a:xfrm>
            <a:off x="6705600" y="5486400"/>
            <a:ext cx="1266825" cy="1066800"/>
            <a:chOff x="6705600" y="3352800"/>
            <a:chExt cx="1266825" cy="1066800"/>
          </a:xfrm>
        </p:grpSpPr>
        <p:pic>
          <p:nvPicPr>
            <p:cNvPr id="179" name="Picture 178" descr="high_jump_frames0130.PNG"/>
            <p:cNvPicPr>
              <a:picLocks noChangeAspect="1"/>
            </p:cNvPicPr>
            <p:nvPr/>
          </p:nvPicPr>
          <p:blipFill>
            <a:blip r:embed="rId28" cstate="print">
              <a:alphaModFix amt="50000"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180" name="Picture 179" descr="high_jump_frames0128.PNG"/>
            <p:cNvPicPr>
              <a:picLocks noChangeAspect="1"/>
            </p:cNvPicPr>
            <p:nvPr/>
          </p:nvPicPr>
          <p:blipFill>
            <a:blip r:embed="rId29" cstate="print">
              <a:alphaModFix amt="50000"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0" y="2667000"/>
            <a:ext cx="47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Match Motion Segment 1: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Consider a candidate location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Matching score for this segment:</a:t>
            </a:r>
          </a:p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pic>
        <p:nvPicPr>
          <p:cNvPr id="82" name="Picture 81" descr="latex-image-1.pdf"/>
          <p:cNvPicPr>
            <a:picLocks noChangeAspect="1"/>
          </p:cNvPicPr>
          <p:nvPr/>
        </p:nvPicPr>
        <p:blipFill>
          <a:blip r:embed="rId30" cstate="print">
            <a:alphaModFix amt="50000"/>
          </a:blip>
          <a:stretch>
            <a:fillRect/>
          </a:stretch>
        </p:blipFill>
        <p:spPr>
          <a:xfrm>
            <a:off x="4038600" y="3181528"/>
            <a:ext cx="250112" cy="258180"/>
          </a:xfrm>
          <a:prstGeom prst="rect">
            <a:avLst/>
          </a:prstGeom>
        </p:spPr>
      </p:pic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31" cstate="print"/>
          <a:srcRect l="4884" r="49939" b="-6724"/>
          <a:stretch>
            <a:fillRect/>
          </a:stretch>
        </p:blipFill>
        <p:spPr>
          <a:xfrm>
            <a:off x="2133600" y="4043858"/>
            <a:ext cx="2819400" cy="299542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pic>
        <p:nvPicPr>
          <p:cNvPr id="85" name="Picture 84" descr="latex-image-1.pdf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571910" y="2362200"/>
            <a:ext cx="256890" cy="265176"/>
          </a:xfrm>
          <a:prstGeom prst="rect">
            <a:avLst/>
          </a:prstGeom>
        </p:spPr>
      </p:pic>
      <p:pic>
        <p:nvPicPr>
          <p:cNvPr id="87" name="Picture 86" descr="latex-image-1.pdf"/>
          <p:cNvPicPr>
            <a:picLocks noChangeAspect="1"/>
          </p:cNvPicPr>
          <p:nvPr/>
        </p:nvPicPr>
        <p:blipFill>
          <a:blip r:embed="rId31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rcRect r="96337" b="-6724"/>
          <a:stretch>
            <a:fillRect/>
          </a:stretch>
        </p:blipFill>
        <p:spPr>
          <a:xfrm>
            <a:off x="1828800" y="4043858"/>
            <a:ext cx="228600" cy="299542"/>
          </a:xfrm>
          <a:prstGeom prst="rect">
            <a:avLst/>
          </a:prstGeom>
        </p:spPr>
      </p:pic>
      <p:pic>
        <p:nvPicPr>
          <p:cNvPr id="88" name="Picture 87" descr="latex-image-1.pdf"/>
          <p:cNvPicPr>
            <a:picLocks noChangeAspect="1"/>
          </p:cNvPicPr>
          <p:nvPr/>
        </p:nvPicPr>
        <p:blipFill>
          <a:blip r:embed="rId3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rcRect l="43956"/>
          <a:stretch>
            <a:fillRect/>
          </a:stretch>
        </p:blipFill>
        <p:spPr>
          <a:xfrm>
            <a:off x="4953000" y="4043858"/>
            <a:ext cx="3983355" cy="28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" name="Picture 70" descr="small_frame_0045.png"/>
          <p:cNvPicPr>
            <a:picLocks noChangeAspect="1"/>
          </p:cNvPicPr>
          <p:nvPr/>
        </p:nvPicPr>
        <p:blipFill>
          <a:blip r:embed="rId2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72" name="Picture 71" descr="small_frame_0055.png"/>
          <p:cNvPicPr>
            <a:picLocks noChangeAspect="1"/>
          </p:cNvPicPr>
          <p:nvPr/>
        </p:nvPicPr>
        <p:blipFill>
          <a:blip r:embed="rId3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73" name="Picture 72" descr="small_frame_0060.png"/>
          <p:cNvPicPr>
            <a:picLocks noChangeAspect="1"/>
          </p:cNvPicPr>
          <p:nvPr/>
        </p:nvPicPr>
        <p:blipFill>
          <a:blip r:embed="rId4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74" name="Picture 73" descr="small_frame_0065.png"/>
          <p:cNvPicPr>
            <a:picLocks noChangeAspect="1"/>
          </p:cNvPicPr>
          <p:nvPr/>
        </p:nvPicPr>
        <p:blipFill>
          <a:blip r:embed="rId5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75" name="Picture 74" descr="small_frame_0085.png"/>
          <p:cNvPicPr>
            <a:picLocks noChangeAspect="1"/>
          </p:cNvPicPr>
          <p:nvPr/>
        </p:nvPicPr>
        <p:blipFill>
          <a:blip r:embed="rId6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76" name="Picture 75" descr="small_frame_0095.png"/>
          <p:cNvPicPr>
            <a:picLocks noChangeAspect="1"/>
          </p:cNvPicPr>
          <p:nvPr/>
        </p:nvPicPr>
        <p:blipFill>
          <a:blip r:embed="rId7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77" name="Picture 76" descr="small_frame_0100.png"/>
          <p:cNvPicPr>
            <a:picLocks noChangeAspect="1"/>
          </p:cNvPicPr>
          <p:nvPr/>
        </p:nvPicPr>
        <p:blipFill>
          <a:blip r:embed="rId8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78" name="Picture 77" descr="small_frame_0105.png"/>
          <p:cNvPicPr>
            <a:picLocks noChangeAspect="1"/>
          </p:cNvPicPr>
          <p:nvPr/>
        </p:nvPicPr>
        <p:blipFill>
          <a:blip r:embed="rId9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79" name="Picture 78" descr="small_frame_0110.png"/>
          <p:cNvPicPr>
            <a:picLocks noChangeAspect="1"/>
          </p:cNvPicPr>
          <p:nvPr/>
        </p:nvPicPr>
        <p:blipFill>
          <a:blip r:embed="rId10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80" name="Picture 79" descr="small_frame_0115.png"/>
          <p:cNvPicPr>
            <a:picLocks noChangeAspect="1"/>
          </p:cNvPicPr>
          <p:nvPr/>
        </p:nvPicPr>
        <p:blipFill>
          <a:blip r:embed="rId11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09600" y="914400"/>
            <a:ext cx="2057400" cy="1219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066800" y="1447800"/>
            <a:ext cx="304800" cy="304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057400" y="990600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447800" y="1676400"/>
            <a:ext cx="152400" cy="1524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524000" y="1219200"/>
            <a:ext cx="152400" cy="1524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905000" y="1676400"/>
            <a:ext cx="304800" cy="304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62000" y="990600"/>
            <a:ext cx="304800" cy="304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914400" y="1828800"/>
            <a:ext cx="152400" cy="1524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2" name="Group 151"/>
          <p:cNvGrpSpPr/>
          <p:nvPr/>
        </p:nvGrpSpPr>
        <p:grpSpPr>
          <a:xfrm>
            <a:off x="457200" y="1974677"/>
            <a:ext cx="8001000" cy="470246"/>
            <a:chOff x="457200" y="1974677"/>
            <a:chExt cx="8001000" cy="470246"/>
          </a:xfrm>
        </p:grpSpPr>
        <p:cxnSp>
          <p:nvCxnSpPr>
            <p:cNvPr id="153" name="Straight Arrow Connector 152"/>
            <p:cNvCxnSpPr/>
            <p:nvPr/>
          </p:nvCxnSpPr>
          <p:spPr>
            <a:xfrm>
              <a:off x="457200" y="22860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4" name="Group 184"/>
            <p:cNvGrpSpPr/>
            <p:nvPr/>
          </p:nvGrpSpPr>
          <p:grpSpPr>
            <a:xfrm>
              <a:off x="533400" y="1974677"/>
              <a:ext cx="422675" cy="463723"/>
              <a:chOff x="533400" y="1974677"/>
              <a:chExt cx="422675" cy="463723"/>
            </a:xfrm>
          </p:grpSpPr>
          <p:sp>
            <p:nvSpPr>
              <p:cNvPr id="158" name="TextBox 157"/>
              <p:cNvSpPr txBox="1"/>
              <p:nvPr/>
            </p:nvSpPr>
            <p:spPr>
              <a:xfrm>
                <a:off x="533400" y="2069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607811" y="1974677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155" name="Group 187"/>
            <p:cNvGrpSpPr/>
            <p:nvPr/>
          </p:nvGrpSpPr>
          <p:grpSpPr>
            <a:xfrm>
              <a:off x="7798050" y="1981200"/>
              <a:ext cx="583950" cy="463723"/>
              <a:chOff x="7798050" y="2667000"/>
              <a:chExt cx="583950" cy="463723"/>
            </a:xfrm>
          </p:grpSpPr>
          <p:sp>
            <p:nvSpPr>
              <p:cNvPr id="156" name="TextBox 155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</p:grpSp>
      <p:sp>
        <p:nvSpPr>
          <p:cNvPr id="161" name="Rounded Rectangle 160"/>
          <p:cNvSpPr/>
          <p:nvPr/>
        </p:nvSpPr>
        <p:spPr>
          <a:xfrm>
            <a:off x="228600" y="4853959"/>
            <a:ext cx="8763000" cy="17754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" name="Group 185"/>
          <p:cNvGrpSpPr/>
          <p:nvPr/>
        </p:nvGrpSpPr>
        <p:grpSpPr>
          <a:xfrm>
            <a:off x="533400" y="4800600"/>
            <a:ext cx="422675" cy="463723"/>
            <a:chOff x="533400" y="2667000"/>
            <a:chExt cx="422675" cy="463723"/>
          </a:xfrm>
        </p:grpSpPr>
        <p:sp>
          <p:nvSpPr>
            <p:cNvPr id="190" name="TextBox 189"/>
            <p:cNvSpPr txBox="1"/>
            <p:nvPr/>
          </p:nvSpPr>
          <p:spPr>
            <a:xfrm>
              <a:off x="533400" y="2761391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607811" y="2667000"/>
              <a:ext cx="348264" cy="384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164" name="Group 186"/>
          <p:cNvGrpSpPr/>
          <p:nvPr/>
        </p:nvGrpSpPr>
        <p:grpSpPr>
          <a:xfrm>
            <a:off x="7798050" y="4800600"/>
            <a:ext cx="583950" cy="463723"/>
            <a:chOff x="7798050" y="2667000"/>
            <a:chExt cx="583950" cy="463723"/>
          </a:xfrm>
        </p:grpSpPr>
        <p:sp>
          <p:nvSpPr>
            <p:cNvPr id="188" name="TextBox 187"/>
            <p:cNvSpPr txBox="1"/>
            <p:nvPr/>
          </p:nvSpPr>
          <p:spPr>
            <a:xfrm>
              <a:off x="7997159" y="2761391"/>
              <a:ext cx="384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798050" y="2667000"/>
              <a:ext cx="384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168" name="Straight Arrow Connector 167"/>
          <p:cNvCxnSpPr>
            <a:endCxn id="186" idx="4"/>
          </p:cNvCxnSpPr>
          <p:nvPr/>
        </p:nvCxnSpPr>
        <p:spPr>
          <a:xfrm rot="5400000" flipH="1" flipV="1">
            <a:off x="5300052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>
            <a:endCxn id="187" idx="4"/>
          </p:cNvCxnSpPr>
          <p:nvPr/>
        </p:nvCxnSpPr>
        <p:spPr>
          <a:xfrm rot="5400000" flipH="1" flipV="1">
            <a:off x="6972054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1" name="Freeform 170"/>
          <p:cNvSpPr/>
          <p:nvPr/>
        </p:nvSpPr>
        <p:spPr>
          <a:xfrm>
            <a:off x="6722165" y="4765894"/>
            <a:ext cx="827690" cy="33950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172"/>
          <p:cNvSpPr/>
          <p:nvPr/>
        </p:nvSpPr>
        <p:spPr>
          <a:xfrm>
            <a:off x="5173717" y="4648200"/>
            <a:ext cx="717331" cy="4498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5" name="Picture 174" descr="latex-image-1.pdf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49614" y="4909138"/>
            <a:ext cx="200752" cy="152295"/>
          </a:xfrm>
          <a:prstGeom prst="rect">
            <a:avLst/>
          </a:prstGeom>
          <a:noFill/>
        </p:spPr>
      </p:pic>
      <p:pic>
        <p:nvPicPr>
          <p:cNvPr id="176" name="Picture 175" descr="latex-image-1.pdf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053241" y="4909138"/>
            <a:ext cx="197726" cy="149999"/>
          </a:xfrm>
          <a:prstGeom prst="rect">
            <a:avLst/>
          </a:prstGeom>
          <a:noFill/>
        </p:spPr>
      </p:pic>
      <p:cxnSp>
        <p:nvCxnSpPr>
          <p:cNvPr id="181" name="Straight Arrow Connector 180"/>
          <p:cNvCxnSpPr/>
          <p:nvPr/>
        </p:nvCxnSpPr>
        <p:spPr>
          <a:xfrm rot="5400000">
            <a:off x="-228025" y="5790625"/>
            <a:ext cx="1371600" cy="11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2" name="Picture 181" descr="latex-image-1.pdf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193028" y="5240214"/>
            <a:ext cx="191289" cy="213360"/>
          </a:xfrm>
          <a:prstGeom prst="rect">
            <a:avLst/>
          </a:prstGeom>
        </p:spPr>
      </p:pic>
      <p:pic>
        <p:nvPicPr>
          <p:cNvPr id="183" name="Picture 182" descr="latex-image-1.pdf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98700" y="5240214"/>
            <a:ext cx="191289" cy="213360"/>
          </a:xfrm>
          <a:prstGeom prst="rect">
            <a:avLst/>
          </a:prstGeom>
        </p:spPr>
      </p:pic>
      <p:cxnSp>
        <p:nvCxnSpPr>
          <p:cNvPr id="184" name="Straight Arrow Connector 183"/>
          <p:cNvCxnSpPr/>
          <p:nvPr/>
        </p:nvCxnSpPr>
        <p:spPr>
          <a:xfrm>
            <a:off x="457200" y="5105400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Oval 185"/>
          <p:cNvSpPr/>
          <p:nvPr/>
        </p:nvSpPr>
        <p:spPr>
          <a:xfrm>
            <a:off x="5404750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7076752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47"/>
          <p:cNvGrpSpPr/>
          <p:nvPr/>
        </p:nvGrpSpPr>
        <p:grpSpPr>
          <a:xfrm>
            <a:off x="1600200" y="1920240"/>
            <a:ext cx="137160" cy="441960"/>
            <a:chOff x="990600" y="2286000"/>
            <a:chExt cx="137160" cy="441960"/>
          </a:xfrm>
          <a:solidFill>
            <a:srgbClr val="000090"/>
          </a:solidFill>
        </p:grpSpPr>
        <p:cxnSp>
          <p:nvCxnSpPr>
            <p:cNvPr id="46" name="Straight Arrow Connector 45"/>
            <p:cNvCxnSpPr/>
            <p:nvPr/>
          </p:nvCxnSpPr>
          <p:spPr>
            <a:xfrm rot="5400000">
              <a:off x="913606" y="2437606"/>
              <a:ext cx="304800" cy="1588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990600" y="2590800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3" name="Picture 192" descr="latex-image-1.pdf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2175641" y="5185035"/>
            <a:ext cx="183931" cy="213360"/>
          </a:xfrm>
          <a:prstGeom prst="rect">
            <a:avLst/>
          </a:prstGeom>
        </p:spPr>
      </p:pic>
      <p:sp>
        <p:nvSpPr>
          <p:cNvPr id="194" name="Freeform 193"/>
          <p:cNvSpPr/>
          <p:nvPr/>
        </p:nvSpPr>
        <p:spPr>
          <a:xfrm>
            <a:off x="2028496" y="4876800"/>
            <a:ext cx="1324304" cy="229147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5" name="Picture 194" descr="latex-image-1.pdf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2577342" y="4964318"/>
            <a:ext cx="191477" cy="150446"/>
          </a:xfrm>
          <a:prstGeom prst="rect">
            <a:avLst/>
          </a:prstGeom>
          <a:noFill/>
        </p:spPr>
      </p:pic>
      <p:sp>
        <p:nvSpPr>
          <p:cNvPr id="196" name="Oval 195"/>
          <p:cNvSpPr/>
          <p:nvPr/>
        </p:nvSpPr>
        <p:spPr>
          <a:xfrm>
            <a:off x="2392680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7" name="Group 196"/>
          <p:cNvGrpSpPr/>
          <p:nvPr/>
        </p:nvGrpSpPr>
        <p:grpSpPr>
          <a:xfrm>
            <a:off x="4648200" y="5486400"/>
            <a:ext cx="1666875" cy="1066800"/>
            <a:chOff x="4648200" y="3352800"/>
            <a:chExt cx="1666875" cy="1066800"/>
          </a:xfrm>
        </p:grpSpPr>
        <p:pic>
          <p:nvPicPr>
            <p:cNvPr id="198" name="Picture 197" descr="high_jump_frames0110.PNG"/>
            <p:cNvPicPr>
              <a:picLocks noChangeAspect="1"/>
            </p:cNvPicPr>
            <p:nvPr/>
          </p:nvPicPr>
          <p:blipFill>
            <a:blip r:embed="rId18" cstate="print">
              <a:alphaModFix amt="50000"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199" name="Picture 198" descr="high_jump_frames0115.PNG"/>
            <p:cNvPicPr>
              <a:picLocks noChangeAspect="1"/>
            </p:cNvPicPr>
            <p:nvPr/>
          </p:nvPicPr>
          <p:blipFill>
            <a:blip r:embed="rId19" cstate="print">
              <a:alphaModFix amt="50000"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200" name="Picture 199" descr="high_jump_frames0120.PNG"/>
            <p:cNvPicPr>
              <a:picLocks noChangeAspect="1"/>
            </p:cNvPicPr>
            <p:nvPr/>
          </p:nvPicPr>
          <p:blipFill>
            <a:blip r:embed="rId20" cstate="print">
              <a:alphaModFix amt="50000"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201" name="Picture 200" descr="latex-image-1.pdf"/>
          <p:cNvPicPr>
            <a:picLocks noChangeAspect="1"/>
          </p:cNvPicPr>
          <p:nvPr/>
        </p:nvPicPr>
        <p:blipFill>
          <a:blip r:embed="rId21" cstate="print">
            <a:alphaModFix amt="50000"/>
          </a:blip>
          <a:stretch>
            <a:fillRect/>
          </a:stretch>
        </p:blipFill>
        <p:spPr>
          <a:xfrm>
            <a:off x="4267200" y="6248400"/>
            <a:ext cx="266065" cy="225132"/>
          </a:xfrm>
          <a:prstGeom prst="rect">
            <a:avLst/>
          </a:prstGeom>
          <a:ln>
            <a:noFill/>
          </a:ln>
        </p:spPr>
      </p:pic>
      <p:pic>
        <p:nvPicPr>
          <p:cNvPr id="205" name="Picture 204" descr="latex-image-1.pdf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8001000" y="6248400"/>
            <a:ext cx="275896" cy="227615"/>
          </a:xfrm>
          <a:prstGeom prst="rect">
            <a:avLst/>
          </a:prstGeom>
        </p:spPr>
      </p:pic>
      <p:pic>
        <p:nvPicPr>
          <p:cNvPr id="206" name="Picture 205" descr="latex-image-1.pdf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219200" y="6248400"/>
            <a:ext cx="266700" cy="225669"/>
          </a:xfrm>
          <a:prstGeom prst="rect">
            <a:avLst/>
          </a:prstGeom>
          <a:ln>
            <a:noFill/>
          </a:ln>
        </p:spPr>
      </p:pic>
      <p:grpSp>
        <p:nvGrpSpPr>
          <p:cNvPr id="208" name="Group 207"/>
          <p:cNvGrpSpPr/>
          <p:nvPr/>
        </p:nvGrpSpPr>
        <p:grpSpPr>
          <a:xfrm>
            <a:off x="1524000" y="5486400"/>
            <a:ext cx="2000250" cy="1066800"/>
            <a:chOff x="2667000" y="3657600"/>
            <a:chExt cx="2286000" cy="1219200"/>
          </a:xfrm>
        </p:grpSpPr>
        <p:pic>
          <p:nvPicPr>
            <p:cNvPr id="209" name="Picture 208" descr="high_jump_frames0000.PNG"/>
            <p:cNvPicPr>
              <a:picLocks noChangeAspect="1"/>
            </p:cNvPicPr>
            <p:nvPr/>
          </p:nvPicPr>
          <p:blipFill>
            <a:blip r:embed="rId24" cstate="print"/>
            <a:srcRect l="40309" t="21014" r="36496" b="32609"/>
            <a:stretch>
              <a:fillRect/>
            </a:stretch>
          </p:blipFill>
          <p:spPr>
            <a:xfrm>
              <a:off x="2667000" y="3657600"/>
              <a:ext cx="807156" cy="1219200"/>
            </a:xfrm>
            <a:prstGeom prst="rect">
              <a:avLst/>
            </a:prstGeom>
          </p:spPr>
        </p:pic>
        <p:pic>
          <p:nvPicPr>
            <p:cNvPr id="210" name="Picture 209" descr="high_jump_frames0010.PNG"/>
            <p:cNvPicPr>
              <a:picLocks noChangeAspect="1"/>
            </p:cNvPicPr>
            <p:nvPr/>
          </p:nvPicPr>
          <p:blipFill>
            <a:blip r:embed="rId25" cstate="print"/>
            <a:srcRect l="36577" t="23188" r="38686" b="30435"/>
            <a:stretch>
              <a:fillRect/>
            </a:stretch>
          </p:blipFill>
          <p:spPr>
            <a:xfrm>
              <a:off x="3177822" y="3657600"/>
              <a:ext cx="860778" cy="1219200"/>
            </a:xfrm>
            <a:prstGeom prst="rect">
              <a:avLst/>
            </a:prstGeom>
          </p:spPr>
        </p:pic>
        <p:pic>
          <p:nvPicPr>
            <p:cNvPr id="211" name="Picture 210" descr="high_jump_frames0040.PNG"/>
            <p:cNvPicPr>
              <a:picLocks noChangeAspect="1"/>
            </p:cNvPicPr>
            <p:nvPr/>
          </p:nvPicPr>
          <p:blipFill>
            <a:blip r:embed="rId26" cstate="print"/>
            <a:srcRect l="10949" t="23188" r="64963" b="30435"/>
            <a:stretch>
              <a:fillRect/>
            </a:stretch>
          </p:blipFill>
          <p:spPr>
            <a:xfrm>
              <a:off x="3657600" y="3657600"/>
              <a:ext cx="838200" cy="1219200"/>
            </a:xfrm>
            <a:prstGeom prst="rect">
              <a:avLst/>
            </a:prstGeom>
          </p:spPr>
        </p:pic>
        <p:pic>
          <p:nvPicPr>
            <p:cNvPr id="212" name="Picture 211" descr="high_jump_frames0100.PNG"/>
            <p:cNvPicPr>
              <a:picLocks noChangeAspect="1"/>
            </p:cNvPicPr>
            <p:nvPr/>
          </p:nvPicPr>
          <p:blipFill>
            <a:blip r:embed="rId27" cstate="print"/>
            <a:srcRect l="10439" t="23029" r="58245" b="3278"/>
            <a:stretch>
              <a:fillRect/>
            </a:stretch>
          </p:blipFill>
          <p:spPr>
            <a:xfrm>
              <a:off x="4267200" y="3657600"/>
              <a:ext cx="685800" cy="1219200"/>
            </a:xfrm>
            <a:prstGeom prst="rect">
              <a:avLst/>
            </a:prstGeom>
          </p:spPr>
        </p:pic>
      </p:grpSp>
      <p:cxnSp>
        <p:nvCxnSpPr>
          <p:cNvPr id="213" name="Straight Arrow Connector 212"/>
          <p:cNvCxnSpPr/>
          <p:nvPr/>
        </p:nvCxnSpPr>
        <p:spPr>
          <a:xfrm rot="5400000" flipH="1" flipV="1">
            <a:off x="2209811" y="5406269"/>
            <a:ext cx="461121" cy="3942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4" name="Group 213"/>
          <p:cNvGrpSpPr/>
          <p:nvPr/>
        </p:nvGrpSpPr>
        <p:grpSpPr>
          <a:xfrm>
            <a:off x="6705600" y="5486400"/>
            <a:ext cx="1266825" cy="1066800"/>
            <a:chOff x="6705600" y="3352800"/>
            <a:chExt cx="1266825" cy="1066800"/>
          </a:xfrm>
        </p:grpSpPr>
        <p:pic>
          <p:nvPicPr>
            <p:cNvPr id="215" name="Picture 214" descr="high_jump_frames0130.PNG"/>
            <p:cNvPicPr>
              <a:picLocks noChangeAspect="1"/>
            </p:cNvPicPr>
            <p:nvPr/>
          </p:nvPicPr>
          <p:blipFill>
            <a:blip r:embed="rId28" cstate="print">
              <a:alphaModFix amt="50000"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216" name="Picture 215" descr="high_jump_frames0128.PNG"/>
            <p:cNvPicPr>
              <a:picLocks noChangeAspect="1"/>
            </p:cNvPicPr>
            <p:nvPr/>
          </p:nvPicPr>
          <p:blipFill>
            <a:blip r:embed="rId29" cstate="print">
              <a:alphaModFix amt="50000"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pic>
        <p:nvPicPr>
          <p:cNvPr id="87" name="Picture 86" descr="latex-image-1.pdf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571910" y="2362200"/>
            <a:ext cx="256890" cy="265176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0" y="2667000"/>
            <a:ext cx="47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Match Motion Segment 1: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Consider a candidate location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Matching score for this segment:</a:t>
            </a:r>
          </a:p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pic>
        <p:nvPicPr>
          <p:cNvPr id="92" name="Picture 91" descr="latex-image-1.pdf"/>
          <p:cNvPicPr>
            <a:picLocks noChangeAspect="1"/>
          </p:cNvPicPr>
          <p:nvPr/>
        </p:nvPicPr>
        <p:blipFill>
          <a:blip r:embed="rId30" cstate="print">
            <a:alphaModFix amt="50000"/>
          </a:blip>
          <a:stretch>
            <a:fillRect/>
          </a:stretch>
        </p:blipFill>
        <p:spPr>
          <a:xfrm>
            <a:off x="4038600" y="3181528"/>
            <a:ext cx="250112" cy="258180"/>
          </a:xfrm>
          <a:prstGeom prst="rect">
            <a:avLst/>
          </a:prstGeom>
        </p:spPr>
      </p:pic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31" cstate="print"/>
          <a:srcRect l="4884" r="49939" b="-6724"/>
          <a:stretch>
            <a:fillRect/>
          </a:stretch>
        </p:blipFill>
        <p:spPr>
          <a:xfrm>
            <a:off x="2133600" y="4043858"/>
            <a:ext cx="2819400" cy="299542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31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rcRect r="96337" b="-6724"/>
          <a:stretch>
            <a:fillRect/>
          </a:stretch>
        </p:blipFill>
        <p:spPr>
          <a:xfrm>
            <a:off x="1828800" y="4043858"/>
            <a:ext cx="228600" cy="299542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4953000" y="2743200"/>
            <a:ext cx="3733800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Spatio</a:t>
            </a:r>
            <a:r>
              <a:rPr lang="en-US" sz="2000" dirty="0" smtClean="0"/>
              <a:t>-temporal Interest points</a:t>
            </a:r>
          </a:p>
          <a:p>
            <a:r>
              <a:rPr lang="en-US" sz="2000" dirty="0" smtClean="0"/>
              <a:t>HOG/HOF Descriptors</a:t>
            </a:r>
          </a:p>
          <a:p>
            <a:r>
              <a:rPr lang="en-US" sz="2000" dirty="0" smtClean="0"/>
              <a:t>[Laptev et al, 2005]</a:t>
            </a:r>
            <a:endParaRPr lang="en-US" sz="2000" dirty="0"/>
          </a:p>
        </p:txBody>
      </p:sp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3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rcRect l="43956"/>
          <a:stretch>
            <a:fillRect/>
          </a:stretch>
        </p:blipFill>
        <p:spPr>
          <a:xfrm>
            <a:off x="4953000" y="4043858"/>
            <a:ext cx="3983355" cy="28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" name="Picture 70" descr="small_frame_0045.png"/>
          <p:cNvPicPr>
            <a:picLocks noChangeAspect="1"/>
          </p:cNvPicPr>
          <p:nvPr/>
        </p:nvPicPr>
        <p:blipFill>
          <a:blip r:embed="rId2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72" name="Picture 71" descr="small_frame_0055.png"/>
          <p:cNvPicPr>
            <a:picLocks noChangeAspect="1"/>
          </p:cNvPicPr>
          <p:nvPr/>
        </p:nvPicPr>
        <p:blipFill>
          <a:blip r:embed="rId3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73" name="Picture 72" descr="small_frame_0060.png"/>
          <p:cNvPicPr>
            <a:picLocks noChangeAspect="1"/>
          </p:cNvPicPr>
          <p:nvPr/>
        </p:nvPicPr>
        <p:blipFill>
          <a:blip r:embed="rId4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74" name="Picture 73" descr="small_frame_0065.png"/>
          <p:cNvPicPr>
            <a:picLocks noChangeAspect="1"/>
          </p:cNvPicPr>
          <p:nvPr/>
        </p:nvPicPr>
        <p:blipFill>
          <a:blip r:embed="rId5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75" name="Picture 74" descr="small_frame_0085.png"/>
          <p:cNvPicPr>
            <a:picLocks noChangeAspect="1"/>
          </p:cNvPicPr>
          <p:nvPr/>
        </p:nvPicPr>
        <p:blipFill>
          <a:blip r:embed="rId6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76" name="Picture 75" descr="small_frame_0095.png"/>
          <p:cNvPicPr>
            <a:picLocks noChangeAspect="1"/>
          </p:cNvPicPr>
          <p:nvPr/>
        </p:nvPicPr>
        <p:blipFill>
          <a:blip r:embed="rId7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77" name="Picture 76" descr="small_frame_0100.png"/>
          <p:cNvPicPr>
            <a:picLocks noChangeAspect="1"/>
          </p:cNvPicPr>
          <p:nvPr/>
        </p:nvPicPr>
        <p:blipFill>
          <a:blip r:embed="rId8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78" name="Picture 77" descr="small_frame_0105.png"/>
          <p:cNvPicPr>
            <a:picLocks noChangeAspect="1"/>
          </p:cNvPicPr>
          <p:nvPr/>
        </p:nvPicPr>
        <p:blipFill>
          <a:blip r:embed="rId9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79" name="Picture 78" descr="small_frame_0110.png"/>
          <p:cNvPicPr>
            <a:picLocks noChangeAspect="1"/>
          </p:cNvPicPr>
          <p:nvPr/>
        </p:nvPicPr>
        <p:blipFill>
          <a:blip r:embed="rId10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80" name="Picture 79" descr="small_frame_0115.png"/>
          <p:cNvPicPr>
            <a:picLocks noChangeAspect="1"/>
          </p:cNvPicPr>
          <p:nvPr/>
        </p:nvPicPr>
        <p:blipFill>
          <a:blip r:embed="rId11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09600" y="914400"/>
            <a:ext cx="2057400" cy="1219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066800" y="1447800"/>
            <a:ext cx="304800" cy="304800"/>
          </a:xfrm>
          <a:prstGeom prst="ellipse">
            <a:avLst/>
          </a:prstGeom>
          <a:noFill/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057400" y="990600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447800" y="1676400"/>
            <a:ext cx="152400" cy="152400"/>
          </a:xfrm>
          <a:prstGeom prst="ellipse">
            <a:avLst/>
          </a:prstGeom>
          <a:noFill/>
          <a:ln w="571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524000" y="1219200"/>
            <a:ext cx="152400" cy="152400"/>
          </a:xfrm>
          <a:prstGeom prst="ellipse">
            <a:avLst/>
          </a:prstGeom>
          <a:noFill/>
          <a:ln w="571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905000" y="1676400"/>
            <a:ext cx="304800" cy="304800"/>
          </a:xfrm>
          <a:prstGeom prst="ellipse">
            <a:avLst/>
          </a:prstGeom>
          <a:noFill/>
          <a:ln w="5715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62000" y="990600"/>
            <a:ext cx="304800" cy="304800"/>
          </a:xfrm>
          <a:prstGeom prst="ellipse">
            <a:avLst/>
          </a:prstGeom>
          <a:noFill/>
          <a:ln w="57150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914400" y="1828800"/>
            <a:ext cx="152400" cy="152400"/>
          </a:xfrm>
          <a:prstGeom prst="ellipse">
            <a:avLst/>
          </a:prstGeom>
          <a:noFill/>
          <a:ln w="5715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ounded Rectangle 152"/>
          <p:cNvSpPr/>
          <p:nvPr/>
        </p:nvSpPr>
        <p:spPr>
          <a:xfrm>
            <a:off x="228600" y="4853959"/>
            <a:ext cx="8763000" cy="17754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Group 185"/>
          <p:cNvGrpSpPr/>
          <p:nvPr/>
        </p:nvGrpSpPr>
        <p:grpSpPr>
          <a:xfrm>
            <a:off x="533400" y="4800600"/>
            <a:ext cx="422675" cy="463723"/>
            <a:chOff x="533400" y="2667000"/>
            <a:chExt cx="422675" cy="463723"/>
          </a:xfrm>
        </p:grpSpPr>
        <p:sp>
          <p:nvSpPr>
            <p:cNvPr id="182" name="TextBox 181"/>
            <p:cNvSpPr txBox="1"/>
            <p:nvPr/>
          </p:nvSpPr>
          <p:spPr>
            <a:xfrm>
              <a:off x="533400" y="2761391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607811" y="2667000"/>
              <a:ext cx="348264" cy="384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156" name="Group 186"/>
          <p:cNvGrpSpPr/>
          <p:nvPr/>
        </p:nvGrpSpPr>
        <p:grpSpPr>
          <a:xfrm>
            <a:off x="7798050" y="4800600"/>
            <a:ext cx="583950" cy="463723"/>
            <a:chOff x="7798050" y="2667000"/>
            <a:chExt cx="583950" cy="463723"/>
          </a:xfrm>
        </p:grpSpPr>
        <p:sp>
          <p:nvSpPr>
            <p:cNvPr id="180" name="TextBox 179"/>
            <p:cNvSpPr txBox="1"/>
            <p:nvPr/>
          </p:nvSpPr>
          <p:spPr>
            <a:xfrm>
              <a:off x="7997159" y="2761391"/>
              <a:ext cx="384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7798050" y="2667000"/>
              <a:ext cx="384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160" name="Straight Arrow Connector 159"/>
          <p:cNvCxnSpPr>
            <a:endCxn id="178" idx="4"/>
          </p:cNvCxnSpPr>
          <p:nvPr/>
        </p:nvCxnSpPr>
        <p:spPr>
          <a:xfrm rot="5400000" flipH="1" flipV="1">
            <a:off x="5300052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endCxn id="179" idx="4"/>
          </p:cNvCxnSpPr>
          <p:nvPr/>
        </p:nvCxnSpPr>
        <p:spPr>
          <a:xfrm rot="5400000" flipH="1" flipV="1">
            <a:off x="6972054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Freeform 162"/>
          <p:cNvSpPr/>
          <p:nvPr/>
        </p:nvSpPr>
        <p:spPr>
          <a:xfrm>
            <a:off x="6722165" y="4765894"/>
            <a:ext cx="827690" cy="33950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Freeform 164"/>
          <p:cNvSpPr/>
          <p:nvPr/>
        </p:nvSpPr>
        <p:spPr>
          <a:xfrm>
            <a:off x="5173717" y="4648200"/>
            <a:ext cx="717331" cy="4498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7" name="Picture 166" descr="latex-image-1.pdf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49614" y="4909138"/>
            <a:ext cx="200752" cy="152295"/>
          </a:xfrm>
          <a:prstGeom prst="rect">
            <a:avLst/>
          </a:prstGeom>
          <a:noFill/>
        </p:spPr>
      </p:pic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053241" y="4909138"/>
            <a:ext cx="197726" cy="149999"/>
          </a:xfrm>
          <a:prstGeom prst="rect">
            <a:avLst/>
          </a:prstGeom>
          <a:noFill/>
        </p:spPr>
      </p:pic>
      <p:cxnSp>
        <p:nvCxnSpPr>
          <p:cNvPr id="173" name="Straight Arrow Connector 172"/>
          <p:cNvCxnSpPr/>
          <p:nvPr/>
        </p:nvCxnSpPr>
        <p:spPr>
          <a:xfrm rot="5400000">
            <a:off x="-228025" y="5790625"/>
            <a:ext cx="1371600" cy="11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" name="Picture 173" descr="latex-image-1.pdf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193028" y="5240214"/>
            <a:ext cx="191289" cy="213360"/>
          </a:xfrm>
          <a:prstGeom prst="rect">
            <a:avLst/>
          </a:prstGeom>
        </p:spPr>
      </p:pic>
      <p:pic>
        <p:nvPicPr>
          <p:cNvPr id="175" name="Picture 174" descr="latex-image-1.pdf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98700" y="5240214"/>
            <a:ext cx="191289" cy="213360"/>
          </a:xfrm>
          <a:prstGeom prst="rect">
            <a:avLst/>
          </a:prstGeom>
        </p:spPr>
      </p:pic>
      <p:cxnSp>
        <p:nvCxnSpPr>
          <p:cNvPr id="176" name="Straight Arrow Connector 175"/>
          <p:cNvCxnSpPr/>
          <p:nvPr/>
        </p:nvCxnSpPr>
        <p:spPr>
          <a:xfrm>
            <a:off x="457200" y="5105400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Oval 177"/>
          <p:cNvSpPr/>
          <p:nvPr/>
        </p:nvSpPr>
        <p:spPr>
          <a:xfrm>
            <a:off x="5404750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7076752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4" name="Group 183"/>
          <p:cNvGrpSpPr/>
          <p:nvPr/>
        </p:nvGrpSpPr>
        <p:grpSpPr>
          <a:xfrm>
            <a:off x="457200" y="1974677"/>
            <a:ext cx="8001000" cy="470246"/>
            <a:chOff x="457200" y="1974677"/>
            <a:chExt cx="8001000" cy="470246"/>
          </a:xfrm>
        </p:grpSpPr>
        <p:cxnSp>
          <p:nvCxnSpPr>
            <p:cNvPr id="185" name="Straight Arrow Connector 184"/>
            <p:cNvCxnSpPr/>
            <p:nvPr/>
          </p:nvCxnSpPr>
          <p:spPr>
            <a:xfrm>
              <a:off x="457200" y="22860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6" name="Group 184"/>
            <p:cNvGrpSpPr/>
            <p:nvPr/>
          </p:nvGrpSpPr>
          <p:grpSpPr>
            <a:xfrm>
              <a:off x="533400" y="1974677"/>
              <a:ext cx="422675" cy="463723"/>
              <a:chOff x="533400" y="1974677"/>
              <a:chExt cx="422675" cy="463723"/>
            </a:xfrm>
          </p:grpSpPr>
          <p:sp>
            <p:nvSpPr>
              <p:cNvPr id="190" name="TextBox 189"/>
              <p:cNvSpPr txBox="1"/>
              <p:nvPr/>
            </p:nvSpPr>
            <p:spPr>
              <a:xfrm>
                <a:off x="533400" y="2069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607811" y="1974677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187" name="Group 187"/>
            <p:cNvGrpSpPr/>
            <p:nvPr/>
          </p:nvGrpSpPr>
          <p:grpSpPr>
            <a:xfrm>
              <a:off x="7798050" y="1981200"/>
              <a:ext cx="583950" cy="463723"/>
              <a:chOff x="7798050" y="2667000"/>
              <a:chExt cx="583950" cy="463723"/>
            </a:xfrm>
          </p:grpSpPr>
          <p:sp>
            <p:nvSpPr>
              <p:cNvPr id="188" name="TextBox 187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</p:grpSp>
      <p:grpSp>
        <p:nvGrpSpPr>
          <p:cNvPr id="3" name="Group 47"/>
          <p:cNvGrpSpPr/>
          <p:nvPr/>
        </p:nvGrpSpPr>
        <p:grpSpPr>
          <a:xfrm>
            <a:off x="1600200" y="1920240"/>
            <a:ext cx="137160" cy="441960"/>
            <a:chOff x="990600" y="2286000"/>
            <a:chExt cx="137160" cy="441960"/>
          </a:xfrm>
          <a:solidFill>
            <a:srgbClr val="000090"/>
          </a:solidFill>
        </p:grpSpPr>
        <p:cxnSp>
          <p:nvCxnSpPr>
            <p:cNvPr id="46" name="Straight Arrow Connector 45"/>
            <p:cNvCxnSpPr/>
            <p:nvPr/>
          </p:nvCxnSpPr>
          <p:spPr>
            <a:xfrm rot="5400000">
              <a:off x="913606" y="2437606"/>
              <a:ext cx="304800" cy="1588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990600" y="2590800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3" name="Picture 192" descr="latex-image-1.pdf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2175641" y="5185035"/>
            <a:ext cx="183931" cy="213360"/>
          </a:xfrm>
          <a:prstGeom prst="rect">
            <a:avLst/>
          </a:prstGeom>
        </p:spPr>
      </p:pic>
      <p:sp>
        <p:nvSpPr>
          <p:cNvPr id="194" name="Freeform 193"/>
          <p:cNvSpPr/>
          <p:nvPr/>
        </p:nvSpPr>
        <p:spPr>
          <a:xfrm>
            <a:off x="2028496" y="4876800"/>
            <a:ext cx="1324304" cy="229147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5" name="Picture 194" descr="latex-image-1.pdf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2577342" y="4964318"/>
            <a:ext cx="191477" cy="150446"/>
          </a:xfrm>
          <a:prstGeom prst="rect">
            <a:avLst/>
          </a:prstGeom>
          <a:noFill/>
        </p:spPr>
      </p:pic>
      <p:sp>
        <p:nvSpPr>
          <p:cNvPr id="196" name="Oval 195"/>
          <p:cNvSpPr/>
          <p:nvPr/>
        </p:nvSpPr>
        <p:spPr>
          <a:xfrm>
            <a:off x="2392680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7" name="Group 196"/>
          <p:cNvGrpSpPr/>
          <p:nvPr/>
        </p:nvGrpSpPr>
        <p:grpSpPr>
          <a:xfrm>
            <a:off x="4648200" y="5486400"/>
            <a:ext cx="1666875" cy="1066800"/>
            <a:chOff x="4648200" y="3352800"/>
            <a:chExt cx="1666875" cy="1066800"/>
          </a:xfrm>
        </p:grpSpPr>
        <p:pic>
          <p:nvPicPr>
            <p:cNvPr id="198" name="Picture 197" descr="high_jump_frames0110.PNG"/>
            <p:cNvPicPr>
              <a:picLocks noChangeAspect="1"/>
            </p:cNvPicPr>
            <p:nvPr/>
          </p:nvPicPr>
          <p:blipFill>
            <a:blip r:embed="rId18" cstate="print">
              <a:alphaModFix amt="50000"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199" name="Picture 198" descr="high_jump_frames0115.PNG"/>
            <p:cNvPicPr>
              <a:picLocks noChangeAspect="1"/>
            </p:cNvPicPr>
            <p:nvPr/>
          </p:nvPicPr>
          <p:blipFill>
            <a:blip r:embed="rId19" cstate="print">
              <a:alphaModFix amt="50000"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200" name="Picture 199" descr="high_jump_frames0120.PNG"/>
            <p:cNvPicPr>
              <a:picLocks noChangeAspect="1"/>
            </p:cNvPicPr>
            <p:nvPr/>
          </p:nvPicPr>
          <p:blipFill>
            <a:blip r:embed="rId20" cstate="print">
              <a:alphaModFix amt="50000"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201" name="Picture 200" descr="latex-image-1.pdf"/>
          <p:cNvPicPr>
            <a:picLocks noChangeAspect="1"/>
          </p:cNvPicPr>
          <p:nvPr/>
        </p:nvPicPr>
        <p:blipFill>
          <a:blip r:embed="rId21" cstate="print">
            <a:alphaModFix amt="50000"/>
          </a:blip>
          <a:stretch>
            <a:fillRect/>
          </a:stretch>
        </p:blipFill>
        <p:spPr>
          <a:xfrm>
            <a:off x="4267200" y="6248400"/>
            <a:ext cx="266065" cy="225132"/>
          </a:xfrm>
          <a:prstGeom prst="rect">
            <a:avLst/>
          </a:prstGeom>
          <a:ln>
            <a:noFill/>
          </a:ln>
        </p:spPr>
      </p:pic>
      <p:pic>
        <p:nvPicPr>
          <p:cNvPr id="205" name="Picture 204" descr="latex-image-1.pdf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8001000" y="6248400"/>
            <a:ext cx="275896" cy="227615"/>
          </a:xfrm>
          <a:prstGeom prst="rect">
            <a:avLst/>
          </a:prstGeom>
        </p:spPr>
      </p:pic>
      <p:pic>
        <p:nvPicPr>
          <p:cNvPr id="206" name="Picture 205" descr="latex-image-1.pdf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219200" y="6248400"/>
            <a:ext cx="266700" cy="225669"/>
          </a:xfrm>
          <a:prstGeom prst="rect">
            <a:avLst/>
          </a:prstGeom>
          <a:ln>
            <a:noFill/>
          </a:ln>
        </p:spPr>
      </p:pic>
      <p:grpSp>
        <p:nvGrpSpPr>
          <p:cNvPr id="208" name="Group 207"/>
          <p:cNvGrpSpPr/>
          <p:nvPr/>
        </p:nvGrpSpPr>
        <p:grpSpPr>
          <a:xfrm>
            <a:off x="1524000" y="5486400"/>
            <a:ext cx="2000250" cy="1066800"/>
            <a:chOff x="2667000" y="3657600"/>
            <a:chExt cx="2286000" cy="1219200"/>
          </a:xfrm>
        </p:grpSpPr>
        <p:pic>
          <p:nvPicPr>
            <p:cNvPr id="209" name="Picture 208" descr="high_jump_frames0000.PNG"/>
            <p:cNvPicPr>
              <a:picLocks noChangeAspect="1"/>
            </p:cNvPicPr>
            <p:nvPr/>
          </p:nvPicPr>
          <p:blipFill>
            <a:blip r:embed="rId24" cstate="print"/>
            <a:srcRect l="40309" t="21014" r="36496" b="32609"/>
            <a:stretch>
              <a:fillRect/>
            </a:stretch>
          </p:blipFill>
          <p:spPr>
            <a:xfrm>
              <a:off x="2667000" y="3657600"/>
              <a:ext cx="807156" cy="1219200"/>
            </a:xfrm>
            <a:prstGeom prst="rect">
              <a:avLst/>
            </a:prstGeom>
          </p:spPr>
        </p:pic>
        <p:pic>
          <p:nvPicPr>
            <p:cNvPr id="210" name="Picture 209" descr="high_jump_frames0010.PNG"/>
            <p:cNvPicPr>
              <a:picLocks noChangeAspect="1"/>
            </p:cNvPicPr>
            <p:nvPr/>
          </p:nvPicPr>
          <p:blipFill>
            <a:blip r:embed="rId25" cstate="print"/>
            <a:srcRect l="36577" t="23188" r="38686" b="30435"/>
            <a:stretch>
              <a:fillRect/>
            </a:stretch>
          </p:blipFill>
          <p:spPr>
            <a:xfrm>
              <a:off x="3177822" y="3657600"/>
              <a:ext cx="860778" cy="1219200"/>
            </a:xfrm>
            <a:prstGeom prst="rect">
              <a:avLst/>
            </a:prstGeom>
          </p:spPr>
        </p:pic>
        <p:pic>
          <p:nvPicPr>
            <p:cNvPr id="211" name="Picture 210" descr="high_jump_frames0040.PNG"/>
            <p:cNvPicPr>
              <a:picLocks noChangeAspect="1"/>
            </p:cNvPicPr>
            <p:nvPr/>
          </p:nvPicPr>
          <p:blipFill>
            <a:blip r:embed="rId26" cstate="print"/>
            <a:srcRect l="10949" t="23188" r="64963" b="30435"/>
            <a:stretch>
              <a:fillRect/>
            </a:stretch>
          </p:blipFill>
          <p:spPr>
            <a:xfrm>
              <a:off x="3657600" y="3657600"/>
              <a:ext cx="838200" cy="1219200"/>
            </a:xfrm>
            <a:prstGeom prst="rect">
              <a:avLst/>
            </a:prstGeom>
          </p:spPr>
        </p:pic>
        <p:pic>
          <p:nvPicPr>
            <p:cNvPr id="212" name="Picture 211" descr="high_jump_frames0100.PNG"/>
            <p:cNvPicPr>
              <a:picLocks noChangeAspect="1"/>
            </p:cNvPicPr>
            <p:nvPr/>
          </p:nvPicPr>
          <p:blipFill>
            <a:blip r:embed="rId27" cstate="print"/>
            <a:srcRect l="10439" t="23029" r="58245" b="3278"/>
            <a:stretch>
              <a:fillRect/>
            </a:stretch>
          </p:blipFill>
          <p:spPr>
            <a:xfrm>
              <a:off x="4267200" y="3657600"/>
              <a:ext cx="685800" cy="1219200"/>
            </a:xfrm>
            <a:prstGeom prst="rect">
              <a:avLst/>
            </a:prstGeom>
          </p:spPr>
        </p:pic>
      </p:grpSp>
      <p:cxnSp>
        <p:nvCxnSpPr>
          <p:cNvPr id="213" name="Straight Arrow Connector 212"/>
          <p:cNvCxnSpPr/>
          <p:nvPr/>
        </p:nvCxnSpPr>
        <p:spPr>
          <a:xfrm rot="5400000" flipH="1" flipV="1">
            <a:off x="2209811" y="5406269"/>
            <a:ext cx="461121" cy="3942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4" name="Group 213"/>
          <p:cNvGrpSpPr/>
          <p:nvPr/>
        </p:nvGrpSpPr>
        <p:grpSpPr>
          <a:xfrm>
            <a:off x="6705600" y="5486400"/>
            <a:ext cx="1266825" cy="1066800"/>
            <a:chOff x="6705600" y="3352800"/>
            <a:chExt cx="1266825" cy="1066800"/>
          </a:xfrm>
        </p:grpSpPr>
        <p:pic>
          <p:nvPicPr>
            <p:cNvPr id="215" name="Picture 214" descr="high_jump_frames0130.PNG"/>
            <p:cNvPicPr>
              <a:picLocks noChangeAspect="1"/>
            </p:cNvPicPr>
            <p:nvPr/>
          </p:nvPicPr>
          <p:blipFill>
            <a:blip r:embed="rId28" cstate="print">
              <a:alphaModFix amt="50000"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216" name="Picture 215" descr="high_jump_frames0128.PNG"/>
            <p:cNvPicPr>
              <a:picLocks noChangeAspect="1"/>
            </p:cNvPicPr>
            <p:nvPr/>
          </p:nvPicPr>
          <p:blipFill>
            <a:blip r:embed="rId29" cstate="print">
              <a:alphaModFix amt="50000"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pic>
        <p:nvPicPr>
          <p:cNvPr id="87" name="Picture 86" descr="latex-image-1.pdf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571910" y="2362200"/>
            <a:ext cx="256890" cy="265176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0" y="2667000"/>
            <a:ext cx="47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Match Motion Segment 1: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Consider a candidate location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Matching score for this segment:</a:t>
            </a:r>
          </a:p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pic>
        <p:nvPicPr>
          <p:cNvPr id="89" name="Picture 88" descr="latex-image-1.pdf"/>
          <p:cNvPicPr>
            <a:picLocks noChangeAspect="1"/>
          </p:cNvPicPr>
          <p:nvPr/>
        </p:nvPicPr>
        <p:blipFill>
          <a:blip r:embed="rId30" cstate="print">
            <a:alphaModFix amt="50000"/>
          </a:blip>
          <a:stretch>
            <a:fillRect/>
          </a:stretch>
        </p:blipFill>
        <p:spPr>
          <a:xfrm>
            <a:off x="4038600" y="3181528"/>
            <a:ext cx="250112" cy="258180"/>
          </a:xfrm>
          <a:prstGeom prst="rect">
            <a:avLst/>
          </a:prstGeom>
        </p:spPr>
      </p:pic>
      <p:pic>
        <p:nvPicPr>
          <p:cNvPr id="90" name="Picture 89" descr="latex-image-1.pdf"/>
          <p:cNvPicPr>
            <a:picLocks noChangeAspect="1"/>
          </p:cNvPicPr>
          <p:nvPr/>
        </p:nvPicPr>
        <p:blipFill>
          <a:blip r:embed="rId31" cstate="print"/>
          <a:srcRect l="4884" r="49939" b="-6724"/>
          <a:stretch>
            <a:fillRect/>
          </a:stretch>
        </p:blipFill>
        <p:spPr>
          <a:xfrm>
            <a:off x="2133600" y="4043858"/>
            <a:ext cx="2819400" cy="299542"/>
          </a:xfrm>
          <a:prstGeom prst="rect">
            <a:avLst/>
          </a:prstGeom>
        </p:spPr>
      </p:pic>
      <p:pic>
        <p:nvPicPr>
          <p:cNvPr id="92" name="Picture 91" descr="latex-image-1.pdf"/>
          <p:cNvPicPr>
            <a:picLocks noChangeAspect="1"/>
          </p:cNvPicPr>
          <p:nvPr/>
        </p:nvPicPr>
        <p:blipFill>
          <a:blip r:embed="rId31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rcRect r="96337" b="-6724"/>
          <a:stretch>
            <a:fillRect/>
          </a:stretch>
        </p:blipFill>
        <p:spPr>
          <a:xfrm>
            <a:off x="1828800" y="4043858"/>
            <a:ext cx="228600" cy="299542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4953000" y="2743200"/>
            <a:ext cx="3733800" cy="707886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Vector-quantized into a codebook of 1000 </a:t>
            </a:r>
            <a:r>
              <a:rPr lang="en-US" sz="2000" dirty="0" err="1" smtClean="0"/>
              <a:t>spatio</a:t>
            </a:r>
            <a:r>
              <a:rPr lang="en-US" sz="2000" dirty="0" smtClean="0"/>
              <a:t>-temporal words.</a:t>
            </a:r>
            <a:endParaRPr lang="en-US" sz="2000" dirty="0"/>
          </a:p>
        </p:txBody>
      </p:sp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3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rcRect l="43956"/>
          <a:stretch>
            <a:fillRect/>
          </a:stretch>
        </p:blipFill>
        <p:spPr>
          <a:xfrm>
            <a:off x="4953000" y="4043858"/>
            <a:ext cx="3983355" cy="28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" name="Picture 70" descr="small_frame_0045.png"/>
          <p:cNvPicPr>
            <a:picLocks noChangeAspect="1"/>
          </p:cNvPicPr>
          <p:nvPr/>
        </p:nvPicPr>
        <p:blipFill>
          <a:blip r:embed="rId2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72" name="Picture 71" descr="small_frame_0055.png"/>
          <p:cNvPicPr>
            <a:picLocks noChangeAspect="1"/>
          </p:cNvPicPr>
          <p:nvPr/>
        </p:nvPicPr>
        <p:blipFill>
          <a:blip r:embed="rId3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73" name="Picture 72" descr="small_frame_0060.png"/>
          <p:cNvPicPr>
            <a:picLocks noChangeAspect="1"/>
          </p:cNvPicPr>
          <p:nvPr/>
        </p:nvPicPr>
        <p:blipFill>
          <a:blip r:embed="rId4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74" name="Picture 73" descr="small_frame_0065.png"/>
          <p:cNvPicPr>
            <a:picLocks noChangeAspect="1"/>
          </p:cNvPicPr>
          <p:nvPr/>
        </p:nvPicPr>
        <p:blipFill>
          <a:blip r:embed="rId5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75" name="Picture 74" descr="small_frame_0085.png"/>
          <p:cNvPicPr>
            <a:picLocks noChangeAspect="1"/>
          </p:cNvPicPr>
          <p:nvPr/>
        </p:nvPicPr>
        <p:blipFill>
          <a:blip r:embed="rId6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76" name="Picture 75" descr="small_frame_0095.png"/>
          <p:cNvPicPr>
            <a:picLocks noChangeAspect="1"/>
          </p:cNvPicPr>
          <p:nvPr/>
        </p:nvPicPr>
        <p:blipFill>
          <a:blip r:embed="rId7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77" name="Picture 76" descr="small_frame_0100.png"/>
          <p:cNvPicPr>
            <a:picLocks noChangeAspect="1"/>
          </p:cNvPicPr>
          <p:nvPr/>
        </p:nvPicPr>
        <p:blipFill>
          <a:blip r:embed="rId8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78" name="Picture 77" descr="small_frame_0105.png"/>
          <p:cNvPicPr>
            <a:picLocks noChangeAspect="1"/>
          </p:cNvPicPr>
          <p:nvPr/>
        </p:nvPicPr>
        <p:blipFill>
          <a:blip r:embed="rId9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79" name="Picture 78" descr="small_frame_0110.png"/>
          <p:cNvPicPr>
            <a:picLocks noChangeAspect="1"/>
          </p:cNvPicPr>
          <p:nvPr/>
        </p:nvPicPr>
        <p:blipFill>
          <a:blip r:embed="rId10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80" name="Picture 79" descr="small_frame_0115.png"/>
          <p:cNvPicPr>
            <a:picLocks noChangeAspect="1"/>
          </p:cNvPicPr>
          <p:nvPr/>
        </p:nvPicPr>
        <p:blipFill>
          <a:blip r:embed="rId11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09600" y="914400"/>
            <a:ext cx="2057400" cy="1219200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08"/>
          <p:cNvGrpSpPr/>
          <p:nvPr/>
        </p:nvGrpSpPr>
        <p:grpSpPr>
          <a:xfrm>
            <a:off x="762000" y="990600"/>
            <a:ext cx="1905001" cy="1100754"/>
            <a:chOff x="-1" y="3011873"/>
            <a:chExt cx="1905001" cy="1100754"/>
          </a:xfrm>
        </p:grpSpPr>
        <p:grpSp>
          <p:nvGrpSpPr>
            <p:cNvPr id="6" name="Group 78"/>
            <p:cNvGrpSpPr>
              <a:grpSpLocks/>
            </p:cNvGrpSpPr>
            <p:nvPr/>
          </p:nvGrpSpPr>
          <p:grpSpPr bwMode="auto">
            <a:xfrm>
              <a:off x="990600" y="3402806"/>
              <a:ext cx="381000" cy="76200"/>
              <a:chOff x="4545" y="3339"/>
              <a:chExt cx="240" cy="48"/>
            </a:xfrm>
          </p:grpSpPr>
          <p:sp>
            <p:nvSpPr>
              <p:cNvPr id="70" name="Oval 79"/>
              <p:cNvSpPr>
                <a:spLocks noChangeArrowheads="1"/>
              </p:cNvSpPr>
              <p:nvPr/>
            </p:nvSpPr>
            <p:spPr bwMode="auto">
              <a:xfrm flipH="1">
                <a:off x="4737" y="3339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80"/>
              <p:cNvSpPr>
                <a:spLocks noChangeArrowheads="1"/>
              </p:cNvSpPr>
              <p:nvPr/>
            </p:nvSpPr>
            <p:spPr bwMode="auto">
              <a:xfrm flipH="1">
                <a:off x="4641" y="3339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Oval 81"/>
              <p:cNvSpPr>
                <a:spLocks noChangeArrowheads="1"/>
              </p:cNvSpPr>
              <p:nvPr/>
            </p:nvSpPr>
            <p:spPr bwMode="auto">
              <a:xfrm flipH="1">
                <a:off x="4545" y="3339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" name="Rectangle 87"/>
            <p:cNvSpPr>
              <a:spLocks noChangeArrowheads="1"/>
            </p:cNvSpPr>
            <p:nvPr/>
          </p:nvSpPr>
          <p:spPr bwMode="auto">
            <a:xfrm>
              <a:off x="921063" y="3835628"/>
              <a:ext cx="9839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altLang="zh-CN" sz="1200" b="1" dirty="0" smtClean="0">
                  <a:ea typeface="宋体" charset="-122"/>
                  <a:cs typeface="宋体" charset="-122"/>
                </a:rPr>
                <a:t>Video words</a:t>
              </a:r>
              <a:endParaRPr lang="el-GR" sz="1200" b="1" dirty="0">
                <a:ea typeface="宋体" charset="-122"/>
                <a:cs typeface="宋体" charset="-122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62000" y="3890371"/>
              <a:ext cx="164592" cy="16459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10210" y="3890371"/>
              <a:ext cx="164592" cy="164592"/>
            </a:xfrm>
            <a:prstGeom prst="ellipse">
              <a:avLst/>
            </a:prstGeom>
            <a:noFill/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02683" y="3890371"/>
              <a:ext cx="164592" cy="164592"/>
            </a:xfrm>
            <a:prstGeom prst="ellips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73608" y="3104674"/>
              <a:ext cx="164592" cy="73015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>
              <a:off x="793" y="3833245"/>
              <a:ext cx="1463040" cy="1588"/>
            </a:xfrm>
            <a:prstGeom prst="straightConnector1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rot="5400000" flipH="1" flipV="1">
              <a:off x="-410687" y="3422559"/>
              <a:ext cx="822960" cy="1588"/>
            </a:xfrm>
            <a:prstGeom prst="straightConnector1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410210" y="3402806"/>
              <a:ext cx="164592" cy="430439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02683" y="3233473"/>
              <a:ext cx="164592" cy="599772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2" name="Picture 111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14782" y="990600"/>
            <a:ext cx="676018" cy="247650"/>
          </a:xfrm>
          <a:prstGeom prst="rect">
            <a:avLst/>
          </a:prstGeom>
        </p:spPr>
      </p:pic>
      <p:sp>
        <p:nvSpPr>
          <p:cNvPr id="165" name="Rounded Rectangle 164"/>
          <p:cNvSpPr/>
          <p:nvPr/>
        </p:nvSpPr>
        <p:spPr>
          <a:xfrm>
            <a:off x="228600" y="4853959"/>
            <a:ext cx="8763000" cy="17754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7" name="Group 185"/>
          <p:cNvGrpSpPr/>
          <p:nvPr/>
        </p:nvGrpSpPr>
        <p:grpSpPr>
          <a:xfrm>
            <a:off x="533400" y="4800600"/>
            <a:ext cx="422675" cy="463723"/>
            <a:chOff x="533400" y="2667000"/>
            <a:chExt cx="422675" cy="463723"/>
          </a:xfrm>
        </p:grpSpPr>
        <p:sp>
          <p:nvSpPr>
            <p:cNvPr id="194" name="TextBox 193"/>
            <p:cNvSpPr txBox="1"/>
            <p:nvPr/>
          </p:nvSpPr>
          <p:spPr>
            <a:xfrm>
              <a:off x="533400" y="2761391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607811" y="2667000"/>
              <a:ext cx="348264" cy="384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168" name="Group 186"/>
          <p:cNvGrpSpPr/>
          <p:nvPr/>
        </p:nvGrpSpPr>
        <p:grpSpPr>
          <a:xfrm>
            <a:off x="7798050" y="4800600"/>
            <a:ext cx="583950" cy="463723"/>
            <a:chOff x="7798050" y="2667000"/>
            <a:chExt cx="583950" cy="463723"/>
          </a:xfrm>
        </p:grpSpPr>
        <p:sp>
          <p:nvSpPr>
            <p:cNvPr id="192" name="TextBox 191"/>
            <p:cNvSpPr txBox="1"/>
            <p:nvPr/>
          </p:nvSpPr>
          <p:spPr>
            <a:xfrm>
              <a:off x="7997159" y="2761391"/>
              <a:ext cx="384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7798050" y="2667000"/>
              <a:ext cx="384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172" name="Straight Arrow Connector 171"/>
          <p:cNvCxnSpPr>
            <a:endCxn id="190" idx="4"/>
          </p:cNvCxnSpPr>
          <p:nvPr/>
        </p:nvCxnSpPr>
        <p:spPr>
          <a:xfrm rot="5400000" flipH="1" flipV="1">
            <a:off x="5300052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endCxn id="191" idx="4"/>
          </p:cNvCxnSpPr>
          <p:nvPr/>
        </p:nvCxnSpPr>
        <p:spPr>
          <a:xfrm rot="5400000" flipH="1" flipV="1">
            <a:off x="6972054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Freeform 174"/>
          <p:cNvSpPr/>
          <p:nvPr/>
        </p:nvSpPr>
        <p:spPr>
          <a:xfrm>
            <a:off x="6722165" y="4765894"/>
            <a:ext cx="827690" cy="33950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Freeform 176"/>
          <p:cNvSpPr/>
          <p:nvPr/>
        </p:nvSpPr>
        <p:spPr>
          <a:xfrm>
            <a:off x="5173717" y="4648200"/>
            <a:ext cx="717331" cy="4498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9" name="Picture 178" descr="latex-image-1.pdf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49614" y="4909138"/>
            <a:ext cx="200752" cy="152295"/>
          </a:xfrm>
          <a:prstGeom prst="rect">
            <a:avLst/>
          </a:prstGeom>
          <a:noFill/>
        </p:spPr>
      </p:pic>
      <p:pic>
        <p:nvPicPr>
          <p:cNvPr id="180" name="Picture 179" descr="latex-image-1.pdf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053241" y="4909138"/>
            <a:ext cx="197726" cy="149999"/>
          </a:xfrm>
          <a:prstGeom prst="rect">
            <a:avLst/>
          </a:prstGeom>
          <a:noFill/>
        </p:spPr>
      </p:pic>
      <p:cxnSp>
        <p:nvCxnSpPr>
          <p:cNvPr id="185" name="Straight Arrow Connector 184"/>
          <p:cNvCxnSpPr/>
          <p:nvPr/>
        </p:nvCxnSpPr>
        <p:spPr>
          <a:xfrm rot="5400000">
            <a:off x="-228025" y="5790625"/>
            <a:ext cx="1371600" cy="11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6" name="Picture 185" descr="latex-image-1.pdf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193028" y="5240214"/>
            <a:ext cx="191289" cy="213360"/>
          </a:xfrm>
          <a:prstGeom prst="rect">
            <a:avLst/>
          </a:prstGeom>
        </p:spPr>
      </p:pic>
      <p:pic>
        <p:nvPicPr>
          <p:cNvPr id="187" name="Picture 186" descr="latex-image-1.pdf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98700" y="5240214"/>
            <a:ext cx="191289" cy="213360"/>
          </a:xfrm>
          <a:prstGeom prst="rect">
            <a:avLst/>
          </a:prstGeom>
        </p:spPr>
      </p:pic>
      <p:cxnSp>
        <p:nvCxnSpPr>
          <p:cNvPr id="188" name="Straight Arrow Connector 187"/>
          <p:cNvCxnSpPr/>
          <p:nvPr/>
        </p:nvCxnSpPr>
        <p:spPr>
          <a:xfrm>
            <a:off x="457200" y="5105400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Oval 189"/>
          <p:cNvSpPr/>
          <p:nvPr/>
        </p:nvSpPr>
        <p:spPr>
          <a:xfrm>
            <a:off x="5404750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7076752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6" name="Group 195"/>
          <p:cNvGrpSpPr/>
          <p:nvPr/>
        </p:nvGrpSpPr>
        <p:grpSpPr>
          <a:xfrm>
            <a:off x="457200" y="1974677"/>
            <a:ext cx="8001000" cy="470246"/>
            <a:chOff x="457200" y="1974677"/>
            <a:chExt cx="8001000" cy="470246"/>
          </a:xfrm>
        </p:grpSpPr>
        <p:cxnSp>
          <p:nvCxnSpPr>
            <p:cNvPr id="197" name="Straight Arrow Connector 196"/>
            <p:cNvCxnSpPr/>
            <p:nvPr/>
          </p:nvCxnSpPr>
          <p:spPr>
            <a:xfrm>
              <a:off x="457200" y="22860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8" name="Group 184"/>
            <p:cNvGrpSpPr/>
            <p:nvPr/>
          </p:nvGrpSpPr>
          <p:grpSpPr>
            <a:xfrm>
              <a:off x="533400" y="1974677"/>
              <a:ext cx="422675" cy="463723"/>
              <a:chOff x="533400" y="1974677"/>
              <a:chExt cx="422675" cy="463723"/>
            </a:xfrm>
          </p:grpSpPr>
          <p:sp>
            <p:nvSpPr>
              <p:cNvPr id="202" name="TextBox 201"/>
              <p:cNvSpPr txBox="1"/>
              <p:nvPr/>
            </p:nvSpPr>
            <p:spPr>
              <a:xfrm>
                <a:off x="533400" y="2069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607811" y="1974677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199" name="Group 187"/>
            <p:cNvGrpSpPr/>
            <p:nvPr/>
          </p:nvGrpSpPr>
          <p:grpSpPr>
            <a:xfrm>
              <a:off x="7798050" y="1981200"/>
              <a:ext cx="583950" cy="463723"/>
              <a:chOff x="7798050" y="2667000"/>
              <a:chExt cx="583950" cy="463723"/>
            </a:xfrm>
          </p:grpSpPr>
          <p:sp>
            <p:nvSpPr>
              <p:cNvPr id="200" name="TextBox 199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201" name="TextBox 200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</p:grpSp>
      <p:grpSp>
        <p:nvGrpSpPr>
          <p:cNvPr id="3" name="Group 47"/>
          <p:cNvGrpSpPr/>
          <p:nvPr/>
        </p:nvGrpSpPr>
        <p:grpSpPr>
          <a:xfrm>
            <a:off x="1600200" y="1920240"/>
            <a:ext cx="137160" cy="441960"/>
            <a:chOff x="990600" y="2286000"/>
            <a:chExt cx="137160" cy="441960"/>
          </a:xfrm>
          <a:solidFill>
            <a:srgbClr val="000090"/>
          </a:solidFill>
        </p:grpSpPr>
        <p:cxnSp>
          <p:nvCxnSpPr>
            <p:cNvPr id="46" name="Straight Arrow Connector 45"/>
            <p:cNvCxnSpPr/>
            <p:nvPr/>
          </p:nvCxnSpPr>
          <p:spPr>
            <a:xfrm rot="5400000">
              <a:off x="913606" y="2437606"/>
              <a:ext cx="304800" cy="1588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990600" y="2590800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" name="Picture 204" descr="latex-image-1.pdf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2175641" y="5185035"/>
            <a:ext cx="183931" cy="213360"/>
          </a:xfrm>
          <a:prstGeom prst="rect">
            <a:avLst/>
          </a:prstGeom>
        </p:spPr>
      </p:pic>
      <p:sp>
        <p:nvSpPr>
          <p:cNvPr id="206" name="Freeform 205"/>
          <p:cNvSpPr/>
          <p:nvPr/>
        </p:nvSpPr>
        <p:spPr>
          <a:xfrm>
            <a:off x="2028496" y="4876800"/>
            <a:ext cx="1324304" cy="229147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7" name="Picture 206" descr="latex-image-1.pdf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2577342" y="4964318"/>
            <a:ext cx="191477" cy="150446"/>
          </a:xfrm>
          <a:prstGeom prst="rect">
            <a:avLst/>
          </a:prstGeom>
          <a:noFill/>
        </p:spPr>
      </p:pic>
      <p:sp>
        <p:nvSpPr>
          <p:cNvPr id="208" name="Oval 207"/>
          <p:cNvSpPr/>
          <p:nvPr/>
        </p:nvSpPr>
        <p:spPr>
          <a:xfrm>
            <a:off x="2392680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9" name="Group 208"/>
          <p:cNvGrpSpPr/>
          <p:nvPr/>
        </p:nvGrpSpPr>
        <p:grpSpPr>
          <a:xfrm>
            <a:off x="4648200" y="5486400"/>
            <a:ext cx="1666875" cy="1066800"/>
            <a:chOff x="4648200" y="3352800"/>
            <a:chExt cx="1666875" cy="1066800"/>
          </a:xfrm>
        </p:grpSpPr>
        <p:pic>
          <p:nvPicPr>
            <p:cNvPr id="210" name="Picture 209" descr="high_jump_frames0110.PNG"/>
            <p:cNvPicPr>
              <a:picLocks noChangeAspect="1"/>
            </p:cNvPicPr>
            <p:nvPr/>
          </p:nvPicPr>
          <p:blipFill>
            <a:blip r:embed="rId19" cstate="print">
              <a:alphaModFix amt="50000"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211" name="Picture 210" descr="high_jump_frames0115.PNG"/>
            <p:cNvPicPr>
              <a:picLocks noChangeAspect="1"/>
            </p:cNvPicPr>
            <p:nvPr/>
          </p:nvPicPr>
          <p:blipFill>
            <a:blip r:embed="rId20" cstate="print">
              <a:alphaModFix amt="50000"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212" name="Picture 211" descr="high_jump_frames0120.PNG"/>
            <p:cNvPicPr>
              <a:picLocks noChangeAspect="1"/>
            </p:cNvPicPr>
            <p:nvPr/>
          </p:nvPicPr>
          <p:blipFill>
            <a:blip r:embed="rId21" cstate="print">
              <a:alphaModFix amt="50000"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213" name="Picture 212" descr="latex-image-1.pdf"/>
          <p:cNvPicPr>
            <a:picLocks noChangeAspect="1"/>
          </p:cNvPicPr>
          <p:nvPr/>
        </p:nvPicPr>
        <p:blipFill>
          <a:blip r:embed="rId22" cstate="print">
            <a:alphaModFix amt="50000"/>
          </a:blip>
          <a:stretch>
            <a:fillRect/>
          </a:stretch>
        </p:blipFill>
        <p:spPr>
          <a:xfrm>
            <a:off x="4267200" y="6248400"/>
            <a:ext cx="266065" cy="225132"/>
          </a:xfrm>
          <a:prstGeom prst="rect">
            <a:avLst/>
          </a:prstGeom>
          <a:ln>
            <a:noFill/>
          </a:ln>
        </p:spPr>
      </p:pic>
      <p:pic>
        <p:nvPicPr>
          <p:cNvPr id="217" name="Picture 216" descr="latex-image-1.pdf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8001000" y="6248400"/>
            <a:ext cx="275896" cy="227615"/>
          </a:xfrm>
          <a:prstGeom prst="rect">
            <a:avLst/>
          </a:prstGeom>
        </p:spPr>
      </p:pic>
      <p:pic>
        <p:nvPicPr>
          <p:cNvPr id="218" name="Picture 217" descr="latex-image-1.pd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219200" y="6248400"/>
            <a:ext cx="266700" cy="225669"/>
          </a:xfrm>
          <a:prstGeom prst="rect">
            <a:avLst/>
          </a:prstGeom>
          <a:ln>
            <a:noFill/>
          </a:ln>
        </p:spPr>
      </p:pic>
      <p:cxnSp>
        <p:nvCxnSpPr>
          <p:cNvPr id="219" name="Straight Arrow Connector 218"/>
          <p:cNvCxnSpPr/>
          <p:nvPr/>
        </p:nvCxnSpPr>
        <p:spPr>
          <a:xfrm rot="5400000" flipH="1" flipV="1">
            <a:off x="2209811" y="5406269"/>
            <a:ext cx="461121" cy="3942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0" name="Group 219"/>
          <p:cNvGrpSpPr/>
          <p:nvPr/>
        </p:nvGrpSpPr>
        <p:grpSpPr>
          <a:xfrm>
            <a:off x="1524000" y="5486400"/>
            <a:ext cx="2000250" cy="1066800"/>
            <a:chOff x="2667000" y="3657600"/>
            <a:chExt cx="2286000" cy="1219200"/>
          </a:xfrm>
        </p:grpSpPr>
        <p:pic>
          <p:nvPicPr>
            <p:cNvPr id="221" name="Picture 220" descr="high_jump_frames0000.PNG"/>
            <p:cNvPicPr>
              <a:picLocks noChangeAspect="1"/>
            </p:cNvPicPr>
            <p:nvPr/>
          </p:nvPicPr>
          <p:blipFill>
            <a:blip r:embed="rId25" cstate="print"/>
            <a:srcRect l="40309" t="21014" r="36496" b="32609"/>
            <a:stretch>
              <a:fillRect/>
            </a:stretch>
          </p:blipFill>
          <p:spPr>
            <a:xfrm>
              <a:off x="2667000" y="3657600"/>
              <a:ext cx="807156" cy="1219200"/>
            </a:xfrm>
            <a:prstGeom prst="rect">
              <a:avLst/>
            </a:prstGeom>
          </p:spPr>
        </p:pic>
        <p:pic>
          <p:nvPicPr>
            <p:cNvPr id="222" name="Picture 221" descr="high_jump_frames0010.PNG"/>
            <p:cNvPicPr>
              <a:picLocks noChangeAspect="1"/>
            </p:cNvPicPr>
            <p:nvPr/>
          </p:nvPicPr>
          <p:blipFill>
            <a:blip r:embed="rId26" cstate="print"/>
            <a:srcRect l="36577" t="23188" r="38686" b="30435"/>
            <a:stretch>
              <a:fillRect/>
            </a:stretch>
          </p:blipFill>
          <p:spPr>
            <a:xfrm>
              <a:off x="3177822" y="3657600"/>
              <a:ext cx="860778" cy="1219200"/>
            </a:xfrm>
            <a:prstGeom prst="rect">
              <a:avLst/>
            </a:prstGeom>
          </p:spPr>
        </p:pic>
        <p:pic>
          <p:nvPicPr>
            <p:cNvPr id="223" name="Picture 222" descr="high_jump_frames0040.PNG"/>
            <p:cNvPicPr>
              <a:picLocks noChangeAspect="1"/>
            </p:cNvPicPr>
            <p:nvPr/>
          </p:nvPicPr>
          <p:blipFill>
            <a:blip r:embed="rId27" cstate="print"/>
            <a:srcRect l="10949" t="23188" r="64963" b="30435"/>
            <a:stretch>
              <a:fillRect/>
            </a:stretch>
          </p:blipFill>
          <p:spPr>
            <a:xfrm>
              <a:off x="3657600" y="3657600"/>
              <a:ext cx="838200" cy="1219200"/>
            </a:xfrm>
            <a:prstGeom prst="rect">
              <a:avLst/>
            </a:prstGeom>
          </p:spPr>
        </p:pic>
        <p:pic>
          <p:nvPicPr>
            <p:cNvPr id="224" name="Picture 223" descr="high_jump_frames0100.PNG"/>
            <p:cNvPicPr>
              <a:picLocks noChangeAspect="1"/>
            </p:cNvPicPr>
            <p:nvPr/>
          </p:nvPicPr>
          <p:blipFill>
            <a:blip r:embed="rId28" cstate="print"/>
            <a:srcRect l="10439" t="23029" r="58245" b="3278"/>
            <a:stretch>
              <a:fillRect/>
            </a:stretch>
          </p:blipFill>
          <p:spPr>
            <a:xfrm>
              <a:off x="4267200" y="3657600"/>
              <a:ext cx="685800" cy="1219200"/>
            </a:xfrm>
            <a:prstGeom prst="rect">
              <a:avLst/>
            </a:prstGeom>
          </p:spPr>
        </p:pic>
      </p:grpSp>
      <p:grpSp>
        <p:nvGrpSpPr>
          <p:cNvPr id="225" name="Group 224"/>
          <p:cNvGrpSpPr/>
          <p:nvPr/>
        </p:nvGrpSpPr>
        <p:grpSpPr>
          <a:xfrm>
            <a:off x="6705600" y="5486400"/>
            <a:ext cx="1266825" cy="1066800"/>
            <a:chOff x="6705600" y="3352800"/>
            <a:chExt cx="1266825" cy="1066800"/>
          </a:xfrm>
        </p:grpSpPr>
        <p:pic>
          <p:nvPicPr>
            <p:cNvPr id="226" name="Picture 225" descr="high_jump_frames0130.PNG"/>
            <p:cNvPicPr>
              <a:picLocks noChangeAspect="1"/>
            </p:cNvPicPr>
            <p:nvPr/>
          </p:nvPicPr>
          <p:blipFill>
            <a:blip r:embed="rId29" cstate="print">
              <a:alphaModFix amt="50000"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227" name="Picture 226" descr="high_jump_frames0128.PNG"/>
            <p:cNvPicPr>
              <a:picLocks noChangeAspect="1"/>
            </p:cNvPicPr>
            <p:nvPr/>
          </p:nvPicPr>
          <p:blipFill>
            <a:blip r:embed="rId30" cstate="print">
              <a:alphaModFix amt="50000"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sp>
        <p:nvSpPr>
          <p:cNvPr id="87" name="Slide Number Placeholder 8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pic>
        <p:nvPicPr>
          <p:cNvPr id="99" name="Picture 98" descr="latex-image-1.pdf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571910" y="2362200"/>
            <a:ext cx="256890" cy="265176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0" y="2667000"/>
            <a:ext cx="47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Match Motion Segment 1: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Consider a candidate location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Matching score for this segment:</a:t>
            </a:r>
          </a:p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pic>
        <p:nvPicPr>
          <p:cNvPr id="101" name="Picture 100" descr="latex-image-1.pdf"/>
          <p:cNvPicPr>
            <a:picLocks noChangeAspect="1"/>
          </p:cNvPicPr>
          <p:nvPr/>
        </p:nvPicPr>
        <p:blipFill>
          <a:blip r:embed="rId31" cstate="print">
            <a:alphaModFix amt="50000"/>
          </a:blip>
          <a:stretch>
            <a:fillRect/>
          </a:stretch>
        </p:blipFill>
        <p:spPr>
          <a:xfrm>
            <a:off x="4038600" y="3181528"/>
            <a:ext cx="250112" cy="258180"/>
          </a:xfrm>
          <a:prstGeom prst="rect">
            <a:avLst/>
          </a:prstGeom>
        </p:spPr>
      </p:pic>
      <p:pic>
        <p:nvPicPr>
          <p:cNvPr id="104" name="Picture 103" descr="latex-image-1.pdf"/>
          <p:cNvPicPr>
            <a:picLocks noChangeAspect="1"/>
          </p:cNvPicPr>
          <p:nvPr/>
        </p:nvPicPr>
        <p:blipFill>
          <a:blip r:embed="rId3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rcRect r="96337" b="-6724"/>
          <a:stretch>
            <a:fillRect/>
          </a:stretch>
        </p:blipFill>
        <p:spPr>
          <a:xfrm>
            <a:off x="1828800" y="4043858"/>
            <a:ext cx="228600" cy="299542"/>
          </a:xfrm>
          <a:prstGeom prst="rect">
            <a:avLst/>
          </a:prstGeom>
        </p:spPr>
      </p:pic>
      <p:pic>
        <p:nvPicPr>
          <p:cNvPr id="105" name="Picture 104" descr="latex-image-1.pdf"/>
          <p:cNvPicPr>
            <a:picLocks noChangeAspect="1"/>
          </p:cNvPicPr>
          <p:nvPr/>
        </p:nvPicPr>
        <p:blipFill>
          <a:blip r:embed="rId32" cstate="print"/>
          <a:srcRect l="4884" r="49939" b="-6724"/>
          <a:stretch>
            <a:fillRect/>
          </a:stretch>
        </p:blipFill>
        <p:spPr>
          <a:xfrm>
            <a:off x="2133600" y="4043858"/>
            <a:ext cx="2819400" cy="299542"/>
          </a:xfrm>
          <a:prstGeom prst="rect">
            <a:avLst/>
          </a:prstGeom>
        </p:spPr>
      </p:pic>
      <p:grpSp>
        <p:nvGrpSpPr>
          <p:cNvPr id="114" name="Group 113"/>
          <p:cNvGrpSpPr/>
          <p:nvPr/>
        </p:nvGrpSpPr>
        <p:grpSpPr>
          <a:xfrm>
            <a:off x="4724399" y="2743200"/>
            <a:ext cx="4211955" cy="707886"/>
            <a:chOff x="4724399" y="2743200"/>
            <a:chExt cx="4211955" cy="707886"/>
          </a:xfrm>
        </p:grpSpPr>
        <p:sp>
          <p:nvSpPr>
            <p:cNvPr id="111" name="TextBox 110"/>
            <p:cNvSpPr txBox="1"/>
            <p:nvPr/>
          </p:nvSpPr>
          <p:spPr>
            <a:xfrm>
              <a:off x="4724399" y="2743200"/>
              <a:ext cx="4211955" cy="707886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Appearance feature:</a:t>
              </a:r>
            </a:p>
            <a:p>
              <a:r>
                <a:rPr lang="en-US" sz="2000" dirty="0" smtClean="0"/>
                <a:t>histogram of video words</a:t>
              </a:r>
              <a:endParaRPr lang="en-US" sz="2000" dirty="0"/>
            </a:p>
          </p:txBody>
        </p:sp>
        <p:pic>
          <p:nvPicPr>
            <p:cNvPr id="113" name="Picture 112" descr="latex-image-1.pdf"/>
            <p:cNvPicPr>
              <a:picLocks noChangeAspect="1"/>
            </p:cNvPicPr>
            <p:nvPr/>
          </p:nvPicPr>
          <p:blipFill>
            <a:blip r:embed="rId33" cstate="print"/>
            <a:srcRect l="38234" b="208"/>
            <a:stretch>
              <a:fillRect/>
            </a:stretch>
          </p:blipFill>
          <p:spPr>
            <a:xfrm>
              <a:off x="7620000" y="3124200"/>
              <a:ext cx="861695" cy="304800"/>
            </a:xfrm>
            <a:prstGeom prst="rect">
              <a:avLst/>
            </a:prstGeom>
          </p:spPr>
        </p:pic>
      </p:grpSp>
      <p:pic>
        <p:nvPicPr>
          <p:cNvPr id="91" name="Picture 90" descr="latex-image-1.pdf"/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rcRect l="43956"/>
          <a:stretch>
            <a:fillRect/>
          </a:stretch>
        </p:blipFill>
        <p:spPr>
          <a:xfrm>
            <a:off x="4953000" y="4043858"/>
            <a:ext cx="3983355" cy="28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" name="Picture 70" descr="small_frame_0045.png"/>
          <p:cNvPicPr>
            <a:picLocks noChangeAspect="1"/>
          </p:cNvPicPr>
          <p:nvPr/>
        </p:nvPicPr>
        <p:blipFill>
          <a:blip r:embed="rId2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72" name="Picture 71" descr="small_frame_0055.png"/>
          <p:cNvPicPr>
            <a:picLocks noChangeAspect="1"/>
          </p:cNvPicPr>
          <p:nvPr/>
        </p:nvPicPr>
        <p:blipFill>
          <a:blip r:embed="rId3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73" name="Picture 72" descr="small_frame_0060.png"/>
          <p:cNvPicPr>
            <a:picLocks noChangeAspect="1"/>
          </p:cNvPicPr>
          <p:nvPr/>
        </p:nvPicPr>
        <p:blipFill>
          <a:blip r:embed="rId4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74" name="Picture 73" descr="small_frame_0065.png"/>
          <p:cNvPicPr>
            <a:picLocks noChangeAspect="1"/>
          </p:cNvPicPr>
          <p:nvPr/>
        </p:nvPicPr>
        <p:blipFill>
          <a:blip r:embed="rId5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75" name="Picture 74" descr="small_frame_0085.png"/>
          <p:cNvPicPr>
            <a:picLocks noChangeAspect="1"/>
          </p:cNvPicPr>
          <p:nvPr/>
        </p:nvPicPr>
        <p:blipFill>
          <a:blip r:embed="rId6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76" name="Picture 75" descr="small_frame_0095.png"/>
          <p:cNvPicPr>
            <a:picLocks noChangeAspect="1"/>
          </p:cNvPicPr>
          <p:nvPr/>
        </p:nvPicPr>
        <p:blipFill>
          <a:blip r:embed="rId7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77" name="Picture 76" descr="small_frame_0100.png"/>
          <p:cNvPicPr>
            <a:picLocks noChangeAspect="1"/>
          </p:cNvPicPr>
          <p:nvPr/>
        </p:nvPicPr>
        <p:blipFill>
          <a:blip r:embed="rId8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78" name="Picture 77" descr="small_frame_0105.png"/>
          <p:cNvPicPr>
            <a:picLocks noChangeAspect="1"/>
          </p:cNvPicPr>
          <p:nvPr/>
        </p:nvPicPr>
        <p:blipFill>
          <a:blip r:embed="rId9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79" name="Picture 78" descr="small_frame_0110.png"/>
          <p:cNvPicPr>
            <a:picLocks noChangeAspect="1"/>
          </p:cNvPicPr>
          <p:nvPr/>
        </p:nvPicPr>
        <p:blipFill>
          <a:blip r:embed="rId10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80" name="Picture 79" descr="small_frame_0115.png"/>
          <p:cNvPicPr>
            <a:picLocks noChangeAspect="1"/>
          </p:cNvPicPr>
          <p:nvPr/>
        </p:nvPicPr>
        <p:blipFill>
          <a:blip r:embed="rId11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09600" y="914400"/>
            <a:ext cx="2057400" cy="1219200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08"/>
          <p:cNvGrpSpPr/>
          <p:nvPr/>
        </p:nvGrpSpPr>
        <p:grpSpPr>
          <a:xfrm>
            <a:off x="762000" y="990600"/>
            <a:ext cx="1905001" cy="1100754"/>
            <a:chOff x="-1" y="3011873"/>
            <a:chExt cx="1905001" cy="1100754"/>
          </a:xfrm>
        </p:grpSpPr>
        <p:grpSp>
          <p:nvGrpSpPr>
            <p:cNvPr id="3" name="Group 78"/>
            <p:cNvGrpSpPr>
              <a:grpSpLocks/>
            </p:cNvGrpSpPr>
            <p:nvPr/>
          </p:nvGrpSpPr>
          <p:grpSpPr bwMode="auto">
            <a:xfrm>
              <a:off x="990600" y="3402806"/>
              <a:ext cx="381000" cy="76200"/>
              <a:chOff x="4545" y="3339"/>
              <a:chExt cx="240" cy="48"/>
            </a:xfrm>
          </p:grpSpPr>
          <p:sp>
            <p:nvSpPr>
              <p:cNvPr id="70" name="Oval 79"/>
              <p:cNvSpPr>
                <a:spLocks noChangeArrowheads="1"/>
              </p:cNvSpPr>
              <p:nvPr/>
            </p:nvSpPr>
            <p:spPr bwMode="auto">
              <a:xfrm flipH="1">
                <a:off x="4737" y="3339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80"/>
              <p:cNvSpPr>
                <a:spLocks noChangeArrowheads="1"/>
              </p:cNvSpPr>
              <p:nvPr/>
            </p:nvSpPr>
            <p:spPr bwMode="auto">
              <a:xfrm flipH="1">
                <a:off x="4641" y="3339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Oval 81"/>
              <p:cNvSpPr>
                <a:spLocks noChangeArrowheads="1"/>
              </p:cNvSpPr>
              <p:nvPr/>
            </p:nvSpPr>
            <p:spPr bwMode="auto">
              <a:xfrm flipH="1">
                <a:off x="4545" y="3339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" name="Rectangle 87"/>
            <p:cNvSpPr>
              <a:spLocks noChangeArrowheads="1"/>
            </p:cNvSpPr>
            <p:nvPr/>
          </p:nvSpPr>
          <p:spPr bwMode="auto">
            <a:xfrm>
              <a:off x="921063" y="3835628"/>
              <a:ext cx="9839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altLang="zh-CN" sz="1200" b="1" dirty="0" smtClean="0">
                  <a:ea typeface="宋体" charset="-122"/>
                  <a:cs typeface="宋体" charset="-122"/>
                </a:rPr>
                <a:t>Video words</a:t>
              </a:r>
              <a:endParaRPr lang="el-GR" sz="1200" b="1" dirty="0">
                <a:ea typeface="宋体" charset="-122"/>
                <a:cs typeface="宋体" charset="-122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62000" y="3890371"/>
              <a:ext cx="164592" cy="16459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10210" y="3890371"/>
              <a:ext cx="164592" cy="164592"/>
            </a:xfrm>
            <a:prstGeom prst="ellipse">
              <a:avLst/>
            </a:prstGeom>
            <a:noFill/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02683" y="3890371"/>
              <a:ext cx="164592" cy="164592"/>
            </a:xfrm>
            <a:prstGeom prst="ellips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73608" y="3104674"/>
              <a:ext cx="164592" cy="73015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>
              <a:off x="793" y="3833245"/>
              <a:ext cx="1463040" cy="1588"/>
            </a:xfrm>
            <a:prstGeom prst="straightConnector1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rot="5400000" flipH="1" flipV="1">
              <a:off x="-410687" y="3422559"/>
              <a:ext cx="822960" cy="1588"/>
            </a:xfrm>
            <a:prstGeom prst="straightConnector1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410210" y="3402806"/>
              <a:ext cx="164592" cy="430439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02683" y="3233473"/>
              <a:ext cx="164592" cy="599772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2" name="Picture 111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14782" y="990600"/>
            <a:ext cx="676018" cy="247650"/>
          </a:xfrm>
          <a:prstGeom prst="rect">
            <a:avLst/>
          </a:prstGeom>
        </p:spPr>
      </p:pic>
      <p:sp>
        <p:nvSpPr>
          <p:cNvPr id="165" name="Rounded Rectangle 164"/>
          <p:cNvSpPr/>
          <p:nvPr/>
        </p:nvSpPr>
        <p:spPr>
          <a:xfrm>
            <a:off x="228600" y="4853959"/>
            <a:ext cx="8763000" cy="17754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85"/>
          <p:cNvGrpSpPr/>
          <p:nvPr/>
        </p:nvGrpSpPr>
        <p:grpSpPr>
          <a:xfrm>
            <a:off x="533400" y="4800600"/>
            <a:ext cx="422675" cy="463723"/>
            <a:chOff x="533400" y="2667000"/>
            <a:chExt cx="422675" cy="463723"/>
          </a:xfrm>
        </p:grpSpPr>
        <p:sp>
          <p:nvSpPr>
            <p:cNvPr id="194" name="TextBox 193"/>
            <p:cNvSpPr txBox="1"/>
            <p:nvPr/>
          </p:nvSpPr>
          <p:spPr>
            <a:xfrm>
              <a:off x="533400" y="2761391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607811" y="2667000"/>
              <a:ext cx="348264" cy="384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5" name="Group 186"/>
          <p:cNvGrpSpPr/>
          <p:nvPr/>
        </p:nvGrpSpPr>
        <p:grpSpPr>
          <a:xfrm>
            <a:off x="7798050" y="4800600"/>
            <a:ext cx="583950" cy="463723"/>
            <a:chOff x="7798050" y="2667000"/>
            <a:chExt cx="583950" cy="463723"/>
          </a:xfrm>
        </p:grpSpPr>
        <p:sp>
          <p:nvSpPr>
            <p:cNvPr id="192" name="TextBox 191"/>
            <p:cNvSpPr txBox="1"/>
            <p:nvPr/>
          </p:nvSpPr>
          <p:spPr>
            <a:xfrm>
              <a:off x="7997159" y="2761391"/>
              <a:ext cx="384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7798050" y="2667000"/>
              <a:ext cx="384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172" name="Straight Arrow Connector 171"/>
          <p:cNvCxnSpPr>
            <a:endCxn id="190" idx="4"/>
          </p:cNvCxnSpPr>
          <p:nvPr/>
        </p:nvCxnSpPr>
        <p:spPr>
          <a:xfrm rot="5400000" flipH="1" flipV="1">
            <a:off x="5300052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endCxn id="191" idx="4"/>
          </p:cNvCxnSpPr>
          <p:nvPr/>
        </p:nvCxnSpPr>
        <p:spPr>
          <a:xfrm rot="5400000" flipH="1" flipV="1">
            <a:off x="6972054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Freeform 174"/>
          <p:cNvSpPr/>
          <p:nvPr/>
        </p:nvSpPr>
        <p:spPr>
          <a:xfrm>
            <a:off x="6722165" y="4765894"/>
            <a:ext cx="827690" cy="33950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Freeform 176"/>
          <p:cNvSpPr/>
          <p:nvPr/>
        </p:nvSpPr>
        <p:spPr>
          <a:xfrm>
            <a:off x="5173717" y="4648200"/>
            <a:ext cx="717331" cy="4498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9" name="Picture 178" descr="latex-image-1.pdf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49614" y="4909138"/>
            <a:ext cx="200752" cy="152295"/>
          </a:xfrm>
          <a:prstGeom prst="rect">
            <a:avLst/>
          </a:prstGeom>
          <a:noFill/>
        </p:spPr>
      </p:pic>
      <p:pic>
        <p:nvPicPr>
          <p:cNvPr id="180" name="Picture 179" descr="latex-image-1.pdf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053241" y="4909138"/>
            <a:ext cx="197726" cy="149999"/>
          </a:xfrm>
          <a:prstGeom prst="rect">
            <a:avLst/>
          </a:prstGeom>
          <a:noFill/>
        </p:spPr>
      </p:pic>
      <p:cxnSp>
        <p:nvCxnSpPr>
          <p:cNvPr id="185" name="Straight Arrow Connector 184"/>
          <p:cNvCxnSpPr/>
          <p:nvPr/>
        </p:nvCxnSpPr>
        <p:spPr>
          <a:xfrm rot="5400000">
            <a:off x="-228025" y="5790625"/>
            <a:ext cx="1371600" cy="11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6" name="Picture 185" descr="latex-image-1.pdf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193028" y="5240214"/>
            <a:ext cx="191289" cy="213360"/>
          </a:xfrm>
          <a:prstGeom prst="rect">
            <a:avLst/>
          </a:prstGeom>
        </p:spPr>
      </p:pic>
      <p:pic>
        <p:nvPicPr>
          <p:cNvPr id="187" name="Picture 186" descr="latex-image-1.pdf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98700" y="5240214"/>
            <a:ext cx="191289" cy="213360"/>
          </a:xfrm>
          <a:prstGeom prst="rect">
            <a:avLst/>
          </a:prstGeom>
        </p:spPr>
      </p:pic>
      <p:cxnSp>
        <p:nvCxnSpPr>
          <p:cNvPr id="188" name="Straight Arrow Connector 187"/>
          <p:cNvCxnSpPr/>
          <p:nvPr/>
        </p:nvCxnSpPr>
        <p:spPr>
          <a:xfrm>
            <a:off x="457200" y="5105400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Oval 189"/>
          <p:cNvSpPr/>
          <p:nvPr/>
        </p:nvSpPr>
        <p:spPr>
          <a:xfrm>
            <a:off x="5404750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/>
          <p:cNvSpPr/>
          <p:nvPr/>
        </p:nvSpPr>
        <p:spPr>
          <a:xfrm>
            <a:off x="7076752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95"/>
          <p:cNvGrpSpPr/>
          <p:nvPr/>
        </p:nvGrpSpPr>
        <p:grpSpPr>
          <a:xfrm>
            <a:off x="457200" y="1974677"/>
            <a:ext cx="8001000" cy="470246"/>
            <a:chOff x="457200" y="1974677"/>
            <a:chExt cx="8001000" cy="470246"/>
          </a:xfrm>
        </p:grpSpPr>
        <p:cxnSp>
          <p:nvCxnSpPr>
            <p:cNvPr id="197" name="Straight Arrow Connector 196"/>
            <p:cNvCxnSpPr/>
            <p:nvPr/>
          </p:nvCxnSpPr>
          <p:spPr>
            <a:xfrm>
              <a:off x="457200" y="22860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184"/>
            <p:cNvGrpSpPr/>
            <p:nvPr/>
          </p:nvGrpSpPr>
          <p:grpSpPr>
            <a:xfrm>
              <a:off x="533400" y="1974677"/>
              <a:ext cx="422675" cy="463723"/>
              <a:chOff x="533400" y="1974677"/>
              <a:chExt cx="422675" cy="463723"/>
            </a:xfrm>
          </p:grpSpPr>
          <p:sp>
            <p:nvSpPr>
              <p:cNvPr id="202" name="TextBox 201"/>
              <p:cNvSpPr txBox="1"/>
              <p:nvPr/>
            </p:nvSpPr>
            <p:spPr>
              <a:xfrm>
                <a:off x="533400" y="2069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607811" y="1974677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8" name="Group 187"/>
            <p:cNvGrpSpPr/>
            <p:nvPr/>
          </p:nvGrpSpPr>
          <p:grpSpPr>
            <a:xfrm>
              <a:off x="7798050" y="1981200"/>
              <a:ext cx="583950" cy="463723"/>
              <a:chOff x="7798050" y="2667000"/>
              <a:chExt cx="583950" cy="463723"/>
            </a:xfrm>
          </p:grpSpPr>
          <p:sp>
            <p:nvSpPr>
              <p:cNvPr id="200" name="TextBox 199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201" name="TextBox 200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</p:grpSp>
      <p:grpSp>
        <p:nvGrpSpPr>
          <p:cNvPr id="9" name="Group 47"/>
          <p:cNvGrpSpPr/>
          <p:nvPr/>
        </p:nvGrpSpPr>
        <p:grpSpPr>
          <a:xfrm>
            <a:off x="1600200" y="1920240"/>
            <a:ext cx="137160" cy="441960"/>
            <a:chOff x="990600" y="2286000"/>
            <a:chExt cx="137160" cy="441960"/>
          </a:xfrm>
          <a:solidFill>
            <a:srgbClr val="000090"/>
          </a:solidFill>
        </p:grpSpPr>
        <p:cxnSp>
          <p:nvCxnSpPr>
            <p:cNvPr id="46" name="Straight Arrow Connector 45"/>
            <p:cNvCxnSpPr/>
            <p:nvPr/>
          </p:nvCxnSpPr>
          <p:spPr>
            <a:xfrm rot="5400000">
              <a:off x="913606" y="2437606"/>
              <a:ext cx="304800" cy="1588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990600" y="2590800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" name="Picture 204" descr="latex-image-1.pdf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2175641" y="5185035"/>
            <a:ext cx="183931" cy="213360"/>
          </a:xfrm>
          <a:prstGeom prst="rect">
            <a:avLst/>
          </a:prstGeom>
        </p:spPr>
      </p:pic>
      <p:sp>
        <p:nvSpPr>
          <p:cNvPr id="206" name="Freeform 205"/>
          <p:cNvSpPr/>
          <p:nvPr/>
        </p:nvSpPr>
        <p:spPr>
          <a:xfrm>
            <a:off x="2028496" y="4876800"/>
            <a:ext cx="1324304" cy="229147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7" name="Picture 206" descr="latex-image-1.pdf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2577342" y="4964318"/>
            <a:ext cx="191477" cy="150446"/>
          </a:xfrm>
          <a:prstGeom prst="rect">
            <a:avLst/>
          </a:prstGeom>
          <a:noFill/>
        </p:spPr>
      </p:pic>
      <p:sp>
        <p:nvSpPr>
          <p:cNvPr id="208" name="Oval 207"/>
          <p:cNvSpPr/>
          <p:nvPr/>
        </p:nvSpPr>
        <p:spPr>
          <a:xfrm>
            <a:off x="2392680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208"/>
          <p:cNvGrpSpPr/>
          <p:nvPr/>
        </p:nvGrpSpPr>
        <p:grpSpPr>
          <a:xfrm>
            <a:off x="4648200" y="5486400"/>
            <a:ext cx="1666875" cy="1066800"/>
            <a:chOff x="4648200" y="3352800"/>
            <a:chExt cx="1666875" cy="1066800"/>
          </a:xfrm>
        </p:grpSpPr>
        <p:pic>
          <p:nvPicPr>
            <p:cNvPr id="210" name="Picture 209" descr="high_jump_frames0110.PNG"/>
            <p:cNvPicPr>
              <a:picLocks noChangeAspect="1"/>
            </p:cNvPicPr>
            <p:nvPr/>
          </p:nvPicPr>
          <p:blipFill>
            <a:blip r:embed="rId19" cstate="print">
              <a:alphaModFix amt="50000"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211" name="Picture 210" descr="high_jump_frames0115.PNG"/>
            <p:cNvPicPr>
              <a:picLocks noChangeAspect="1"/>
            </p:cNvPicPr>
            <p:nvPr/>
          </p:nvPicPr>
          <p:blipFill>
            <a:blip r:embed="rId20" cstate="print">
              <a:alphaModFix amt="50000"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212" name="Picture 211" descr="high_jump_frames0120.PNG"/>
            <p:cNvPicPr>
              <a:picLocks noChangeAspect="1"/>
            </p:cNvPicPr>
            <p:nvPr/>
          </p:nvPicPr>
          <p:blipFill>
            <a:blip r:embed="rId21" cstate="print">
              <a:alphaModFix amt="50000"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213" name="Picture 212" descr="latex-image-1.pdf"/>
          <p:cNvPicPr>
            <a:picLocks noChangeAspect="1"/>
          </p:cNvPicPr>
          <p:nvPr/>
        </p:nvPicPr>
        <p:blipFill>
          <a:blip r:embed="rId22" cstate="print">
            <a:alphaModFix amt="50000"/>
          </a:blip>
          <a:stretch>
            <a:fillRect/>
          </a:stretch>
        </p:blipFill>
        <p:spPr>
          <a:xfrm>
            <a:off x="4267200" y="6248400"/>
            <a:ext cx="266065" cy="225132"/>
          </a:xfrm>
          <a:prstGeom prst="rect">
            <a:avLst/>
          </a:prstGeom>
          <a:ln>
            <a:noFill/>
          </a:ln>
        </p:spPr>
      </p:pic>
      <p:pic>
        <p:nvPicPr>
          <p:cNvPr id="217" name="Picture 216" descr="latex-image-1.pdf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8001000" y="6248400"/>
            <a:ext cx="275896" cy="227615"/>
          </a:xfrm>
          <a:prstGeom prst="rect">
            <a:avLst/>
          </a:prstGeom>
        </p:spPr>
      </p:pic>
      <p:pic>
        <p:nvPicPr>
          <p:cNvPr id="218" name="Picture 217" descr="latex-image-1.pd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219200" y="6248400"/>
            <a:ext cx="266700" cy="225669"/>
          </a:xfrm>
          <a:prstGeom prst="rect">
            <a:avLst/>
          </a:prstGeom>
          <a:ln>
            <a:noFill/>
          </a:ln>
        </p:spPr>
      </p:pic>
      <p:cxnSp>
        <p:nvCxnSpPr>
          <p:cNvPr id="219" name="Straight Arrow Connector 218"/>
          <p:cNvCxnSpPr/>
          <p:nvPr/>
        </p:nvCxnSpPr>
        <p:spPr>
          <a:xfrm rot="5400000" flipH="1" flipV="1">
            <a:off x="2209811" y="5406269"/>
            <a:ext cx="461121" cy="3942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219"/>
          <p:cNvGrpSpPr/>
          <p:nvPr/>
        </p:nvGrpSpPr>
        <p:grpSpPr>
          <a:xfrm>
            <a:off x="1524000" y="5486400"/>
            <a:ext cx="2000250" cy="1066800"/>
            <a:chOff x="2667000" y="3657600"/>
            <a:chExt cx="2286000" cy="1219200"/>
          </a:xfrm>
        </p:grpSpPr>
        <p:pic>
          <p:nvPicPr>
            <p:cNvPr id="221" name="Picture 220" descr="high_jump_frames0000.PNG"/>
            <p:cNvPicPr>
              <a:picLocks noChangeAspect="1"/>
            </p:cNvPicPr>
            <p:nvPr/>
          </p:nvPicPr>
          <p:blipFill>
            <a:blip r:embed="rId25" cstate="print"/>
            <a:srcRect l="40309" t="21014" r="36496" b="32609"/>
            <a:stretch>
              <a:fillRect/>
            </a:stretch>
          </p:blipFill>
          <p:spPr>
            <a:xfrm>
              <a:off x="2667000" y="3657600"/>
              <a:ext cx="807156" cy="1219200"/>
            </a:xfrm>
            <a:prstGeom prst="rect">
              <a:avLst/>
            </a:prstGeom>
          </p:spPr>
        </p:pic>
        <p:pic>
          <p:nvPicPr>
            <p:cNvPr id="222" name="Picture 221" descr="high_jump_frames0010.PNG"/>
            <p:cNvPicPr>
              <a:picLocks noChangeAspect="1"/>
            </p:cNvPicPr>
            <p:nvPr/>
          </p:nvPicPr>
          <p:blipFill>
            <a:blip r:embed="rId26" cstate="print"/>
            <a:srcRect l="36577" t="23188" r="38686" b="30435"/>
            <a:stretch>
              <a:fillRect/>
            </a:stretch>
          </p:blipFill>
          <p:spPr>
            <a:xfrm>
              <a:off x="3177822" y="3657600"/>
              <a:ext cx="860778" cy="1219200"/>
            </a:xfrm>
            <a:prstGeom prst="rect">
              <a:avLst/>
            </a:prstGeom>
          </p:spPr>
        </p:pic>
        <p:pic>
          <p:nvPicPr>
            <p:cNvPr id="223" name="Picture 222" descr="high_jump_frames0040.PNG"/>
            <p:cNvPicPr>
              <a:picLocks noChangeAspect="1"/>
            </p:cNvPicPr>
            <p:nvPr/>
          </p:nvPicPr>
          <p:blipFill>
            <a:blip r:embed="rId27" cstate="print"/>
            <a:srcRect l="10949" t="23188" r="64963" b="30435"/>
            <a:stretch>
              <a:fillRect/>
            </a:stretch>
          </p:blipFill>
          <p:spPr>
            <a:xfrm>
              <a:off x="3657600" y="3657600"/>
              <a:ext cx="838200" cy="1219200"/>
            </a:xfrm>
            <a:prstGeom prst="rect">
              <a:avLst/>
            </a:prstGeom>
          </p:spPr>
        </p:pic>
        <p:pic>
          <p:nvPicPr>
            <p:cNvPr id="224" name="Picture 223" descr="high_jump_frames0100.PNG"/>
            <p:cNvPicPr>
              <a:picLocks noChangeAspect="1"/>
            </p:cNvPicPr>
            <p:nvPr/>
          </p:nvPicPr>
          <p:blipFill>
            <a:blip r:embed="rId28" cstate="print"/>
            <a:srcRect l="10439" t="23029" r="58245" b="3278"/>
            <a:stretch>
              <a:fillRect/>
            </a:stretch>
          </p:blipFill>
          <p:spPr>
            <a:xfrm>
              <a:off x="4267200" y="3657600"/>
              <a:ext cx="685800" cy="1219200"/>
            </a:xfrm>
            <a:prstGeom prst="rect">
              <a:avLst/>
            </a:prstGeom>
          </p:spPr>
        </p:pic>
      </p:grpSp>
      <p:grpSp>
        <p:nvGrpSpPr>
          <p:cNvPr id="12" name="Group 224"/>
          <p:cNvGrpSpPr/>
          <p:nvPr/>
        </p:nvGrpSpPr>
        <p:grpSpPr>
          <a:xfrm>
            <a:off x="6705600" y="5486400"/>
            <a:ext cx="1266825" cy="1066800"/>
            <a:chOff x="6705600" y="3352800"/>
            <a:chExt cx="1266825" cy="1066800"/>
          </a:xfrm>
        </p:grpSpPr>
        <p:pic>
          <p:nvPicPr>
            <p:cNvPr id="226" name="Picture 225" descr="high_jump_frames0130.PNG"/>
            <p:cNvPicPr>
              <a:picLocks noChangeAspect="1"/>
            </p:cNvPicPr>
            <p:nvPr/>
          </p:nvPicPr>
          <p:blipFill>
            <a:blip r:embed="rId29" cstate="print">
              <a:alphaModFix amt="50000"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227" name="Picture 226" descr="high_jump_frames0128.PNG"/>
            <p:cNvPicPr>
              <a:picLocks noChangeAspect="1"/>
            </p:cNvPicPr>
            <p:nvPr/>
          </p:nvPicPr>
          <p:blipFill>
            <a:blip r:embed="rId30" cstate="print">
              <a:alphaModFix amt="50000"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sp>
        <p:nvSpPr>
          <p:cNvPr id="87" name="Slide Number Placeholder 8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  <p:pic>
        <p:nvPicPr>
          <p:cNvPr id="96" name="Picture 95" descr="latex-image-1.pdf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2667000" y="4057511"/>
            <a:ext cx="1395095" cy="305435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pic>
        <p:nvPicPr>
          <p:cNvPr id="99" name="Picture 98" descr="latex-image-1.pd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571910" y="2362200"/>
            <a:ext cx="256890" cy="265176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0" y="2667000"/>
            <a:ext cx="47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Match Motion Segment 1: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Consider a candidate location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Matching score for this segment:</a:t>
            </a:r>
          </a:p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pic>
        <p:nvPicPr>
          <p:cNvPr id="101" name="Picture 100" descr="latex-image-1.pdf"/>
          <p:cNvPicPr>
            <a:picLocks noChangeAspect="1"/>
          </p:cNvPicPr>
          <p:nvPr/>
        </p:nvPicPr>
        <p:blipFill>
          <a:blip r:embed="rId32" cstate="print">
            <a:alphaModFix amt="50000"/>
          </a:blip>
          <a:stretch>
            <a:fillRect/>
          </a:stretch>
        </p:blipFill>
        <p:spPr>
          <a:xfrm>
            <a:off x="4038600" y="3181528"/>
            <a:ext cx="250112" cy="258180"/>
          </a:xfrm>
          <a:prstGeom prst="rect">
            <a:avLst/>
          </a:prstGeom>
        </p:spPr>
      </p:pic>
      <p:pic>
        <p:nvPicPr>
          <p:cNvPr id="104" name="Picture 103" descr="latex-image-1.pdf"/>
          <p:cNvPicPr>
            <a:picLocks noChangeAspect="1"/>
          </p:cNvPicPr>
          <p:nvPr/>
        </p:nvPicPr>
        <p:blipFill>
          <a:blip r:embed="rId3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rcRect r="96337" b="-6724"/>
          <a:stretch>
            <a:fillRect/>
          </a:stretch>
        </p:blipFill>
        <p:spPr>
          <a:xfrm>
            <a:off x="1828800" y="4043858"/>
            <a:ext cx="228600" cy="299542"/>
          </a:xfrm>
          <a:prstGeom prst="rect">
            <a:avLst/>
          </a:prstGeom>
        </p:spPr>
      </p:pic>
      <p:pic>
        <p:nvPicPr>
          <p:cNvPr id="91" name="Picture 90" descr="latex-image-1.pdf"/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rcRect l="43956"/>
          <a:stretch>
            <a:fillRect/>
          </a:stretch>
        </p:blipFill>
        <p:spPr>
          <a:xfrm>
            <a:off x="4953000" y="4043858"/>
            <a:ext cx="3983355" cy="280670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4724399" y="2743200"/>
            <a:ext cx="4211955" cy="707886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Appearance similarity score:</a:t>
            </a:r>
          </a:p>
          <a:p>
            <a:r>
              <a:rPr lang="en-US" sz="2000" dirty="0" smtClean="0"/>
              <a:t>Chi-square kernel SVM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408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Activity landscape</a:t>
            </a:r>
            <a:endParaRPr lang="en-US" sz="3200" b="1" dirty="0"/>
          </a:p>
        </p:txBody>
      </p:sp>
      <p:sp>
        <p:nvSpPr>
          <p:cNvPr id="15" name="Oval 14"/>
          <p:cNvSpPr/>
          <p:nvPr/>
        </p:nvSpPr>
        <p:spPr>
          <a:xfrm>
            <a:off x="0" y="936486"/>
            <a:ext cx="1828800" cy="2286000"/>
          </a:xfrm>
          <a:prstGeom prst="ellipse">
            <a:avLst/>
          </a:prstGeom>
          <a:gradFill flip="none" rotWithShape="1">
            <a:gsLst>
              <a:gs pos="20000">
                <a:srgbClr val="FF0000"/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666040" y="936486"/>
            <a:ext cx="1828800" cy="2286000"/>
          </a:xfrm>
          <a:prstGeom prst="ellipse">
            <a:avLst/>
          </a:prstGeom>
          <a:gradFill flip="none" rotWithShape="1">
            <a:gsLst>
              <a:gs pos="25000">
                <a:schemeClr val="accent3"/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499060" y="936486"/>
            <a:ext cx="1828800" cy="2286000"/>
          </a:xfrm>
          <a:prstGeom prst="ellipse">
            <a:avLst/>
          </a:prstGeom>
          <a:gradFill flip="none" rotWithShape="1">
            <a:gsLst>
              <a:gs pos="25000">
                <a:srgbClr val="8064A2"/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315200" y="936486"/>
            <a:ext cx="1828800" cy="2286000"/>
          </a:xfrm>
          <a:prstGeom prst="ellipse">
            <a:avLst/>
          </a:prstGeom>
          <a:gradFill flip="none" rotWithShape="1">
            <a:gsLst>
              <a:gs pos="25000">
                <a:schemeClr val="accent2">
                  <a:lumMod val="75000"/>
                </a:schemeClr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833020" y="936486"/>
            <a:ext cx="1828800" cy="2286000"/>
          </a:xfrm>
          <a:prstGeom prst="ellipse">
            <a:avLst/>
          </a:prstGeom>
          <a:gradFill flip="none" rotWithShape="1">
            <a:gsLst>
              <a:gs pos="65000">
                <a:schemeClr val="bg1"/>
              </a:gs>
              <a:gs pos="25000">
                <a:schemeClr val="accent1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/>
          <a:srcRect l="6827" b="5263"/>
          <a:stretch>
            <a:fillRect/>
          </a:stretch>
        </p:blipFill>
        <p:spPr>
          <a:xfrm>
            <a:off x="452210" y="1469886"/>
            <a:ext cx="924381" cy="121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2639452"/>
            <a:ext cx="1371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Catch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6093223" y="3352800"/>
            <a:ext cx="297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latin typeface="Arial Narrow"/>
                <a:cs typeface="Arial Narrow"/>
              </a:rPr>
              <a:t>Temporal Scale (seconds)</a:t>
            </a:r>
            <a:endParaRPr lang="en-US" sz="1600" i="1" dirty="0">
              <a:latin typeface="Arial Narrow"/>
              <a:cs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1541" y="2438400"/>
            <a:ext cx="15361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Construction of a building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27660" y="2639452"/>
            <a:ext cx="1371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Football</a:t>
            </a:r>
            <a:endParaRPr lang="en-US" sz="1700" dirty="0"/>
          </a:p>
        </p:txBody>
      </p:sp>
      <p:sp>
        <p:nvSpPr>
          <p:cNvPr id="11" name="TextBox 10"/>
          <p:cNvSpPr txBox="1"/>
          <p:nvPr/>
        </p:nvSpPr>
        <p:spPr>
          <a:xfrm>
            <a:off x="3894640" y="2639452"/>
            <a:ext cx="1371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High Jump</a:t>
            </a:r>
            <a:endParaRPr lang="en-US" sz="1700" dirty="0"/>
          </a:p>
        </p:txBody>
      </p:sp>
      <p:sp>
        <p:nvSpPr>
          <p:cNvPr id="10" name="TextBox 9"/>
          <p:cNvSpPr txBox="1"/>
          <p:nvPr/>
        </p:nvSpPr>
        <p:spPr>
          <a:xfrm>
            <a:off x="1909220" y="2639452"/>
            <a:ext cx="1676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Run</a:t>
            </a:r>
            <a:endParaRPr lang="en-US" sz="17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4800" y="3054096"/>
            <a:ext cx="8686800" cy="1588"/>
          </a:xfrm>
          <a:prstGeom prst="straightConnector1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404520" y="3124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272863" y="3124200"/>
            <a:ext cx="61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21596" y="3124200"/>
            <a:ext cx="98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-1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105883" y="3124200"/>
            <a:ext cx="61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847212" y="3124200"/>
            <a:ext cx="76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7-8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 rot="5400000">
            <a:off x="223298" y="3054096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83210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266512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449814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633116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814730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8600" y="842664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Snapshot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7461541" y="688776"/>
            <a:ext cx="1536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Long term event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94840" y="819090"/>
            <a:ext cx="1837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Events</a:t>
            </a:r>
            <a:endParaRPr 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3894640" y="8190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Activities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1909220" y="842664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Atomic action</a:t>
            </a:r>
            <a:endParaRPr lang="en-US" sz="2000" dirty="0"/>
          </a:p>
        </p:txBody>
      </p:sp>
      <p:pic>
        <p:nvPicPr>
          <p:cNvPr id="42" name="running_part_small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113797" y="1582668"/>
            <a:ext cx="1267246" cy="993636"/>
          </a:xfrm>
          <a:prstGeom prst="rect">
            <a:avLst/>
          </a:prstGeom>
        </p:spPr>
      </p:pic>
      <p:pic>
        <p:nvPicPr>
          <p:cNvPr id="44" name="high_jump_test.avi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3893828" y="1581138"/>
            <a:ext cx="1373225" cy="996696"/>
          </a:xfrm>
          <a:prstGeom prst="rect">
            <a:avLst/>
          </a:prstGeom>
        </p:spPr>
      </p:pic>
      <p:pic>
        <p:nvPicPr>
          <p:cNvPr id="51" name="soccer_example.avi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5748996" y="1581138"/>
            <a:ext cx="1328928" cy="996696"/>
          </a:xfrm>
          <a:prstGeom prst="rect">
            <a:avLst/>
          </a:prstGeom>
        </p:spPr>
      </p:pic>
      <p:pic>
        <p:nvPicPr>
          <p:cNvPr id="52" name="building.avi">
            <a:hlinkClick r:id="" action="ppaction://media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7402802" y="1608211"/>
            <a:ext cx="1653596" cy="94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3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3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4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>
                <p:cTn id="2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>
                <p:cTn id="3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" name="Picture 70" descr="small_frame_0045.png"/>
          <p:cNvPicPr>
            <a:picLocks noChangeAspect="1"/>
          </p:cNvPicPr>
          <p:nvPr/>
        </p:nvPicPr>
        <p:blipFill>
          <a:blip r:embed="rId2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72" name="Picture 71" descr="small_frame_0055.png"/>
          <p:cNvPicPr>
            <a:picLocks noChangeAspect="1"/>
          </p:cNvPicPr>
          <p:nvPr/>
        </p:nvPicPr>
        <p:blipFill>
          <a:blip r:embed="rId3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73" name="Picture 72" descr="small_frame_0060.png"/>
          <p:cNvPicPr>
            <a:picLocks noChangeAspect="1"/>
          </p:cNvPicPr>
          <p:nvPr/>
        </p:nvPicPr>
        <p:blipFill>
          <a:blip r:embed="rId4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74" name="Picture 73" descr="small_frame_0065.png"/>
          <p:cNvPicPr>
            <a:picLocks noChangeAspect="1"/>
          </p:cNvPicPr>
          <p:nvPr/>
        </p:nvPicPr>
        <p:blipFill>
          <a:blip r:embed="rId5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75" name="Picture 74" descr="small_frame_0085.png"/>
          <p:cNvPicPr>
            <a:picLocks noChangeAspect="1"/>
          </p:cNvPicPr>
          <p:nvPr/>
        </p:nvPicPr>
        <p:blipFill>
          <a:blip r:embed="rId6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76" name="Picture 75" descr="small_frame_0095.png"/>
          <p:cNvPicPr>
            <a:picLocks noChangeAspect="1"/>
          </p:cNvPicPr>
          <p:nvPr/>
        </p:nvPicPr>
        <p:blipFill>
          <a:blip r:embed="rId7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77" name="Picture 76" descr="small_frame_0100.png"/>
          <p:cNvPicPr>
            <a:picLocks noChangeAspect="1"/>
          </p:cNvPicPr>
          <p:nvPr/>
        </p:nvPicPr>
        <p:blipFill>
          <a:blip r:embed="rId8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78" name="Picture 77" descr="small_frame_0105.png"/>
          <p:cNvPicPr>
            <a:picLocks noChangeAspect="1"/>
          </p:cNvPicPr>
          <p:nvPr/>
        </p:nvPicPr>
        <p:blipFill>
          <a:blip r:embed="rId9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79" name="Picture 78" descr="small_frame_0110.png"/>
          <p:cNvPicPr>
            <a:picLocks noChangeAspect="1"/>
          </p:cNvPicPr>
          <p:nvPr/>
        </p:nvPicPr>
        <p:blipFill>
          <a:blip r:embed="rId10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80" name="Picture 79" descr="small_frame_0115.png"/>
          <p:cNvPicPr>
            <a:picLocks noChangeAspect="1"/>
          </p:cNvPicPr>
          <p:nvPr/>
        </p:nvPicPr>
        <p:blipFill>
          <a:blip r:embed="rId11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09600" y="914400"/>
            <a:ext cx="2057400" cy="1219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Group 118"/>
          <p:cNvGrpSpPr/>
          <p:nvPr/>
        </p:nvGrpSpPr>
        <p:grpSpPr>
          <a:xfrm>
            <a:off x="457200" y="1974677"/>
            <a:ext cx="8001000" cy="470246"/>
            <a:chOff x="457200" y="1974677"/>
            <a:chExt cx="8001000" cy="470246"/>
          </a:xfrm>
        </p:grpSpPr>
        <p:cxnSp>
          <p:nvCxnSpPr>
            <p:cNvPr id="120" name="Straight Arrow Connector 119"/>
            <p:cNvCxnSpPr/>
            <p:nvPr/>
          </p:nvCxnSpPr>
          <p:spPr>
            <a:xfrm>
              <a:off x="457200" y="22860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Group 184"/>
            <p:cNvGrpSpPr/>
            <p:nvPr/>
          </p:nvGrpSpPr>
          <p:grpSpPr>
            <a:xfrm>
              <a:off x="533400" y="1974677"/>
              <a:ext cx="422675" cy="463723"/>
              <a:chOff x="533400" y="1974677"/>
              <a:chExt cx="422675" cy="463723"/>
            </a:xfrm>
          </p:grpSpPr>
          <p:sp>
            <p:nvSpPr>
              <p:cNvPr id="125" name="TextBox 124"/>
              <p:cNvSpPr txBox="1"/>
              <p:nvPr/>
            </p:nvSpPr>
            <p:spPr>
              <a:xfrm>
                <a:off x="533400" y="2069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607811" y="1974677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122" name="Group 187"/>
            <p:cNvGrpSpPr/>
            <p:nvPr/>
          </p:nvGrpSpPr>
          <p:grpSpPr>
            <a:xfrm>
              <a:off x="7798050" y="1981200"/>
              <a:ext cx="583950" cy="463723"/>
              <a:chOff x="7798050" y="2667000"/>
              <a:chExt cx="583950" cy="463723"/>
            </a:xfrm>
          </p:grpSpPr>
          <p:sp>
            <p:nvSpPr>
              <p:cNvPr id="123" name="TextBox 122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</p:grpSp>
      <p:grpSp>
        <p:nvGrpSpPr>
          <p:cNvPr id="3" name="Group 47"/>
          <p:cNvGrpSpPr/>
          <p:nvPr/>
        </p:nvGrpSpPr>
        <p:grpSpPr>
          <a:xfrm>
            <a:off x="1600200" y="1920240"/>
            <a:ext cx="137160" cy="441960"/>
            <a:chOff x="990600" y="2286000"/>
            <a:chExt cx="137160" cy="441960"/>
          </a:xfrm>
          <a:solidFill>
            <a:srgbClr val="000090"/>
          </a:solidFill>
        </p:grpSpPr>
        <p:cxnSp>
          <p:nvCxnSpPr>
            <p:cNvPr id="46" name="Straight Arrow Connector 45"/>
            <p:cNvCxnSpPr/>
            <p:nvPr/>
          </p:nvCxnSpPr>
          <p:spPr>
            <a:xfrm rot="5400000">
              <a:off x="913606" y="2437606"/>
              <a:ext cx="304800" cy="1588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990600" y="2590800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Rounded Rectangle 127"/>
          <p:cNvSpPr/>
          <p:nvPr/>
        </p:nvSpPr>
        <p:spPr>
          <a:xfrm>
            <a:off x="228600" y="4853959"/>
            <a:ext cx="8763000" cy="17754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185"/>
          <p:cNvGrpSpPr/>
          <p:nvPr/>
        </p:nvGrpSpPr>
        <p:grpSpPr>
          <a:xfrm>
            <a:off x="533400" y="4800600"/>
            <a:ext cx="422675" cy="463723"/>
            <a:chOff x="533400" y="2667000"/>
            <a:chExt cx="422675" cy="463723"/>
          </a:xfrm>
        </p:grpSpPr>
        <p:sp>
          <p:nvSpPr>
            <p:cNvPr id="157" name="TextBox 156"/>
            <p:cNvSpPr txBox="1"/>
            <p:nvPr/>
          </p:nvSpPr>
          <p:spPr>
            <a:xfrm>
              <a:off x="533400" y="2761391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607811" y="2667000"/>
              <a:ext cx="348264" cy="384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131" name="Group 186"/>
          <p:cNvGrpSpPr/>
          <p:nvPr/>
        </p:nvGrpSpPr>
        <p:grpSpPr>
          <a:xfrm>
            <a:off x="7798050" y="4800600"/>
            <a:ext cx="583950" cy="463723"/>
            <a:chOff x="7798050" y="2667000"/>
            <a:chExt cx="583950" cy="463723"/>
          </a:xfrm>
        </p:grpSpPr>
        <p:sp>
          <p:nvSpPr>
            <p:cNvPr id="155" name="TextBox 154"/>
            <p:cNvSpPr txBox="1"/>
            <p:nvPr/>
          </p:nvSpPr>
          <p:spPr>
            <a:xfrm>
              <a:off x="7997159" y="2761391"/>
              <a:ext cx="384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798050" y="2667000"/>
              <a:ext cx="384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135" name="Straight Arrow Connector 134"/>
          <p:cNvCxnSpPr>
            <a:endCxn id="153" idx="4"/>
          </p:cNvCxnSpPr>
          <p:nvPr/>
        </p:nvCxnSpPr>
        <p:spPr>
          <a:xfrm rot="5400000" flipH="1" flipV="1">
            <a:off x="5300052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endCxn id="154" idx="4"/>
          </p:cNvCxnSpPr>
          <p:nvPr/>
        </p:nvCxnSpPr>
        <p:spPr>
          <a:xfrm rot="5400000" flipH="1" flipV="1">
            <a:off x="6972054" y="5332040"/>
            <a:ext cx="308721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7" name="Picture 136" descr="latex-image-1.pdf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2175641" y="5185035"/>
            <a:ext cx="183931" cy="213360"/>
          </a:xfrm>
          <a:prstGeom prst="rect">
            <a:avLst/>
          </a:prstGeom>
        </p:spPr>
      </p:pic>
      <p:sp>
        <p:nvSpPr>
          <p:cNvPr id="138" name="Freeform 137"/>
          <p:cNvSpPr/>
          <p:nvPr/>
        </p:nvSpPr>
        <p:spPr>
          <a:xfrm>
            <a:off x="6722165" y="4765894"/>
            <a:ext cx="827690" cy="33950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138"/>
          <p:cNvSpPr/>
          <p:nvPr/>
        </p:nvSpPr>
        <p:spPr>
          <a:xfrm>
            <a:off x="2028496" y="4876800"/>
            <a:ext cx="1324304" cy="229147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39"/>
          <p:cNvSpPr/>
          <p:nvPr/>
        </p:nvSpPr>
        <p:spPr>
          <a:xfrm>
            <a:off x="5173717" y="4648200"/>
            <a:ext cx="717331" cy="4498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1" name="Picture 140" descr="latex-image-1.pdf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2577342" y="4964318"/>
            <a:ext cx="191477" cy="150446"/>
          </a:xfrm>
          <a:prstGeom prst="rect">
            <a:avLst/>
          </a:prstGeom>
          <a:noFill/>
        </p:spPr>
      </p:pic>
      <p:pic>
        <p:nvPicPr>
          <p:cNvPr id="142" name="Picture 141" descr="latex-image-1.pdf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49614" y="4909138"/>
            <a:ext cx="200752" cy="152295"/>
          </a:xfrm>
          <a:prstGeom prst="rect">
            <a:avLst/>
          </a:prstGeom>
          <a:noFill/>
        </p:spPr>
      </p:pic>
      <p:pic>
        <p:nvPicPr>
          <p:cNvPr id="143" name="Picture 142" descr="latex-image-1.pdf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053241" y="4909138"/>
            <a:ext cx="197726" cy="149999"/>
          </a:xfrm>
          <a:prstGeom prst="rect">
            <a:avLst/>
          </a:prstGeom>
          <a:noFill/>
        </p:spPr>
      </p:pic>
      <p:cxnSp>
        <p:nvCxnSpPr>
          <p:cNvPr id="148" name="Straight Arrow Connector 147"/>
          <p:cNvCxnSpPr/>
          <p:nvPr/>
        </p:nvCxnSpPr>
        <p:spPr>
          <a:xfrm rot="5400000">
            <a:off x="-228025" y="5790625"/>
            <a:ext cx="1371600" cy="11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9" name="Picture 148" descr="latex-image-1.pdf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7193028" y="5240214"/>
            <a:ext cx="191289" cy="213360"/>
          </a:xfrm>
          <a:prstGeom prst="rect">
            <a:avLst/>
          </a:prstGeom>
        </p:spPr>
      </p:pic>
      <p:pic>
        <p:nvPicPr>
          <p:cNvPr id="150" name="Picture 149" descr="latex-image-1.pdf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5498700" y="5240214"/>
            <a:ext cx="191289" cy="213360"/>
          </a:xfrm>
          <a:prstGeom prst="rect">
            <a:avLst/>
          </a:prstGeom>
        </p:spPr>
      </p:pic>
      <p:cxnSp>
        <p:nvCxnSpPr>
          <p:cNvPr id="151" name="Straight Arrow Connector 150"/>
          <p:cNvCxnSpPr/>
          <p:nvPr/>
        </p:nvCxnSpPr>
        <p:spPr>
          <a:xfrm>
            <a:off x="457200" y="5105400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Oval 151"/>
          <p:cNvSpPr/>
          <p:nvPr/>
        </p:nvSpPr>
        <p:spPr>
          <a:xfrm>
            <a:off x="2392680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5404750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>
            <a:off x="7076752" y="5078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9" name="Group 158"/>
          <p:cNvGrpSpPr/>
          <p:nvPr/>
        </p:nvGrpSpPr>
        <p:grpSpPr>
          <a:xfrm>
            <a:off x="4648200" y="5486400"/>
            <a:ext cx="1666875" cy="1066800"/>
            <a:chOff x="4648200" y="3352800"/>
            <a:chExt cx="1666875" cy="1066800"/>
          </a:xfrm>
        </p:grpSpPr>
        <p:pic>
          <p:nvPicPr>
            <p:cNvPr id="160" name="Picture 159" descr="high_jump_frames0110.PNG"/>
            <p:cNvPicPr>
              <a:picLocks noChangeAspect="1"/>
            </p:cNvPicPr>
            <p:nvPr/>
          </p:nvPicPr>
          <p:blipFill>
            <a:blip r:embed="rId18" cstate="print">
              <a:alphaModFix amt="50000"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161" name="Picture 160" descr="high_jump_frames0115.PNG"/>
            <p:cNvPicPr>
              <a:picLocks noChangeAspect="1"/>
            </p:cNvPicPr>
            <p:nvPr/>
          </p:nvPicPr>
          <p:blipFill>
            <a:blip r:embed="rId19" cstate="print">
              <a:alphaModFix amt="50000"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162" name="Picture 161" descr="high_jump_frames0120.PNG"/>
            <p:cNvPicPr>
              <a:picLocks noChangeAspect="1"/>
            </p:cNvPicPr>
            <p:nvPr/>
          </p:nvPicPr>
          <p:blipFill>
            <a:blip r:embed="rId20" cstate="print">
              <a:alphaModFix amt="50000"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163" name="Picture 162" descr="latex-image-1.pdf"/>
          <p:cNvPicPr>
            <a:picLocks noChangeAspect="1"/>
          </p:cNvPicPr>
          <p:nvPr/>
        </p:nvPicPr>
        <p:blipFill>
          <a:blip r:embed="rId21" cstate="print">
            <a:alphaModFix amt="50000"/>
          </a:blip>
          <a:stretch>
            <a:fillRect/>
          </a:stretch>
        </p:blipFill>
        <p:spPr>
          <a:xfrm>
            <a:off x="4267200" y="6248400"/>
            <a:ext cx="266065" cy="225132"/>
          </a:xfrm>
          <a:prstGeom prst="rect">
            <a:avLst/>
          </a:prstGeom>
          <a:ln>
            <a:noFill/>
          </a:ln>
        </p:spPr>
      </p:pic>
      <p:pic>
        <p:nvPicPr>
          <p:cNvPr id="167" name="Picture 166" descr="latex-image-1.pdf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8001000" y="6248400"/>
            <a:ext cx="275896" cy="227615"/>
          </a:xfrm>
          <a:prstGeom prst="rect">
            <a:avLst/>
          </a:prstGeom>
        </p:spPr>
      </p:pic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219200" y="6248400"/>
            <a:ext cx="266700" cy="225669"/>
          </a:xfrm>
          <a:prstGeom prst="rect">
            <a:avLst/>
          </a:prstGeom>
          <a:ln>
            <a:noFill/>
          </a:ln>
        </p:spPr>
      </p:pic>
      <p:cxnSp>
        <p:nvCxnSpPr>
          <p:cNvPr id="169" name="Straight Arrow Connector 168"/>
          <p:cNvCxnSpPr/>
          <p:nvPr/>
        </p:nvCxnSpPr>
        <p:spPr>
          <a:xfrm rot="5400000" flipH="1" flipV="1">
            <a:off x="2209811" y="5406269"/>
            <a:ext cx="461121" cy="3942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0" name="Group 169"/>
          <p:cNvGrpSpPr/>
          <p:nvPr/>
        </p:nvGrpSpPr>
        <p:grpSpPr>
          <a:xfrm>
            <a:off x="1524000" y="5486400"/>
            <a:ext cx="2000250" cy="1066800"/>
            <a:chOff x="2667000" y="3657600"/>
            <a:chExt cx="2286000" cy="1219200"/>
          </a:xfrm>
        </p:grpSpPr>
        <p:pic>
          <p:nvPicPr>
            <p:cNvPr id="171" name="Picture 170" descr="high_jump_frames0000.PNG"/>
            <p:cNvPicPr>
              <a:picLocks noChangeAspect="1"/>
            </p:cNvPicPr>
            <p:nvPr/>
          </p:nvPicPr>
          <p:blipFill>
            <a:blip r:embed="rId24" cstate="print"/>
            <a:srcRect l="40309" t="21014" r="36496" b="32609"/>
            <a:stretch>
              <a:fillRect/>
            </a:stretch>
          </p:blipFill>
          <p:spPr>
            <a:xfrm>
              <a:off x="2667000" y="3657600"/>
              <a:ext cx="807156" cy="1219200"/>
            </a:xfrm>
            <a:prstGeom prst="rect">
              <a:avLst/>
            </a:prstGeom>
          </p:spPr>
        </p:pic>
        <p:pic>
          <p:nvPicPr>
            <p:cNvPr id="172" name="Picture 171" descr="high_jump_frames0010.PNG"/>
            <p:cNvPicPr>
              <a:picLocks noChangeAspect="1"/>
            </p:cNvPicPr>
            <p:nvPr/>
          </p:nvPicPr>
          <p:blipFill>
            <a:blip r:embed="rId25" cstate="print"/>
            <a:srcRect l="36577" t="23188" r="38686" b="30435"/>
            <a:stretch>
              <a:fillRect/>
            </a:stretch>
          </p:blipFill>
          <p:spPr>
            <a:xfrm>
              <a:off x="3177822" y="3657600"/>
              <a:ext cx="860778" cy="1219200"/>
            </a:xfrm>
            <a:prstGeom prst="rect">
              <a:avLst/>
            </a:prstGeom>
          </p:spPr>
        </p:pic>
        <p:pic>
          <p:nvPicPr>
            <p:cNvPr id="173" name="Picture 172" descr="high_jump_frames0040.PNG"/>
            <p:cNvPicPr>
              <a:picLocks noChangeAspect="1"/>
            </p:cNvPicPr>
            <p:nvPr/>
          </p:nvPicPr>
          <p:blipFill>
            <a:blip r:embed="rId26" cstate="print"/>
            <a:srcRect l="10949" t="23188" r="64963" b="30435"/>
            <a:stretch>
              <a:fillRect/>
            </a:stretch>
          </p:blipFill>
          <p:spPr>
            <a:xfrm>
              <a:off x="3657600" y="3657600"/>
              <a:ext cx="838200" cy="1219200"/>
            </a:xfrm>
            <a:prstGeom prst="rect">
              <a:avLst/>
            </a:prstGeom>
          </p:spPr>
        </p:pic>
        <p:pic>
          <p:nvPicPr>
            <p:cNvPr id="174" name="Picture 173" descr="high_jump_frames0100.PNG"/>
            <p:cNvPicPr>
              <a:picLocks noChangeAspect="1"/>
            </p:cNvPicPr>
            <p:nvPr/>
          </p:nvPicPr>
          <p:blipFill>
            <a:blip r:embed="rId27" cstate="print"/>
            <a:srcRect l="10439" t="23029" r="58245" b="3278"/>
            <a:stretch>
              <a:fillRect/>
            </a:stretch>
          </p:blipFill>
          <p:spPr>
            <a:xfrm>
              <a:off x="4267200" y="3657600"/>
              <a:ext cx="685800" cy="1219200"/>
            </a:xfrm>
            <a:prstGeom prst="rect">
              <a:avLst/>
            </a:prstGeom>
          </p:spPr>
        </p:pic>
      </p:grpSp>
      <p:grpSp>
        <p:nvGrpSpPr>
          <p:cNvPr id="175" name="Group 174"/>
          <p:cNvGrpSpPr/>
          <p:nvPr/>
        </p:nvGrpSpPr>
        <p:grpSpPr>
          <a:xfrm>
            <a:off x="6705600" y="5486400"/>
            <a:ext cx="1266825" cy="1066800"/>
            <a:chOff x="6705600" y="3352800"/>
            <a:chExt cx="1266825" cy="1066800"/>
          </a:xfrm>
        </p:grpSpPr>
        <p:pic>
          <p:nvPicPr>
            <p:cNvPr id="176" name="Picture 175" descr="high_jump_frames0130.PNG"/>
            <p:cNvPicPr>
              <a:picLocks noChangeAspect="1"/>
            </p:cNvPicPr>
            <p:nvPr/>
          </p:nvPicPr>
          <p:blipFill>
            <a:blip r:embed="rId28" cstate="print">
              <a:alphaModFix amt="50000"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177" name="Picture 176" descr="high_jump_frames0128.PNG"/>
            <p:cNvPicPr>
              <a:picLocks noChangeAspect="1"/>
            </p:cNvPicPr>
            <p:nvPr/>
          </p:nvPicPr>
          <p:blipFill>
            <a:blip r:embed="rId29" cstate="print">
              <a:alphaModFix amt="50000"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pic>
        <p:nvPicPr>
          <p:cNvPr id="90" name="Picture 89" descr="latex-image-1.pdf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571910" y="2362200"/>
            <a:ext cx="256890" cy="265176"/>
          </a:xfrm>
          <a:prstGeom prst="rect">
            <a:avLst/>
          </a:prstGeom>
        </p:spPr>
      </p:pic>
      <p:pic>
        <p:nvPicPr>
          <p:cNvPr id="96" name="Picture 95" descr="latex-image-1.pdf"/>
          <p:cNvPicPr>
            <a:picLocks noChangeAspect="1"/>
          </p:cNvPicPr>
          <p:nvPr/>
        </p:nvPicPr>
        <p:blipFill>
          <a:blip r:embed="rId31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2667000" y="4057511"/>
            <a:ext cx="1395095" cy="305435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0" y="2667000"/>
            <a:ext cx="47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Match Motion Segment 1: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Consider a candidate location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Matching score for this segment:</a:t>
            </a:r>
          </a:p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pic>
        <p:nvPicPr>
          <p:cNvPr id="98" name="Picture 97" descr="latex-image-1.pdf"/>
          <p:cNvPicPr>
            <a:picLocks noChangeAspect="1"/>
          </p:cNvPicPr>
          <p:nvPr/>
        </p:nvPicPr>
        <p:blipFill>
          <a:blip r:embed="rId30" cstate="print">
            <a:alphaModFix amt="50000"/>
          </a:blip>
          <a:stretch>
            <a:fillRect/>
          </a:stretch>
        </p:blipFill>
        <p:spPr>
          <a:xfrm>
            <a:off x="4038600" y="3181528"/>
            <a:ext cx="250112" cy="258180"/>
          </a:xfrm>
          <a:prstGeom prst="rect">
            <a:avLst/>
          </a:prstGeom>
        </p:spPr>
      </p:pic>
      <p:pic>
        <p:nvPicPr>
          <p:cNvPr id="101" name="Picture 100" descr="latex-image-1.pdf"/>
          <p:cNvPicPr>
            <a:picLocks noChangeAspect="1"/>
          </p:cNvPicPr>
          <p:nvPr/>
        </p:nvPicPr>
        <p:blipFill>
          <a:blip r:embed="rId3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rcRect r="96337" b="-6724"/>
          <a:stretch>
            <a:fillRect/>
          </a:stretch>
        </p:blipFill>
        <p:spPr>
          <a:xfrm>
            <a:off x="1828800" y="4043858"/>
            <a:ext cx="228600" cy="299542"/>
          </a:xfrm>
          <a:prstGeom prst="rect">
            <a:avLst/>
          </a:prstGeom>
        </p:spPr>
      </p:pic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33" cstate="print"/>
          <a:srcRect l="43956"/>
          <a:stretch>
            <a:fillRect/>
          </a:stretch>
        </p:blipFill>
        <p:spPr>
          <a:xfrm>
            <a:off x="4953000" y="4043858"/>
            <a:ext cx="3983355" cy="2806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" name="Picture 70" descr="small_frame_0045.png"/>
          <p:cNvPicPr>
            <a:picLocks noChangeAspect="1"/>
          </p:cNvPicPr>
          <p:nvPr/>
        </p:nvPicPr>
        <p:blipFill>
          <a:blip r:embed="rId2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72" name="Picture 71" descr="small_frame_0055.png"/>
          <p:cNvPicPr>
            <a:picLocks noChangeAspect="1"/>
          </p:cNvPicPr>
          <p:nvPr/>
        </p:nvPicPr>
        <p:blipFill>
          <a:blip r:embed="rId3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73" name="Picture 72" descr="small_frame_0060.png"/>
          <p:cNvPicPr>
            <a:picLocks noChangeAspect="1"/>
          </p:cNvPicPr>
          <p:nvPr/>
        </p:nvPicPr>
        <p:blipFill>
          <a:blip r:embed="rId4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74" name="Picture 73" descr="small_frame_0065.png"/>
          <p:cNvPicPr>
            <a:picLocks noChangeAspect="1"/>
          </p:cNvPicPr>
          <p:nvPr/>
        </p:nvPicPr>
        <p:blipFill>
          <a:blip r:embed="rId5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75" name="Picture 74" descr="small_frame_0085.png"/>
          <p:cNvPicPr>
            <a:picLocks noChangeAspect="1"/>
          </p:cNvPicPr>
          <p:nvPr/>
        </p:nvPicPr>
        <p:blipFill>
          <a:blip r:embed="rId6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76" name="Picture 75" descr="small_frame_0095.png"/>
          <p:cNvPicPr>
            <a:picLocks noChangeAspect="1"/>
          </p:cNvPicPr>
          <p:nvPr/>
        </p:nvPicPr>
        <p:blipFill>
          <a:blip r:embed="rId7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77" name="Picture 76" descr="small_frame_0100.png"/>
          <p:cNvPicPr>
            <a:picLocks noChangeAspect="1"/>
          </p:cNvPicPr>
          <p:nvPr/>
        </p:nvPicPr>
        <p:blipFill>
          <a:blip r:embed="rId8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78" name="Picture 77" descr="small_frame_0105.png"/>
          <p:cNvPicPr>
            <a:picLocks noChangeAspect="1"/>
          </p:cNvPicPr>
          <p:nvPr/>
        </p:nvPicPr>
        <p:blipFill>
          <a:blip r:embed="rId9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79" name="Picture 78" descr="small_frame_0110.png"/>
          <p:cNvPicPr>
            <a:picLocks noChangeAspect="1"/>
          </p:cNvPicPr>
          <p:nvPr/>
        </p:nvPicPr>
        <p:blipFill>
          <a:blip r:embed="rId10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80" name="Picture 79" descr="small_frame_0115.png"/>
          <p:cNvPicPr>
            <a:picLocks noChangeAspect="1"/>
          </p:cNvPicPr>
          <p:nvPr/>
        </p:nvPicPr>
        <p:blipFill>
          <a:blip r:embed="rId11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09600" y="914400"/>
            <a:ext cx="2057400" cy="1219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0" name="Group 119"/>
          <p:cNvGrpSpPr/>
          <p:nvPr/>
        </p:nvGrpSpPr>
        <p:grpSpPr>
          <a:xfrm>
            <a:off x="457200" y="1974677"/>
            <a:ext cx="8001000" cy="470246"/>
            <a:chOff x="457200" y="1974677"/>
            <a:chExt cx="8001000" cy="470246"/>
          </a:xfrm>
        </p:grpSpPr>
        <p:cxnSp>
          <p:nvCxnSpPr>
            <p:cNvPr id="121" name="Straight Arrow Connector 120"/>
            <p:cNvCxnSpPr/>
            <p:nvPr/>
          </p:nvCxnSpPr>
          <p:spPr>
            <a:xfrm>
              <a:off x="457200" y="22860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84"/>
            <p:cNvGrpSpPr/>
            <p:nvPr/>
          </p:nvGrpSpPr>
          <p:grpSpPr>
            <a:xfrm>
              <a:off x="533400" y="1974677"/>
              <a:ext cx="422675" cy="463723"/>
              <a:chOff x="533400" y="1974677"/>
              <a:chExt cx="422675" cy="463723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533400" y="2069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607811" y="1974677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123" name="Group 187"/>
            <p:cNvGrpSpPr/>
            <p:nvPr/>
          </p:nvGrpSpPr>
          <p:grpSpPr>
            <a:xfrm>
              <a:off x="7798050" y="1981200"/>
              <a:ext cx="583950" cy="463723"/>
              <a:chOff x="7798050" y="2667000"/>
              <a:chExt cx="583950" cy="463723"/>
            </a:xfrm>
          </p:grpSpPr>
          <p:sp>
            <p:nvSpPr>
              <p:cNvPr id="124" name="TextBox 123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</p:grpSp>
      <p:grpSp>
        <p:nvGrpSpPr>
          <p:cNvPr id="3" name="Group 47"/>
          <p:cNvGrpSpPr/>
          <p:nvPr/>
        </p:nvGrpSpPr>
        <p:grpSpPr>
          <a:xfrm>
            <a:off x="1600200" y="1920240"/>
            <a:ext cx="137160" cy="441960"/>
            <a:chOff x="990600" y="2286000"/>
            <a:chExt cx="137160" cy="441960"/>
          </a:xfrm>
          <a:solidFill>
            <a:srgbClr val="000090"/>
          </a:solidFill>
        </p:grpSpPr>
        <p:cxnSp>
          <p:nvCxnSpPr>
            <p:cNvPr id="46" name="Straight Arrow Connector 45"/>
            <p:cNvCxnSpPr/>
            <p:nvPr/>
          </p:nvCxnSpPr>
          <p:spPr>
            <a:xfrm rot="5400000">
              <a:off x="913606" y="2437606"/>
              <a:ext cx="304800" cy="1588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990600" y="2590800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228600" y="4648200"/>
            <a:ext cx="8763000" cy="1981200"/>
            <a:chOff x="228600" y="2514600"/>
            <a:chExt cx="8763000" cy="1981200"/>
          </a:xfrm>
        </p:grpSpPr>
        <p:sp>
          <p:nvSpPr>
            <p:cNvPr id="129" name="Rounded Rectangle 128"/>
            <p:cNvSpPr/>
            <p:nvPr/>
          </p:nvSpPr>
          <p:spPr>
            <a:xfrm>
              <a:off x="228600" y="2720359"/>
              <a:ext cx="8763000" cy="1775441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1" name="Group 185"/>
            <p:cNvGrpSpPr/>
            <p:nvPr/>
          </p:nvGrpSpPr>
          <p:grpSpPr>
            <a:xfrm>
              <a:off x="533400" y="2667000"/>
              <a:ext cx="422675" cy="463723"/>
              <a:chOff x="533400" y="2667000"/>
              <a:chExt cx="422675" cy="463723"/>
            </a:xfrm>
          </p:grpSpPr>
          <p:sp>
            <p:nvSpPr>
              <p:cNvPr id="158" name="TextBox 157"/>
              <p:cNvSpPr txBox="1"/>
              <p:nvPr/>
            </p:nvSpPr>
            <p:spPr>
              <a:xfrm>
                <a:off x="533400" y="2761391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607811" y="2667000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132" name="Group 186"/>
            <p:cNvGrpSpPr/>
            <p:nvPr/>
          </p:nvGrpSpPr>
          <p:grpSpPr>
            <a:xfrm>
              <a:off x="7798050" y="2667000"/>
              <a:ext cx="583950" cy="463723"/>
              <a:chOff x="7798050" y="2667000"/>
              <a:chExt cx="583950" cy="463723"/>
            </a:xfrm>
          </p:grpSpPr>
          <p:sp>
            <p:nvSpPr>
              <p:cNvPr id="156" name="TextBox 155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cxnSp>
          <p:nvCxnSpPr>
            <p:cNvPr id="136" name="Straight Arrow Connector 135"/>
            <p:cNvCxnSpPr>
              <a:endCxn id="154" idx="4"/>
            </p:cNvCxnSpPr>
            <p:nvPr/>
          </p:nvCxnSpPr>
          <p:spPr>
            <a:xfrm rot="5400000" flipH="1" flipV="1">
              <a:off x="5300052" y="3198440"/>
              <a:ext cx="308721" cy="1588"/>
            </a:xfrm>
            <a:prstGeom prst="straightConnector1">
              <a:avLst/>
            </a:prstGeom>
            <a:ln>
              <a:solidFill>
                <a:srgbClr val="008000">
                  <a:alpha val="50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>
              <a:endCxn id="155" idx="4"/>
            </p:cNvCxnSpPr>
            <p:nvPr/>
          </p:nvCxnSpPr>
          <p:spPr>
            <a:xfrm rot="5400000" flipH="1" flipV="1">
              <a:off x="6972054" y="3198440"/>
              <a:ext cx="308721" cy="1588"/>
            </a:xfrm>
            <a:prstGeom prst="straightConnector1">
              <a:avLst/>
            </a:prstGeom>
            <a:ln>
              <a:solidFill>
                <a:srgbClr val="008000">
                  <a:alpha val="50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8" name="Picture 137" descr="latex-image-1.pd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75641" y="3051435"/>
              <a:ext cx="183931" cy="213360"/>
            </a:xfrm>
            <a:prstGeom prst="rect">
              <a:avLst/>
            </a:prstGeom>
          </p:spPr>
        </p:pic>
        <p:sp>
          <p:nvSpPr>
            <p:cNvPr id="139" name="Freeform 138"/>
            <p:cNvSpPr/>
            <p:nvPr/>
          </p:nvSpPr>
          <p:spPr>
            <a:xfrm>
              <a:off x="6722165" y="2632294"/>
              <a:ext cx="827690" cy="339506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>
                <a:alpha val="50000"/>
              </a:srgbClr>
            </a:solidFill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Freeform 139"/>
            <p:cNvSpPr/>
            <p:nvPr/>
          </p:nvSpPr>
          <p:spPr>
            <a:xfrm>
              <a:off x="2028496" y="2743200"/>
              <a:ext cx="1324304" cy="229147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5173717" y="2514600"/>
              <a:ext cx="717331" cy="449865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>
                <a:alpha val="50000"/>
              </a:srgbClr>
            </a:solidFill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2" name="Picture 141" descr="latex-image-1.pd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77342" y="2830718"/>
              <a:ext cx="191477" cy="150446"/>
            </a:xfrm>
            <a:prstGeom prst="rect">
              <a:avLst/>
            </a:prstGeom>
            <a:noFill/>
          </p:spPr>
        </p:pic>
        <p:pic>
          <p:nvPicPr>
            <p:cNvPr id="143" name="Picture 142" descr="latex-image-1.pdf"/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5449614" y="2775538"/>
              <a:ext cx="200752" cy="152295"/>
            </a:xfrm>
            <a:prstGeom prst="rect">
              <a:avLst/>
            </a:prstGeom>
            <a:noFill/>
          </p:spPr>
        </p:pic>
        <p:pic>
          <p:nvPicPr>
            <p:cNvPr id="144" name="Picture 143" descr="latex-image-1.pdf"/>
            <p:cNvPicPr>
              <a:picLocks noChangeAspect="1"/>
            </p:cNvPicPr>
            <p:nvPr/>
          </p:nvPicPr>
          <p:blipFill>
            <a:blip r:embed="rId1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7053241" y="2775538"/>
              <a:ext cx="197726" cy="149999"/>
            </a:xfrm>
            <a:prstGeom prst="rect">
              <a:avLst/>
            </a:prstGeom>
            <a:noFill/>
          </p:spPr>
        </p:pic>
        <p:cxnSp>
          <p:nvCxnSpPr>
            <p:cNvPr id="149" name="Straight Arrow Connector 148"/>
            <p:cNvCxnSpPr/>
            <p:nvPr/>
          </p:nvCxnSpPr>
          <p:spPr>
            <a:xfrm rot="5400000">
              <a:off x="-228025" y="3657025"/>
              <a:ext cx="1371600" cy="115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0" name="Picture 149" descr="latex-image-1.pdf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7193028" y="3106614"/>
              <a:ext cx="191289" cy="213360"/>
            </a:xfrm>
            <a:prstGeom prst="rect">
              <a:avLst/>
            </a:prstGeom>
          </p:spPr>
        </p:pic>
        <p:pic>
          <p:nvPicPr>
            <p:cNvPr id="151" name="Picture 150" descr="latex-image-1.pdf"/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5498700" y="3106614"/>
              <a:ext cx="191289" cy="213360"/>
            </a:xfrm>
            <a:prstGeom prst="rect">
              <a:avLst/>
            </a:prstGeom>
          </p:spPr>
        </p:pic>
        <p:cxnSp>
          <p:nvCxnSpPr>
            <p:cNvPr id="152" name="Straight Arrow Connector 151"/>
            <p:cNvCxnSpPr/>
            <p:nvPr/>
          </p:nvCxnSpPr>
          <p:spPr>
            <a:xfrm>
              <a:off x="457200" y="29718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2392680" y="2944756"/>
              <a:ext cx="99323" cy="99323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5404750" y="2944756"/>
              <a:ext cx="99323" cy="99323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7076752" y="2944756"/>
              <a:ext cx="99323" cy="99323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648200" y="5486400"/>
            <a:ext cx="1666875" cy="1066800"/>
            <a:chOff x="4648200" y="3352800"/>
            <a:chExt cx="1666875" cy="1066800"/>
          </a:xfrm>
        </p:grpSpPr>
        <p:pic>
          <p:nvPicPr>
            <p:cNvPr id="163" name="Picture 162" descr="high_jump_frames0110.PNG"/>
            <p:cNvPicPr>
              <a:picLocks noChangeAspect="1"/>
            </p:cNvPicPr>
            <p:nvPr/>
          </p:nvPicPr>
          <p:blipFill>
            <a:blip r:embed="rId18" cstate="print">
              <a:alphaModFix amt="50000"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164" name="Picture 163" descr="high_jump_frames0115.PNG"/>
            <p:cNvPicPr>
              <a:picLocks noChangeAspect="1"/>
            </p:cNvPicPr>
            <p:nvPr/>
          </p:nvPicPr>
          <p:blipFill>
            <a:blip r:embed="rId19" cstate="print">
              <a:alphaModFix amt="50000"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165" name="Picture 164" descr="high_jump_frames0120.PNG"/>
            <p:cNvPicPr>
              <a:picLocks noChangeAspect="1"/>
            </p:cNvPicPr>
            <p:nvPr/>
          </p:nvPicPr>
          <p:blipFill>
            <a:blip r:embed="rId20" cstate="print">
              <a:alphaModFix amt="50000"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166" name="Picture 165" descr="latex-image-1.pdf"/>
          <p:cNvPicPr>
            <a:picLocks noChangeAspect="1"/>
          </p:cNvPicPr>
          <p:nvPr/>
        </p:nvPicPr>
        <p:blipFill>
          <a:blip r:embed="rId21" cstate="print">
            <a:alphaModFix amt="50000"/>
          </a:blip>
          <a:stretch>
            <a:fillRect/>
          </a:stretch>
        </p:blipFill>
        <p:spPr>
          <a:xfrm>
            <a:off x="4267200" y="6248400"/>
            <a:ext cx="266065" cy="225132"/>
          </a:xfrm>
          <a:prstGeom prst="rect">
            <a:avLst/>
          </a:prstGeom>
          <a:ln>
            <a:noFill/>
          </a:ln>
        </p:spPr>
      </p:pic>
      <p:grpSp>
        <p:nvGrpSpPr>
          <p:cNvPr id="179" name="Group 178"/>
          <p:cNvGrpSpPr/>
          <p:nvPr/>
        </p:nvGrpSpPr>
        <p:grpSpPr>
          <a:xfrm>
            <a:off x="6705600" y="5486400"/>
            <a:ext cx="1266825" cy="1066800"/>
            <a:chOff x="6705600" y="3352800"/>
            <a:chExt cx="1266825" cy="1066800"/>
          </a:xfrm>
        </p:grpSpPr>
        <p:pic>
          <p:nvPicPr>
            <p:cNvPr id="168" name="Picture 167" descr="high_jump_frames0130.PNG"/>
            <p:cNvPicPr>
              <a:picLocks noChangeAspect="1"/>
            </p:cNvPicPr>
            <p:nvPr/>
          </p:nvPicPr>
          <p:blipFill>
            <a:blip r:embed="rId22" cstate="print">
              <a:alphaModFix amt="50000"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169" name="Picture 168" descr="high_jump_frames0128.PNG"/>
            <p:cNvPicPr>
              <a:picLocks noChangeAspect="1"/>
            </p:cNvPicPr>
            <p:nvPr/>
          </p:nvPicPr>
          <p:blipFill>
            <a:blip r:embed="rId23" cstate="print">
              <a:alphaModFix amt="50000"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pic>
        <p:nvPicPr>
          <p:cNvPr id="170" name="Picture 169" descr="latex-image-1.pdf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8001000" y="6248400"/>
            <a:ext cx="275896" cy="227615"/>
          </a:xfrm>
          <a:prstGeom prst="rect">
            <a:avLst/>
          </a:prstGeom>
        </p:spPr>
      </p:pic>
      <p:pic>
        <p:nvPicPr>
          <p:cNvPr id="171" name="Picture 170" descr="latex-image-1.pdf"/>
          <p:cNvPicPr>
            <a:picLocks noChangeAspect="1"/>
          </p:cNvPicPr>
          <p:nvPr/>
        </p:nvPicPr>
        <p:blipFill>
          <a:blip r:embed="rId25" cstate="print">
            <a:alphaModFix amt="50000"/>
          </a:blip>
          <a:stretch>
            <a:fillRect/>
          </a:stretch>
        </p:blipFill>
        <p:spPr>
          <a:xfrm>
            <a:off x="1219200" y="6248400"/>
            <a:ext cx="266700" cy="225669"/>
          </a:xfrm>
          <a:prstGeom prst="rect">
            <a:avLst/>
          </a:prstGeom>
          <a:ln>
            <a:noFill/>
          </a:ln>
        </p:spPr>
      </p:pic>
      <p:cxnSp>
        <p:nvCxnSpPr>
          <p:cNvPr id="172" name="Straight Arrow Connector 171"/>
          <p:cNvCxnSpPr/>
          <p:nvPr/>
        </p:nvCxnSpPr>
        <p:spPr>
          <a:xfrm rot="5400000" flipH="1" flipV="1">
            <a:off x="2286012" y="5330070"/>
            <a:ext cx="308720" cy="394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0" name="Group 179"/>
          <p:cNvGrpSpPr/>
          <p:nvPr/>
        </p:nvGrpSpPr>
        <p:grpSpPr>
          <a:xfrm>
            <a:off x="1524000" y="5486400"/>
            <a:ext cx="2000250" cy="1066800"/>
            <a:chOff x="1524000" y="3352800"/>
            <a:chExt cx="2000250" cy="1066800"/>
          </a:xfrm>
        </p:grpSpPr>
        <p:pic>
          <p:nvPicPr>
            <p:cNvPr id="174" name="Picture 173" descr="high_jump_frames0000.PNG"/>
            <p:cNvPicPr>
              <a:picLocks noChangeAspect="1"/>
            </p:cNvPicPr>
            <p:nvPr/>
          </p:nvPicPr>
          <p:blipFill>
            <a:blip r:embed="rId26" cstate="print">
              <a:lum/>
              <a:alphaModFix amt="50000"/>
            </a:blip>
            <a:srcRect l="40309" t="21014" r="44676" b="32609"/>
            <a:stretch>
              <a:fillRect/>
            </a:stretch>
          </p:blipFill>
          <p:spPr>
            <a:xfrm>
              <a:off x="1524000" y="3352800"/>
              <a:ext cx="457200" cy="1066800"/>
            </a:xfrm>
            <a:prstGeom prst="rect">
              <a:avLst/>
            </a:prstGeom>
          </p:spPr>
        </p:pic>
        <p:pic>
          <p:nvPicPr>
            <p:cNvPr id="175" name="Picture 174" descr="high_jump_frames0010.PNG"/>
            <p:cNvPicPr>
              <a:picLocks noChangeAspect="1"/>
            </p:cNvPicPr>
            <p:nvPr/>
          </p:nvPicPr>
          <p:blipFill>
            <a:blip r:embed="rId27" cstate="print">
              <a:lum/>
              <a:alphaModFix amt="50000"/>
            </a:blip>
            <a:srcRect l="36913" t="23188" r="48071" b="30435"/>
            <a:stretch>
              <a:fillRect/>
            </a:stretch>
          </p:blipFill>
          <p:spPr>
            <a:xfrm>
              <a:off x="1981200" y="3352800"/>
              <a:ext cx="457200" cy="1066800"/>
            </a:xfrm>
            <a:prstGeom prst="rect">
              <a:avLst/>
            </a:prstGeom>
          </p:spPr>
        </p:pic>
        <p:pic>
          <p:nvPicPr>
            <p:cNvPr id="176" name="Picture 175" descr="high_jump_frames0040.PNG"/>
            <p:cNvPicPr>
              <a:picLocks noChangeAspect="1"/>
            </p:cNvPicPr>
            <p:nvPr/>
          </p:nvPicPr>
          <p:blipFill>
            <a:blip r:embed="rId28" cstate="print">
              <a:lum/>
              <a:alphaModFix amt="50000"/>
            </a:blip>
            <a:srcRect l="12513" t="23188" r="69968" b="30435"/>
            <a:stretch>
              <a:fillRect/>
            </a:stretch>
          </p:blipFill>
          <p:spPr>
            <a:xfrm>
              <a:off x="2438400" y="3352800"/>
              <a:ext cx="533400" cy="1066800"/>
            </a:xfrm>
            <a:prstGeom prst="rect">
              <a:avLst/>
            </a:prstGeom>
          </p:spPr>
        </p:pic>
        <p:pic>
          <p:nvPicPr>
            <p:cNvPr id="177" name="Picture 176" descr="high_jump_frames0100.PNG"/>
            <p:cNvPicPr>
              <a:picLocks noChangeAspect="1"/>
            </p:cNvPicPr>
            <p:nvPr/>
          </p:nvPicPr>
          <p:blipFill>
            <a:blip r:embed="rId29" cstate="print">
              <a:lum/>
              <a:alphaModFix amt="50000"/>
            </a:blip>
            <a:srcRect l="12924" t="23029" r="58245" b="3278"/>
            <a:stretch>
              <a:fillRect/>
            </a:stretch>
          </p:blipFill>
          <p:spPr>
            <a:xfrm>
              <a:off x="2971800" y="3352800"/>
              <a:ext cx="552450" cy="1066800"/>
            </a:xfrm>
            <a:prstGeom prst="rect">
              <a:avLst/>
            </a:prstGeom>
          </p:spPr>
        </p:pic>
      </p:grp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pic>
        <p:nvPicPr>
          <p:cNvPr id="90" name="Picture 89" descr="latex-image-1.pdf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571910" y="2362200"/>
            <a:ext cx="256890" cy="265176"/>
          </a:xfrm>
          <a:prstGeom prst="rect">
            <a:avLst/>
          </a:prstGeom>
        </p:spPr>
      </p:pic>
      <p:pic>
        <p:nvPicPr>
          <p:cNvPr id="91" name="Picture 90" descr="latex-image-1.pdf"/>
          <p:cNvPicPr>
            <a:picLocks noChangeAspect="1"/>
          </p:cNvPicPr>
          <p:nvPr/>
        </p:nvPicPr>
        <p:blipFill>
          <a:blip r:embed="rId31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2667000" y="4057511"/>
            <a:ext cx="1395095" cy="305435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0" y="2667000"/>
            <a:ext cx="47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Match Motion Segment 1: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Consider a candidate location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Matching score for this segment:</a:t>
            </a:r>
          </a:p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30" cstate="print">
            <a:alphaModFix amt="50000"/>
          </a:blip>
          <a:stretch>
            <a:fillRect/>
          </a:stretch>
        </p:blipFill>
        <p:spPr>
          <a:xfrm>
            <a:off x="4038600" y="3181528"/>
            <a:ext cx="250112" cy="258180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3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rcRect r="96337" b="-6724"/>
          <a:stretch>
            <a:fillRect/>
          </a:stretch>
        </p:blipFill>
        <p:spPr>
          <a:xfrm>
            <a:off x="1828800" y="4043858"/>
            <a:ext cx="228600" cy="299542"/>
          </a:xfrm>
          <a:prstGeom prst="rect">
            <a:avLst/>
          </a:prstGeom>
        </p:spPr>
      </p:pic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33" cstate="print"/>
          <a:srcRect l="43956"/>
          <a:stretch>
            <a:fillRect/>
          </a:stretch>
        </p:blipFill>
        <p:spPr>
          <a:xfrm>
            <a:off x="4953000" y="4043858"/>
            <a:ext cx="3983355" cy="2806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125"/>
          <p:cNvSpPr txBox="1"/>
          <p:nvPr/>
        </p:nvSpPr>
        <p:spPr>
          <a:xfrm>
            <a:off x="4724400" y="2743200"/>
            <a:ext cx="3733800" cy="1015663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Temporal location feature: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he distance btw h_1 and the anchor location:</a:t>
            </a:r>
            <a:endParaRPr lang="en-US" sz="2000" dirty="0"/>
          </a:p>
        </p:txBody>
      </p:sp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" name="Picture 70" descr="small_frame_0045.png"/>
          <p:cNvPicPr>
            <a:picLocks noChangeAspect="1"/>
          </p:cNvPicPr>
          <p:nvPr/>
        </p:nvPicPr>
        <p:blipFill>
          <a:blip r:embed="rId2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72" name="Picture 71" descr="small_frame_0055.png"/>
          <p:cNvPicPr>
            <a:picLocks noChangeAspect="1"/>
          </p:cNvPicPr>
          <p:nvPr/>
        </p:nvPicPr>
        <p:blipFill>
          <a:blip r:embed="rId3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73" name="Picture 72" descr="small_frame_0060.png"/>
          <p:cNvPicPr>
            <a:picLocks noChangeAspect="1"/>
          </p:cNvPicPr>
          <p:nvPr/>
        </p:nvPicPr>
        <p:blipFill>
          <a:blip r:embed="rId4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74" name="Picture 73" descr="small_frame_0065.png"/>
          <p:cNvPicPr>
            <a:picLocks noChangeAspect="1"/>
          </p:cNvPicPr>
          <p:nvPr/>
        </p:nvPicPr>
        <p:blipFill>
          <a:blip r:embed="rId5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75" name="Picture 74" descr="small_frame_0085.png"/>
          <p:cNvPicPr>
            <a:picLocks noChangeAspect="1"/>
          </p:cNvPicPr>
          <p:nvPr/>
        </p:nvPicPr>
        <p:blipFill>
          <a:blip r:embed="rId6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76" name="Picture 75" descr="small_frame_0095.png"/>
          <p:cNvPicPr>
            <a:picLocks noChangeAspect="1"/>
          </p:cNvPicPr>
          <p:nvPr/>
        </p:nvPicPr>
        <p:blipFill>
          <a:blip r:embed="rId7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77" name="Picture 76" descr="small_frame_0100.png"/>
          <p:cNvPicPr>
            <a:picLocks noChangeAspect="1"/>
          </p:cNvPicPr>
          <p:nvPr/>
        </p:nvPicPr>
        <p:blipFill>
          <a:blip r:embed="rId8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78" name="Picture 77" descr="small_frame_0105.png"/>
          <p:cNvPicPr>
            <a:picLocks noChangeAspect="1"/>
          </p:cNvPicPr>
          <p:nvPr/>
        </p:nvPicPr>
        <p:blipFill>
          <a:blip r:embed="rId9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79" name="Picture 78" descr="small_frame_0110.png"/>
          <p:cNvPicPr>
            <a:picLocks noChangeAspect="1"/>
          </p:cNvPicPr>
          <p:nvPr/>
        </p:nvPicPr>
        <p:blipFill>
          <a:blip r:embed="rId10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80" name="Picture 79" descr="small_frame_0115.png"/>
          <p:cNvPicPr>
            <a:picLocks noChangeAspect="1"/>
          </p:cNvPicPr>
          <p:nvPr/>
        </p:nvPicPr>
        <p:blipFill>
          <a:blip r:embed="rId11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09600" y="914400"/>
            <a:ext cx="2057400" cy="1219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457200" y="1974677"/>
            <a:ext cx="8001000" cy="470246"/>
            <a:chOff x="457200" y="1974677"/>
            <a:chExt cx="8001000" cy="470246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457200" y="22860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184"/>
            <p:cNvGrpSpPr/>
            <p:nvPr/>
          </p:nvGrpSpPr>
          <p:grpSpPr>
            <a:xfrm>
              <a:off x="533400" y="1974677"/>
              <a:ext cx="422675" cy="463723"/>
              <a:chOff x="533400" y="1974677"/>
              <a:chExt cx="422675" cy="463723"/>
            </a:xfrm>
          </p:grpSpPr>
          <p:sp>
            <p:nvSpPr>
              <p:cNvPr id="97" name="TextBox 96"/>
              <p:cNvSpPr txBox="1"/>
              <p:nvPr/>
            </p:nvSpPr>
            <p:spPr>
              <a:xfrm>
                <a:off x="533400" y="2069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607811" y="1974677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69" name="Group 187"/>
            <p:cNvGrpSpPr/>
            <p:nvPr/>
          </p:nvGrpSpPr>
          <p:grpSpPr>
            <a:xfrm>
              <a:off x="7798050" y="1981200"/>
              <a:ext cx="583950" cy="463723"/>
              <a:chOff x="7798050" y="2667000"/>
              <a:chExt cx="583950" cy="463723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228600" y="4648200"/>
            <a:ext cx="8763000" cy="1981200"/>
            <a:chOff x="228600" y="2514600"/>
            <a:chExt cx="8763000" cy="1981200"/>
          </a:xfrm>
        </p:grpSpPr>
        <p:sp>
          <p:nvSpPr>
            <p:cNvPr id="105" name="Rounded Rectangle 104"/>
            <p:cNvSpPr/>
            <p:nvPr/>
          </p:nvSpPr>
          <p:spPr>
            <a:xfrm>
              <a:off x="228600" y="2720359"/>
              <a:ext cx="8763000" cy="1775441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oup 185"/>
            <p:cNvGrpSpPr/>
            <p:nvPr/>
          </p:nvGrpSpPr>
          <p:grpSpPr>
            <a:xfrm>
              <a:off x="533400" y="2667000"/>
              <a:ext cx="422675" cy="463723"/>
              <a:chOff x="533400" y="2667000"/>
              <a:chExt cx="422675" cy="463723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533400" y="2761391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607811" y="2667000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111" name="Group 186"/>
            <p:cNvGrpSpPr/>
            <p:nvPr/>
          </p:nvGrpSpPr>
          <p:grpSpPr>
            <a:xfrm>
              <a:off x="7798050" y="2667000"/>
              <a:ext cx="583950" cy="463723"/>
              <a:chOff x="7798050" y="2667000"/>
              <a:chExt cx="583950" cy="463723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cxnSp>
          <p:nvCxnSpPr>
            <p:cNvPr id="114" name="Straight Arrow Connector 113"/>
            <p:cNvCxnSpPr>
              <a:endCxn id="132" idx="4"/>
            </p:cNvCxnSpPr>
            <p:nvPr/>
          </p:nvCxnSpPr>
          <p:spPr>
            <a:xfrm rot="5400000" flipH="1" flipV="1">
              <a:off x="5300052" y="3198440"/>
              <a:ext cx="308721" cy="1588"/>
            </a:xfrm>
            <a:prstGeom prst="straightConnector1">
              <a:avLst/>
            </a:prstGeom>
            <a:ln>
              <a:solidFill>
                <a:srgbClr val="008000">
                  <a:alpha val="50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endCxn id="133" idx="4"/>
            </p:cNvCxnSpPr>
            <p:nvPr/>
          </p:nvCxnSpPr>
          <p:spPr>
            <a:xfrm rot="5400000" flipH="1" flipV="1">
              <a:off x="6972054" y="3198440"/>
              <a:ext cx="308721" cy="1588"/>
            </a:xfrm>
            <a:prstGeom prst="straightConnector1">
              <a:avLst/>
            </a:prstGeom>
            <a:ln>
              <a:solidFill>
                <a:srgbClr val="008000">
                  <a:alpha val="50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6" name="Picture 115" descr="latex-image-1.pd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75641" y="3051435"/>
              <a:ext cx="183931" cy="213360"/>
            </a:xfrm>
            <a:prstGeom prst="rect">
              <a:avLst/>
            </a:prstGeom>
          </p:spPr>
        </p:pic>
        <p:sp>
          <p:nvSpPr>
            <p:cNvPr id="117" name="Freeform 116"/>
            <p:cNvSpPr/>
            <p:nvPr/>
          </p:nvSpPr>
          <p:spPr>
            <a:xfrm>
              <a:off x="6722165" y="2632294"/>
              <a:ext cx="827690" cy="339506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>
                <a:alpha val="50000"/>
              </a:srgbClr>
            </a:solidFill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2028496" y="2743200"/>
              <a:ext cx="1324304" cy="229147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5173717" y="2514600"/>
              <a:ext cx="717331" cy="449865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>
                <a:alpha val="50000"/>
              </a:srgbClr>
            </a:solidFill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0" name="Picture 119" descr="latex-image-1.pd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77342" y="2830718"/>
              <a:ext cx="191477" cy="150446"/>
            </a:xfrm>
            <a:prstGeom prst="rect">
              <a:avLst/>
            </a:prstGeom>
            <a:noFill/>
          </p:spPr>
        </p:pic>
        <p:pic>
          <p:nvPicPr>
            <p:cNvPr id="121" name="Picture 120" descr="latex-image-1.pdf"/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5449614" y="2775538"/>
              <a:ext cx="200752" cy="152295"/>
            </a:xfrm>
            <a:prstGeom prst="rect">
              <a:avLst/>
            </a:prstGeom>
            <a:noFill/>
          </p:spPr>
        </p:pic>
        <p:pic>
          <p:nvPicPr>
            <p:cNvPr id="122" name="Picture 121" descr="latex-image-1.pdf"/>
            <p:cNvPicPr>
              <a:picLocks noChangeAspect="1"/>
            </p:cNvPicPr>
            <p:nvPr/>
          </p:nvPicPr>
          <p:blipFill>
            <a:blip r:embed="rId1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7053241" y="2775538"/>
              <a:ext cx="197726" cy="149999"/>
            </a:xfrm>
            <a:prstGeom prst="rect">
              <a:avLst/>
            </a:prstGeom>
            <a:noFill/>
          </p:spPr>
        </p:pic>
        <p:cxnSp>
          <p:nvCxnSpPr>
            <p:cNvPr id="127" name="Straight Arrow Connector 126"/>
            <p:cNvCxnSpPr/>
            <p:nvPr/>
          </p:nvCxnSpPr>
          <p:spPr>
            <a:xfrm rot="5400000">
              <a:off x="-228025" y="3657025"/>
              <a:ext cx="1371600" cy="115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8" name="Picture 127" descr="latex-image-1.pdf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7193028" y="3106614"/>
              <a:ext cx="191289" cy="213360"/>
            </a:xfrm>
            <a:prstGeom prst="rect">
              <a:avLst/>
            </a:prstGeom>
          </p:spPr>
        </p:pic>
        <p:pic>
          <p:nvPicPr>
            <p:cNvPr id="129" name="Picture 128" descr="latex-image-1.pdf"/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5498700" y="3106614"/>
              <a:ext cx="191289" cy="213360"/>
            </a:xfrm>
            <a:prstGeom prst="rect">
              <a:avLst/>
            </a:prstGeom>
          </p:spPr>
        </p:pic>
        <p:cxnSp>
          <p:nvCxnSpPr>
            <p:cNvPr id="130" name="Straight Arrow Connector 129"/>
            <p:cNvCxnSpPr/>
            <p:nvPr/>
          </p:nvCxnSpPr>
          <p:spPr>
            <a:xfrm>
              <a:off x="457200" y="29718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30"/>
            <p:cNvSpPr/>
            <p:nvPr/>
          </p:nvSpPr>
          <p:spPr>
            <a:xfrm>
              <a:off x="2392680" y="2944756"/>
              <a:ext cx="99323" cy="99323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5404750" y="2944756"/>
              <a:ext cx="99323" cy="99323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7076752" y="2944756"/>
              <a:ext cx="99323" cy="99323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Arrow Connector 57"/>
          <p:cNvCxnSpPr/>
          <p:nvPr/>
        </p:nvCxnSpPr>
        <p:spPr>
          <a:xfrm flipV="1">
            <a:off x="1737360" y="2286000"/>
            <a:ext cx="701040" cy="7620"/>
          </a:xfrm>
          <a:prstGeom prst="straightConnector1">
            <a:avLst/>
          </a:prstGeom>
          <a:ln w="38100" cap="flat" cmpd="sng" algn="ctr">
            <a:solidFill>
              <a:srgbClr val="00FF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47"/>
          <p:cNvGrpSpPr/>
          <p:nvPr/>
        </p:nvGrpSpPr>
        <p:grpSpPr>
          <a:xfrm>
            <a:off x="1600200" y="1920240"/>
            <a:ext cx="137160" cy="441960"/>
            <a:chOff x="990600" y="2286000"/>
            <a:chExt cx="137160" cy="441960"/>
          </a:xfrm>
          <a:solidFill>
            <a:srgbClr val="000090"/>
          </a:solidFill>
        </p:grpSpPr>
        <p:cxnSp>
          <p:nvCxnSpPr>
            <p:cNvPr id="46" name="Straight Arrow Connector 45"/>
            <p:cNvCxnSpPr/>
            <p:nvPr/>
          </p:nvCxnSpPr>
          <p:spPr>
            <a:xfrm rot="5400000">
              <a:off x="913606" y="2437606"/>
              <a:ext cx="304800" cy="1588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990600" y="2590800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6" name="Straight Connector 145"/>
          <p:cNvCxnSpPr>
            <a:stCxn id="131" idx="0"/>
            <a:endCxn id="148" idx="4"/>
          </p:cNvCxnSpPr>
          <p:nvPr/>
        </p:nvCxnSpPr>
        <p:spPr>
          <a:xfrm rot="5400000" flipH="1" flipV="1">
            <a:off x="1085788" y="3718754"/>
            <a:ext cx="2716156" cy="304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Oval 147"/>
          <p:cNvSpPr/>
          <p:nvPr/>
        </p:nvSpPr>
        <p:spPr>
          <a:xfrm>
            <a:off x="2395728" y="2262877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0" name="Group 159"/>
          <p:cNvGrpSpPr/>
          <p:nvPr/>
        </p:nvGrpSpPr>
        <p:grpSpPr>
          <a:xfrm>
            <a:off x="4648200" y="5486400"/>
            <a:ext cx="1666875" cy="1066800"/>
            <a:chOff x="4648200" y="3352800"/>
            <a:chExt cx="1666875" cy="1066800"/>
          </a:xfrm>
        </p:grpSpPr>
        <p:pic>
          <p:nvPicPr>
            <p:cNvPr id="161" name="Picture 160" descr="high_jump_frames0110.PNG"/>
            <p:cNvPicPr>
              <a:picLocks noChangeAspect="1"/>
            </p:cNvPicPr>
            <p:nvPr/>
          </p:nvPicPr>
          <p:blipFill>
            <a:blip r:embed="rId18" cstate="print">
              <a:alphaModFix amt="50000"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162" name="Picture 161" descr="high_jump_frames0115.PNG"/>
            <p:cNvPicPr>
              <a:picLocks noChangeAspect="1"/>
            </p:cNvPicPr>
            <p:nvPr/>
          </p:nvPicPr>
          <p:blipFill>
            <a:blip r:embed="rId19" cstate="print">
              <a:alphaModFix amt="50000"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163" name="Picture 162" descr="high_jump_frames0120.PNG"/>
            <p:cNvPicPr>
              <a:picLocks noChangeAspect="1"/>
            </p:cNvPicPr>
            <p:nvPr/>
          </p:nvPicPr>
          <p:blipFill>
            <a:blip r:embed="rId20" cstate="print">
              <a:alphaModFix amt="50000"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164" name="Picture 163" descr="latex-image-1.pdf"/>
          <p:cNvPicPr>
            <a:picLocks noChangeAspect="1"/>
          </p:cNvPicPr>
          <p:nvPr/>
        </p:nvPicPr>
        <p:blipFill>
          <a:blip r:embed="rId21" cstate="print">
            <a:alphaModFix amt="50000"/>
          </a:blip>
          <a:stretch>
            <a:fillRect/>
          </a:stretch>
        </p:blipFill>
        <p:spPr>
          <a:xfrm>
            <a:off x="4267200" y="6248400"/>
            <a:ext cx="266065" cy="225132"/>
          </a:xfrm>
          <a:prstGeom prst="rect">
            <a:avLst/>
          </a:prstGeom>
          <a:ln>
            <a:noFill/>
          </a:ln>
        </p:spPr>
      </p:pic>
      <p:grpSp>
        <p:nvGrpSpPr>
          <p:cNvPr id="165" name="Group 164"/>
          <p:cNvGrpSpPr/>
          <p:nvPr/>
        </p:nvGrpSpPr>
        <p:grpSpPr>
          <a:xfrm>
            <a:off x="6705600" y="5486400"/>
            <a:ext cx="1266825" cy="1066800"/>
            <a:chOff x="6705600" y="3352800"/>
            <a:chExt cx="1266825" cy="1066800"/>
          </a:xfrm>
        </p:grpSpPr>
        <p:pic>
          <p:nvPicPr>
            <p:cNvPr id="166" name="Picture 165" descr="high_jump_frames0130.PNG"/>
            <p:cNvPicPr>
              <a:picLocks noChangeAspect="1"/>
            </p:cNvPicPr>
            <p:nvPr/>
          </p:nvPicPr>
          <p:blipFill>
            <a:blip r:embed="rId22" cstate="print">
              <a:alphaModFix amt="50000"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167" name="Picture 166" descr="high_jump_frames0128.PNG"/>
            <p:cNvPicPr>
              <a:picLocks noChangeAspect="1"/>
            </p:cNvPicPr>
            <p:nvPr/>
          </p:nvPicPr>
          <p:blipFill>
            <a:blip r:embed="rId23" cstate="print">
              <a:alphaModFix amt="50000"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8001000" y="6248400"/>
            <a:ext cx="275896" cy="227615"/>
          </a:xfrm>
          <a:prstGeom prst="rect">
            <a:avLst/>
          </a:prstGeom>
        </p:spPr>
      </p:pic>
      <p:pic>
        <p:nvPicPr>
          <p:cNvPr id="169" name="Picture 168" descr="latex-image-1.pdf"/>
          <p:cNvPicPr>
            <a:picLocks noChangeAspect="1"/>
          </p:cNvPicPr>
          <p:nvPr/>
        </p:nvPicPr>
        <p:blipFill>
          <a:blip r:embed="rId25" cstate="print">
            <a:alphaModFix amt="50000"/>
          </a:blip>
          <a:stretch>
            <a:fillRect/>
          </a:stretch>
        </p:blipFill>
        <p:spPr>
          <a:xfrm>
            <a:off x="1219200" y="6248400"/>
            <a:ext cx="266700" cy="225669"/>
          </a:xfrm>
          <a:prstGeom prst="rect">
            <a:avLst/>
          </a:prstGeom>
          <a:ln>
            <a:noFill/>
          </a:ln>
        </p:spPr>
      </p:pic>
      <p:grpSp>
        <p:nvGrpSpPr>
          <p:cNvPr id="170" name="Group 169"/>
          <p:cNvGrpSpPr/>
          <p:nvPr/>
        </p:nvGrpSpPr>
        <p:grpSpPr>
          <a:xfrm>
            <a:off x="1524000" y="5486400"/>
            <a:ext cx="2000250" cy="1066800"/>
            <a:chOff x="1524000" y="3352800"/>
            <a:chExt cx="2000250" cy="1066800"/>
          </a:xfrm>
        </p:grpSpPr>
        <p:pic>
          <p:nvPicPr>
            <p:cNvPr id="171" name="Picture 170" descr="high_jump_frames0000.PNG"/>
            <p:cNvPicPr>
              <a:picLocks noChangeAspect="1"/>
            </p:cNvPicPr>
            <p:nvPr/>
          </p:nvPicPr>
          <p:blipFill>
            <a:blip r:embed="rId26" cstate="print">
              <a:lum/>
              <a:alphaModFix amt="50000"/>
            </a:blip>
            <a:srcRect l="40309" t="21014" r="44676" b="32609"/>
            <a:stretch>
              <a:fillRect/>
            </a:stretch>
          </p:blipFill>
          <p:spPr>
            <a:xfrm>
              <a:off x="1524000" y="3352800"/>
              <a:ext cx="457200" cy="1066800"/>
            </a:xfrm>
            <a:prstGeom prst="rect">
              <a:avLst/>
            </a:prstGeom>
          </p:spPr>
        </p:pic>
        <p:pic>
          <p:nvPicPr>
            <p:cNvPr id="172" name="Picture 171" descr="high_jump_frames0010.PNG"/>
            <p:cNvPicPr>
              <a:picLocks noChangeAspect="1"/>
            </p:cNvPicPr>
            <p:nvPr/>
          </p:nvPicPr>
          <p:blipFill>
            <a:blip r:embed="rId27" cstate="print">
              <a:lum/>
              <a:alphaModFix amt="50000"/>
            </a:blip>
            <a:srcRect l="36913" t="23188" r="48071" b="30435"/>
            <a:stretch>
              <a:fillRect/>
            </a:stretch>
          </p:blipFill>
          <p:spPr>
            <a:xfrm>
              <a:off x="1981200" y="3352800"/>
              <a:ext cx="457200" cy="1066800"/>
            </a:xfrm>
            <a:prstGeom prst="rect">
              <a:avLst/>
            </a:prstGeom>
          </p:spPr>
        </p:pic>
        <p:pic>
          <p:nvPicPr>
            <p:cNvPr id="173" name="Picture 172" descr="high_jump_frames0040.PNG"/>
            <p:cNvPicPr>
              <a:picLocks noChangeAspect="1"/>
            </p:cNvPicPr>
            <p:nvPr/>
          </p:nvPicPr>
          <p:blipFill>
            <a:blip r:embed="rId28" cstate="print">
              <a:lum/>
              <a:alphaModFix amt="50000"/>
            </a:blip>
            <a:srcRect l="12513" t="23188" r="69968" b="30435"/>
            <a:stretch>
              <a:fillRect/>
            </a:stretch>
          </p:blipFill>
          <p:spPr>
            <a:xfrm>
              <a:off x="2438400" y="3352800"/>
              <a:ext cx="533400" cy="1066800"/>
            </a:xfrm>
            <a:prstGeom prst="rect">
              <a:avLst/>
            </a:prstGeom>
          </p:spPr>
        </p:pic>
        <p:pic>
          <p:nvPicPr>
            <p:cNvPr id="174" name="Picture 173" descr="high_jump_frames0100.PNG"/>
            <p:cNvPicPr>
              <a:picLocks noChangeAspect="1"/>
            </p:cNvPicPr>
            <p:nvPr/>
          </p:nvPicPr>
          <p:blipFill>
            <a:blip r:embed="rId29" cstate="print">
              <a:lum/>
              <a:alphaModFix amt="50000"/>
            </a:blip>
            <a:srcRect l="12924" t="23029" r="58245" b="3278"/>
            <a:stretch>
              <a:fillRect/>
            </a:stretch>
          </p:blipFill>
          <p:spPr>
            <a:xfrm>
              <a:off x="2971800" y="3352800"/>
              <a:ext cx="552450" cy="1066800"/>
            </a:xfrm>
            <a:prstGeom prst="rect">
              <a:avLst/>
            </a:prstGeom>
          </p:spPr>
        </p:pic>
      </p:grpSp>
      <p:cxnSp>
        <p:nvCxnSpPr>
          <p:cNvPr id="175" name="Straight Arrow Connector 174"/>
          <p:cNvCxnSpPr/>
          <p:nvPr/>
        </p:nvCxnSpPr>
        <p:spPr>
          <a:xfrm rot="5400000" flipH="1" flipV="1">
            <a:off x="2286012" y="5330070"/>
            <a:ext cx="308720" cy="394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571910" y="2362200"/>
            <a:ext cx="256890" cy="265176"/>
          </a:xfrm>
          <a:prstGeom prst="rect">
            <a:avLst/>
          </a:prstGeom>
        </p:spPr>
      </p:pic>
      <p:pic>
        <p:nvPicPr>
          <p:cNvPr id="104" name="Picture 103" descr="latex-image-1.pdf"/>
          <p:cNvPicPr>
            <a:picLocks noChangeAspect="1"/>
          </p:cNvPicPr>
          <p:nvPr/>
        </p:nvPicPr>
        <p:blipFill>
          <a:blip r:embed="rId31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2667000" y="4057511"/>
            <a:ext cx="1395095" cy="305435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0" y="2667000"/>
            <a:ext cx="47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Match Motion Segment 1: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Consider a candidate location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Matching score for this segment: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pic>
        <p:nvPicPr>
          <p:cNvPr id="107" name="Picture 106" descr="latex-image-1.pdf"/>
          <p:cNvPicPr>
            <a:picLocks noChangeAspect="1"/>
          </p:cNvPicPr>
          <p:nvPr/>
        </p:nvPicPr>
        <p:blipFill>
          <a:blip r:embed="rId30" cstate="print">
            <a:alphaModFix amt="50000"/>
          </a:blip>
          <a:stretch>
            <a:fillRect/>
          </a:stretch>
        </p:blipFill>
        <p:spPr>
          <a:xfrm>
            <a:off x="4038600" y="3181528"/>
            <a:ext cx="250112" cy="258180"/>
          </a:xfrm>
          <a:prstGeom prst="rect">
            <a:avLst/>
          </a:prstGeom>
        </p:spPr>
      </p:pic>
      <p:pic>
        <p:nvPicPr>
          <p:cNvPr id="108" name="Picture 107" descr="latex-image-1.pdf"/>
          <p:cNvPicPr>
            <a:picLocks noChangeAspect="1"/>
          </p:cNvPicPr>
          <p:nvPr/>
        </p:nvPicPr>
        <p:blipFill>
          <a:blip r:embed="rId3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rcRect r="96337" b="-6724"/>
          <a:stretch>
            <a:fillRect/>
          </a:stretch>
        </p:blipFill>
        <p:spPr>
          <a:xfrm>
            <a:off x="1828800" y="4043858"/>
            <a:ext cx="228600" cy="299542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33" cstate="print"/>
          <a:srcRect l="61739" r="-3597"/>
          <a:stretch>
            <a:fillRect/>
          </a:stretch>
        </p:blipFill>
        <p:spPr>
          <a:xfrm>
            <a:off x="6544461" y="3396820"/>
            <a:ext cx="1913739" cy="336980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7154061" y="3320620"/>
            <a:ext cx="990600" cy="41318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Straight Arrow Connector 140"/>
          <p:cNvCxnSpPr/>
          <p:nvPr/>
        </p:nvCxnSpPr>
        <p:spPr>
          <a:xfrm flipV="1">
            <a:off x="1737360" y="2286000"/>
            <a:ext cx="701040" cy="7620"/>
          </a:xfrm>
          <a:prstGeom prst="straightConnector1">
            <a:avLst/>
          </a:prstGeom>
          <a:ln w="38100" cap="flat" cmpd="sng" algn="ctr">
            <a:solidFill>
              <a:srgbClr val="00FF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34" cstate="print"/>
          <a:srcRect l="43956"/>
          <a:stretch>
            <a:fillRect/>
          </a:stretch>
        </p:blipFill>
        <p:spPr>
          <a:xfrm>
            <a:off x="4953000" y="4043858"/>
            <a:ext cx="3983355" cy="28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 3.7037E-6 L 0.60972 0.188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42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2133600" y="4038600"/>
            <a:ext cx="2819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257800" y="4038600"/>
            <a:ext cx="2819400" cy="381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4724400" y="2743200"/>
            <a:ext cx="3733800" cy="707886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Temporal location disagreement score: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order polynomial</a:t>
            </a:r>
            <a:endParaRPr lang="en-US" sz="2000" dirty="0"/>
          </a:p>
        </p:txBody>
      </p:sp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" name="Picture 70" descr="small_frame_0045.png"/>
          <p:cNvPicPr>
            <a:picLocks noChangeAspect="1"/>
          </p:cNvPicPr>
          <p:nvPr/>
        </p:nvPicPr>
        <p:blipFill>
          <a:blip r:embed="rId2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72" name="Picture 71" descr="small_frame_0055.png"/>
          <p:cNvPicPr>
            <a:picLocks noChangeAspect="1"/>
          </p:cNvPicPr>
          <p:nvPr/>
        </p:nvPicPr>
        <p:blipFill>
          <a:blip r:embed="rId3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73" name="Picture 72" descr="small_frame_0060.png"/>
          <p:cNvPicPr>
            <a:picLocks noChangeAspect="1"/>
          </p:cNvPicPr>
          <p:nvPr/>
        </p:nvPicPr>
        <p:blipFill>
          <a:blip r:embed="rId4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74" name="Picture 73" descr="small_frame_0065.png"/>
          <p:cNvPicPr>
            <a:picLocks noChangeAspect="1"/>
          </p:cNvPicPr>
          <p:nvPr/>
        </p:nvPicPr>
        <p:blipFill>
          <a:blip r:embed="rId5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75" name="Picture 74" descr="small_frame_0085.png"/>
          <p:cNvPicPr>
            <a:picLocks noChangeAspect="1"/>
          </p:cNvPicPr>
          <p:nvPr/>
        </p:nvPicPr>
        <p:blipFill>
          <a:blip r:embed="rId6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76" name="Picture 75" descr="small_frame_0095.png"/>
          <p:cNvPicPr>
            <a:picLocks noChangeAspect="1"/>
          </p:cNvPicPr>
          <p:nvPr/>
        </p:nvPicPr>
        <p:blipFill>
          <a:blip r:embed="rId7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77" name="Picture 76" descr="small_frame_0100.png"/>
          <p:cNvPicPr>
            <a:picLocks noChangeAspect="1"/>
          </p:cNvPicPr>
          <p:nvPr/>
        </p:nvPicPr>
        <p:blipFill>
          <a:blip r:embed="rId8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78" name="Picture 77" descr="small_frame_0105.png"/>
          <p:cNvPicPr>
            <a:picLocks noChangeAspect="1"/>
          </p:cNvPicPr>
          <p:nvPr/>
        </p:nvPicPr>
        <p:blipFill>
          <a:blip r:embed="rId9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79" name="Picture 78" descr="small_frame_0110.png"/>
          <p:cNvPicPr>
            <a:picLocks noChangeAspect="1"/>
          </p:cNvPicPr>
          <p:nvPr/>
        </p:nvPicPr>
        <p:blipFill>
          <a:blip r:embed="rId10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80" name="Picture 79" descr="small_frame_0115.png"/>
          <p:cNvPicPr>
            <a:picLocks noChangeAspect="1"/>
          </p:cNvPicPr>
          <p:nvPr/>
        </p:nvPicPr>
        <p:blipFill>
          <a:blip r:embed="rId11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09600" y="914400"/>
            <a:ext cx="2057400" cy="1219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58"/>
          <p:cNvGrpSpPr/>
          <p:nvPr/>
        </p:nvGrpSpPr>
        <p:grpSpPr>
          <a:xfrm>
            <a:off x="457200" y="1974677"/>
            <a:ext cx="8001000" cy="470246"/>
            <a:chOff x="457200" y="1974677"/>
            <a:chExt cx="8001000" cy="470246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457200" y="22860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84"/>
            <p:cNvGrpSpPr/>
            <p:nvPr/>
          </p:nvGrpSpPr>
          <p:grpSpPr>
            <a:xfrm>
              <a:off x="533400" y="1974677"/>
              <a:ext cx="422675" cy="463723"/>
              <a:chOff x="533400" y="1974677"/>
              <a:chExt cx="422675" cy="463723"/>
            </a:xfrm>
          </p:grpSpPr>
          <p:sp>
            <p:nvSpPr>
              <p:cNvPr id="97" name="TextBox 96"/>
              <p:cNvSpPr txBox="1"/>
              <p:nvPr/>
            </p:nvSpPr>
            <p:spPr>
              <a:xfrm>
                <a:off x="533400" y="2069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607811" y="1974677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4" name="Group 187"/>
            <p:cNvGrpSpPr/>
            <p:nvPr/>
          </p:nvGrpSpPr>
          <p:grpSpPr>
            <a:xfrm>
              <a:off x="7798050" y="1981200"/>
              <a:ext cx="583950" cy="463723"/>
              <a:chOff x="7798050" y="2667000"/>
              <a:chExt cx="583950" cy="463723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</p:grpSp>
      <p:grpSp>
        <p:nvGrpSpPr>
          <p:cNvPr id="5" name="Group 100"/>
          <p:cNvGrpSpPr/>
          <p:nvPr/>
        </p:nvGrpSpPr>
        <p:grpSpPr>
          <a:xfrm>
            <a:off x="228600" y="4648200"/>
            <a:ext cx="8763000" cy="1981200"/>
            <a:chOff x="228600" y="2514600"/>
            <a:chExt cx="8763000" cy="1981200"/>
          </a:xfrm>
        </p:grpSpPr>
        <p:sp>
          <p:nvSpPr>
            <p:cNvPr id="105" name="Rounded Rectangle 104"/>
            <p:cNvSpPr/>
            <p:nvPr/>
          </p:nvSpPr>
          <p:spPr>
            <a:xfrm>
              <a:off x="228600" y="2720359"/>
              <a:ext cx="8763000" cy="1775441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85"/>
            <p:cNvGrpSpPr/>
            <p:nvPr/>
          </p:nvGrpSpPr>
          <p:grpSpPr>
            <a:xfrm>
              <a:off x="533400" y="2667000"/>
              <a:ext cx="422675" cy="463723"/>
              <a:chOff x="533400" y="2667000"/>
              <a:chExt cx="422675" cy="463723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533400" y="2761391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607811" y="2667000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7" name="Group 186"/>
            <p:cNvGrpSpPr/>
            <p:nvPr/>
          </p:nvGrpSpPr>
          <p:grpSpPr>
            <a:xfrm>
              <a:off x="7798050" y="2667000"/>
              <a:ext cx="583950" cy="463723"/>
              <a:chOff x="7798050" y="2667000"/>
              <a:chExt cx="583950" cy="463723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cxnSp>
          <p:nvCxnSpPr>
            <p:cNvPr id="114" name="Straight Arrow Connector 113"/>
            <p:cNvCxnSpPr>
              <a:endCxn id="132" idx="4"/>
            </p:cNvCxnSpPr>
            <p:nvPr/>
          </p:nvCxnSpPr>
          <p:spPr>
            <a:xfrm rot="5400000" flipH="1" flipV="1">
              <a:off x="5300052" y="3198440"/>
              <a:ext cx="308721" cy="1588"/>
            </a:xfrm>
            <a:prstGeom prst="straightConnector1">
              <a:avLst/>
            </a:prstGeom>
            <a:ln>
              <a:solidFill>
                <a:srgbClr val="008000">
                  <a:alpha val="50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endCxn id="133" idx="4"/>
            </p:cNvCxnSpPr>
            <p:nvPr/>
          </p:nvCxnSpPr>
          <p:spPr>
            <a:xfrm rot="5400000" flipH="1" flipV="1">
              <a:off x="6972054" y="3198440"/>
              <a:ext cx="308721" cy="1588"/>
            </a:xfrm>
            <a:prstGeom prst="straightConnector1">
              <a:avLst/>
            </a:prstGeom>
            <a:ln>
              <a:solidFill>
                <a:srgbClr val="008000">
                  <a:alpha val="50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6" name="Picture 115" descr="latex-image-1.pd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75641" y="3051435"/>
              <a:ext cx="183931" cy="213360"/>
            </a:xfrm>
            <a:prstGeom prst="rect">
              <a:avLst/>
            </a:prstGeom>
          </p:spPr>
        </p:pic>
        <p:sp>
          <p:nvSpPr>
            <p:cNvPr id="117" name="Freeform 116"/>
            <p:cNvSpPr/>
            <p:nvPr/>
          </p:nvSpPr>
          <p:spPr>
            <a:xfrm>
              <a:off x="6722165" y="2632294"/>
              <a:ext cx="827690" cy="339506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>
                <a:alpha val="50000"/>
              </a:srgbClr>
            </a:solidFill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2028496" y="2743200"/>
              <a:ext cx="1324304" cy="229147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5173717" y="2514600"/>
              <a:ext cx="717331" cy="449865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>
                <a:alpha val="50000"/>
              </a:srgbClr>
            </a:solidFill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0" name="Picture 119" descr="latex-image-1.pd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77342" y="2830718"/>
              <a:ext cx="191477" cy="150446"/>
            </a:xfrm>
            <a:prstGeom prst="rect">
              <a:avLst/>
            </a:prstGeom>
            <a:noFill/>
          </p:spPr>
        </p:pic>
        <p:pic>
          <p:nvPicPr>
            <p:cNvPr id="121" name="Picture 120" descr="latex-image-1.pdf"/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5449614" y="2775538"/>
              <a:ext cx="200752" cy="152295"/>
            </a:xfrm>
            <a:prstGeom prst="rect">
              <a:avLst/>
            </a:prstGeom>
            <a:noFill/>
          </p:spPr>
        </p:pic>
        <p:pic>
          <p:nvPicPr>
            <p:cNvPr id="122" name="Picture 121" descr="latex-image-1.pdf"/>
            <p:cNvPicPr>
              <a:picLocks noChangeAspect="1"/>
            </p:cNvPicPr>
            <p:nvPr/>
          </p:nvPicPr>
          <p:blipFill>
            <a:blip r:embed="rId1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7053241" y="2775538"/>
              <a:ext cx="197726" cy="149999"/>
            </a:xfrm>
            <a:prstGeom prst="rect">
              <a:avLst/>
            </a:prstGeom>
            <a:noFill/>
          </p:spPr>
        </p:pic>
        <p:cxnSp>
          <p:nvCxnSpPr>
            <p:cNvPr id="127" name="Straight Arrow Connector 126"/>
            <p:cNvCxnSpPr/>
            <p:nvPr/>
          </p:nvCxnSpPr>
          <p:spPr>
            <a:xfrm rot="5400000">
              <a:off x="-228025" y="3657025"/>
              <a:ext cx="1371600" cy="115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8" name="Picture 127" descr="latex-image-1.pdf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7193028" y="3106614"/>
              <a:ext cx="191289" cy="213360"/>
            </a:xfrm>
            <a:prstGeom prst="rect">
              <a:avLst/>
            </a:prstGeom>
          </p:spPr>
        </p:pic>
        <p:pic>
          <p:nvPicPr>
            <p:cNvPr id="129" name="Picture 128" descr="latex-image-1.pdf"/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5498700" y="3106614"/>
              <a:ext cx="191289" cy="213360"/>
            </a:xfrm>
            <a:prstGeom prst="rect">
              <a:avLst/>
            </a:prstGeom>
          </p:spPr>
        </p:pic>
        <p:cxnSp>
          <p:nvCxnSpPr>
            <p:cNvPr id="130" name="Straight Arrow Connector 129"/>
            <p:cNvCxnSpPr/>
            <p:nvPr/>
          </p:nvCxnSpPr>
          <p:spPr>
            <a:xfrm>
              <a:off x="457200" y="29718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30"/>
            <p:cNvSpPr/>
            <p:nvPr/>
          </p:nvSpPr>
          <p:spPr>
            <a:xfrm>
              <a:off x="2392680" y="2944756"/>
              <a:ext cx="99323" cy="99323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5404750" y="2944756"/>
              <a:ext cx="99323" cy="99323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7076752" y="2944756"/>
              <a:ext cx="99323" cy="99323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Arrow Connector 57"/>
          <p:cNvCxnSpPr/>
          <p:nvPr/>
        </p:nvCxnSpPr>
        <p:spPr>
          <a:xfrm flipV="1">
            <a:off x="1737360" y="2286000"/>
            <a:ext cx="701040" cy="7620"/>
          </a:xfrm>
          <a:prstGeom prst="straightConnector1">
            <a:avLst/>
          </a:prstGeom>
          <a:ln w="38100" cap="flat" cmpd="sng" algn="ctr">
            <a:solidFill>
              <a:srgbClr val="00FF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47"/>
          <p:cNvGrpSpPr/>
          <p:nvPr/>
        </p:nvGrpSpPr>
        <p:grpSpPr>
          <a:xfrm>
            <a:off x="1600200" y="1920240"/>
            <a:ext cx="137160" cy="441960"/>
            <a:chOff x="990600" y="2286000"/>
            <a:chExt cx="137160" cy="441960"/>
          </a:xfrm>
          <a:solidFill>
            <a:srgbClr val="000090"/>
          </a:solidFill>
        </p:grpSpPr>
        <p:cxnSp>
          <p:nvCxnSpPr>
            <p:cNvPr id="46" name="Straight Arrow Connector 45"/>
            <p:cNvCxnSpPr/>
            <p:nvPr/>
          </p:nvCxnSpPr>
          <p:spPr>
            <a:xfrm rot="5400000">
              <a:off x="913606" y="2437606"/>
              <a:ext cx="304800" cy="1588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990600" y="2590800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6" name="Straight Connector 145"/>
          <p:cNvCxnSpPr>
            <a:stCxn id="131" idx="0"/>
            <a:endCxn id="148" idx="4"/>
          </p:cNvCxnSpPr>
          <p:nvPr/>
        </p:nvCxnSpPr>
        <p:spPr>
          <a:xfrm rot="5400000" flipH="1" flipV="1">
            <a:off x="1085788" y="3718754"/>
            <a:ext cx="2716156" cy="304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Oval 147"/>
          <p:cNvSpPr/>
          <p:nvPr/>
        </p:nvSpPr>
        <p:spPr>
          <a:xfrm>
            <a:off x="2395728" y="2262877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159"/>
          <p:cNvGrpSpPr/>
          <p:nvPr/>
        </p:nvGrpSpPr>
        <p:grpSpPr>
          <a:xfrm>
            <a:off x="4648200" y="5486400"/>
            <a:ext cx="1666875" cy="1066800"/>
            <a:chOff x="4648200" y="3352800"/>
            <a:chExt cx="1666875" cy="1066800"/>
          </a:xfrm>
        </p:grpSpPr>
        <p:pic>
          <p:nvPicPr>
            <p:cNvPr id="161" name="Picture 160" descr="high_jump_frames0110.PNG"/>
            <p:cNvPicPr>
              <a:picLocks noChangeAspect="1"/>
            </p:cNvPicPr>
            <p:nvPr/>
          </p:nvPicPr>
          <p:blipFill>
            <a:blip r:embed="rId18" cstate="print">
              <a:alphaModFix amt="50000"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162" name="Picture 161" descr="high_jump_frames0115.PNG"/>
            <p:cNvPicPr>
              <a:picLocks noChangeAspect="1"/>
            </p:cNvPicPr>
            <p:nvPr/>
          </p:nvPicPr>
          <p:blipFill>
            <a:blip r:embed="rId19" cstate="print">
              <a:alphaModFix amt="50000"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163" name="Picture 162" descr="high_jump_frames0120.PNG"/>
            <p:cNvPicPr>
              <a:picLocks noChangeAspect="1"/>
            </p:cNvPicPr>
            <p:nvPr/>
          </p:nvPicPr>
          <p:blipFill>
            <a:blip r:embed="rId20" cstate="print">
              <a:alphaModFix amt="50000"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164" name="Picture 163" descr="latex-image-1.pdf"/>
          <p:cNvPicPr>
            <a:picLocks noChangeAspect="1"/>
          </p:cNvPicPr>
          <p:nvPr/>
        </p:nvPicPr>
        <p:blipFill>
          <a:blip r:embed="rId21" cstate="print">
            <a:alphaModFix amt="50000"/>
          </a:blip>
          <a:stretch>
            <a:fillRect/>
          </a:stretch>
        </p:blipFill>
        <p:spPr>
          <a:xfrm>
            <a:off x="4267200" y="6248400"/>
            <a:ext cx="266065" cy="225132"/>
          </a:xfrm>
          <a:prstGeom prst="rect">
            <a:avLst/>
          </a:prstGeom>
          <a:ln>
            <a:noFill/>
          </a:ln>
        </p:spPr>
      </p:pic>
      <p:grpSp>
        <p:nvGrpSpPr>
          <p:cNvPr id="10" name="Group 164"/>
          <p:cNvGrpSpPr/>
          <p:nvPr/>
        </p:nvGrpSpPr>
        <p:grpSpPr>
          <a:xfrm>
            <a:off x="6705600" y="5486400"/>
            <a:ext cx="1266825" cy="1066800"/>
            <a:chOff x="6705600" y="3352800"/>
            <a:chExt cx="1266825" cy="1066800"/>
          </a:xfrm>
        </p:grpSpPr>
        <p:pic>
          <p:nvPicPr>
            <p:cNvPr id="166" name="Picture 165" descr="high_jump_frames0130.PNG"/>
            <p:cNvPicPr>
              <a:picLocks noChangeAspect="1"/>
            </p:cNvPicPr>
            <p:nvPr/>
          </p:nvPicPr>
          <p:blipFill>
            <a:blip r:embed="rId22" cstate="print">
              <a:alphaModFix amt="50000"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167" name="Picture 166" descr="high_jump_frames0128.PNG"/>
            <p:cNvPicPr>
              <a:picLocks noChangeAspect="1"/>
            </p:cNvPicPr>
            <p:nvPr/>
          </p:nvPicPr>
          <p:blipFill>
            <a:blip r:embed="rId23" cstate="print">
              <a:alphaModFix amt="50000"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pic>
        <p:nvPicPr>
          <p:cNvPr id="168" name="Picture 167" descr="latex-image-1.pdf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8001000" y="6248400"/>
            <a:ext cx="275896" cy="227615"/>
          </a:xfrm>
          <a:prstGeom prst="rect">
            <a:avLst/>
          </a:prstGeom>
        </p:spPr>
      </p:pic>
      <p:pic>
        <p:nvPicPr>
          <p:cNvPr id="169" name="Picture 168" descr="latex-image-1.pdf"/>
          <p:cNvPicPr>
            <a:picLocks noChangeAspect="1"/>
          </p:cNvPicPr>
          <p:nvPr/>
        </p:nvPicPr>
        <p:blipFill>
          <a:blip r:embed="rId25" cstate="print">
            <a:alphaModFix amt="50000"/>
          </a:blip>
          <a:stretch>
            <a:fillRect/>
          </a:stretch>
        </p:blipFill>
        <p:spPr>
          <a:xfrm>
            <a:off x="1219200" y="6248400"/>
            <a:ext cx="266700" cy="225669"/>
          </a:xfrm>
          <a:prstGeom prst="rect">
            <a:avLst/>
          </a:prstGeom>
          <a:ln>
            <a:noFill/>
          </a:ln>
        </p:spPr>
      </p:pic>
      <p:grpSp>
        <p:nvGrpSpPr>
          <p:cNvPr id="11" name="Group 169"/>
          <p:cNvGrpSpPr/>
          <p:nvPr/>
        </p:nvGrpSpPr>
        <p:grpSpPr>
          <a:xfrm>
            <a:off x="1524000" y="5486400"/>
            <a:ext cx="2000250" cy="1066800"/>
            <a:chOff x="1524000" y="3352800"/>
            <a:chExt cx="2000250" cy="1066800"/>
          </a:xfrm>
        </p:grpSpPr>
        <p:pic>
          <p:nvPicPr>
            <p:cNvPr id="171" name="Picture 170" descr="high_jump_frames0000.PNG"/>
            <p:cNvPicPr>
              <a:picLocks noChangeAspect="1"/>
            </p:cNvPicPr>
            <p:nvPr/>
          </p:nvPicPr>
          <p:blipFill>
            <a:blip r:embed="rId26" cstate="print">
              <a:lum/>
              <a:alphaModFix amt="50000"/>
            </a:blip>
            <a:srcRect l="40309" t="21014" r="44676" b="32609"/>
            <a:stretch>
              <a:fillRect/>
            </a:stretch>
          </p:blipFill>
          <p:spPr>
            <a:xfrm>
              <a:off x="1524000" y="3352800"/>
              <a:ext cx="457200" cy="1066800"/>
            </a:xfrm>
            <a:prstGeom prst="rect">
              <a:avLst/>
            </a:prstGeom>
          </p:spPr>
        </p:pic>
        <p:pic>
          <p:nvPicPr>
            <p:cNvPr id="172" name="Picture 171" descr="high_jump_frames0010.PNG"/>
            <p:cNvPicPr>
              <a:picLocks noChangeAspect="1"/>
            </p:cNvPicPr>
            <p:nvPr/>
          </p:nvPicPr>
          <p:blipFill>
            <a:blip r:embed="rId27" cstate="print">
              <a:lum/>
              <a:alphaModFix amt="50000"/>
            </a:blip>
            <a:srcRect l="36913" t="23188" r="48071" b="30435"/>
            <a:stretch>
              <a:fillRect/>
            </a:stretch>
          </p:blipFill>
          <p:spPr>
            <a:xfrm>
              <a:off x="1981200" y="3352800"/>
              <a:ext cx="457200" cy="1066800"/>
            </a:xfrm>
            <a:prstGeom prst="rect">
              <a:avLst/>
            </a:prstGeom>
          </p:spPr>
        </p:pic>
        <p:pic>
          <p:nvPicPr>
            <p:cNvPr id="173" name="Picture 172" descr="high_jump_frames0040.PNG"/>
            <p:cNvPicPr>
              <a:picLocks noChangeAspect="1"/>
            </p:cNvPicPr>
            <p:nvPr/>
          </p:nvPicPr>
          <p:blipFill>
            <a:blip r:embed="rId28" cstate="print">
              <a:lum/>
              <a:alphaModFix amt="50000"/>
            </a:blip>
            <a:srcRect l="12513" t="23188" r="69968" b="30435"/>
            <a:stretch>
              <a:fillRect/>
            </a:stretch>
          </p:blipFill>
          <p:spPr>
            <a:xfrm>
              <a:off x="2438400" y="3352800"/>
              <a:ext cx="533400" cy="1066800"/>
            </a:xfrm>
            <a:prstGeom prst="rect">
              <a:avLst/>
            </a:prstGeom>
          </p:spPr>
        </p:pic>
        <p:pic>
          <p:nvPicPr>
            <p:cNvPr id="174" name="Picture 173" descr="high_jump_frames0100.PNG"/>
            <p:cNvPicPr>
              <a:picLocks noChangeAspect="1"/>
            </p:cNvPicPr>
            <p:nvPr/>
          </p:nvPicPr>
          <p:blipFill>
            <a:blip r:embed="rId29" cstate="print">
              <a:lum/>
              <a:alphaModFix amt="50000"/>
            </a:blip>
            <a:srcRect l="12924" t="23029" r="58245" b="3278"/>
            <a:stretch>
              <a:fillRect/>
            </a:stretch>
          </p:blipFill>
          <p:spPr>
            <a:xfrm>
              <a:off x="2971800" y="3352800"/>
              <a:ext cx="552450" cy="1066800"/>
            </a:xfrm>
            <a:prstGeom prst="rect">
              <a:avLst/>
            </a:prstGeom>
          </p:spPr>
        </p:pic>
      </p:grpSp>
      <p:cxnSp>
        <p:nvCxnSpPr>
          <p:cNvPr id="175" name="Straight Arrow Connector 174"/>
          <p:cNvCxnSpPr/>
          <p:nvPr/>
        </p:nvCxnSpPr>
        <p:spPr>
          <a:xfrm rot="5400000" flipH="1" flipV="1">
            <a:off x="2286012" y="5330070"/>
            <a:ext cx="308720" cy="394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571910" y="2362200"/>
            <a:ext cx="256890" cy="265176"/>
          </a:xfrm>
          <a:prstGeom prst="rect">
            <a:avLst/>
          </a:prstGeom>
        </p:spPr>
      </p:pic>
      <p:pic>
        <p:nvPicPr>
          <p:cNvPr id="104" name="Picture 103" descr="latex-image-1.pdf"/>
          <p:cNvPicPr>
            <a:picLocks noChangeAspect="1"/>
          </p:cNvPicPr>
          <p:nvPr/>
        </p:nvPicPr>
        <p:blipFill>
          <a:blip r:embed="rId31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2667000" y="4057511"/>
            <a:ext cx="1395095" cy="305435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0" y="2667000"/>
            <a:ext cx="47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Match Motion Segment 1: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Consider a candidate location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Matching score for this segment: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pic>
        <p:nvPicPr>
          <p:cNvPr id="107" name="Picture 106" descr="latex-image-1.pdf"/>
          <p:cNvPicPr>
            <a:picLocks noChangeAspect="1"/>
          </p:cNvPicPr>
          <p:nvPr/>
        </p:nvPicPr>
        <p:blipFill>
          <a:blip r:embed="rId30" cstate="print">
            <a:alphaModFix amt="50000"/>
          </a:blip>
          <a:stretch>
            <a:fillRect/>
          </a:stretch>
        </p:blipFill>
        <p:spPr>
          <a:xfrm>
            <a:off x="4038600" y="3181528"/>
            <a:ext cx="250112" cy="258180"/>
          </a:xfrm>
          <a:prstGeom prst="rect">
            <a:avLst/>
          </a:prstGeom>
        </p:spPr>
      </p:pic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5638800" y="4057472"/>
            <a:ext cx="2030730" cy="305435"/>
          </a:xfrm>
          <a:prstGeom prst="rect">
            <a:avLst/>
          </a:prstGeom>
        </p:spPr>
      </p:pic>
      <p:pic>
        <p:nvPicPr>
          <p:cNvPr id="91" name="Picture 90" descr="latex-image-1.pdf"/>
          <p:cNvPicPr>
            <a:picLocks noChangeAspect="1"/>
          </p:cNvPicPr>
          <p:nvPr/>
        </p:nvPicPr>
        <p:blipFill>
          <a:blip r:embed="rId3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rcRect r="96337" b="-6724"/>
          <a:stretch>
            <a:fillRect/>
          </a:stretch>
        </p:blipFill>
        <p:spPr>
          <a:xfrm>
            <a:off x="1828800" y="4043858"/>
            <a:ext cx="228600" cy="299542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33" cstate="print"/>
          <a:srcRect l="50061" r="46276" b="-6724"/>
          <a:stretch>
            <a:fillRect/>
          </a:stretch>
        </p:blipFill>
        <p:spPr>
          <a:xfrm>
            <a:off x="4953000" y="4043858"/>
            <a:ext cx="228600" cy="299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" name="Picture 70" descr="small_frame_0045.png"/>
          <p:cNvPicPr>
            <a:picLocks noChangeAspect="1"/>
          </p:cNvPicPr>
          <p:nvPr/>
        </p:nvPicPr>
        <p:blipFill>
          <a:blip r:embed="rId2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72" name="Picture 71" descr="small_frame_0055.png"/>
          <p:cNvPicPr>
            <a:picLocks noChangeAspect="1"/>
          </p:cNvPicPr>
          <p:nvPr/>
        </p:nvPicPr>
        <p:blipFill>
          <a:blip r:embed="rId3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73" name="Picture 72" descr="small_frame_0060.png"/>
          <p:cNvPicPr>
            <a:picLocks noChangeAspect="1"/>
          </p:cNvPicPr>
          <p:nvPr/>
        </p:nvPicPr>
        <p:blipFill>
          <a:blip r:embed="rId4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74" name="Picture 73" descr="small_frame_0065.png"/>
          <p:cNvPicPr>
            <a:picLocks noChangeAspect="1"/>
          </p:cNvPicPr>
          <p:nvPr/>
        </p:nvPicPr>
        <p:blipFill>
          <a:blip r:embed="rId5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75" name="Picture 74" descr="small_frame_0085.png"/>
          <p:cNvPicPr>
            <a:picLocks noChangeAspect="1"/>
          </p:cNvPicPr>
          <p:nvPr/>
        </p:nvPicPr>
        <p:blipFill>
          <a:blip r:embed="rId6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76" name="Picture 75" descr="small_frame_0095.png"/>
          <p:cNvPicPr>
            <a:picLocks noChangeAspect="1"/>
          </p:cNvPicPr>
          <p:nvPr/>
        </p:nvPicPr>
        <p:blipFill>
          <a:blip r:embed="rId7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77" name="Picture 76" descr="small_frame_0100.png"/>
          <p:cNvPicPr>
            <a:picLocks noChangeAspect="1"/>
          </p:cNvPicPr>
          <p:nvPr/>
        </p:nvPicPr>
        <p:blipFill>
          <a:blip r:embed="rId8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78" name="Picture 77" descr="small_frame_0105.png"/>
          <p:cNvPicPr>
            <a:picLocks noChangeAspect="1"/>
          </p:cNvPicPr>
          <p:nvPr/>
        </p:nvPicPr>
        <p:blipFill>
          <a:blip r:embed="rId9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79" name="Picture 78" descr="small_frame_0110.png"/>
          <p:cNvPicPr>
            <a:picLocks noChangeAspect="1"/>
          </p:cNvPicPr>
          <p:nvPr/>
        </p:nvPicPr>
        <p:blipFill>
          <a:blip r:embed="rId10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80" name="Picture 79" descr="small_frame_0115.png"/>
          <p:cNvPicPr>
            <a:picLocks noChangeAspect="1"/>
          </p:cNvPicPr>
          <p:nvPr/>
        </p:nvPicPr>
        <p:blipFill>
          <a:blip r:embed="rId11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09600" y="914400"/>
            <a:ext cx="2057400" cy="1219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457200" y="1974677"/>
            <a:ext cx="8001000" cy="470246"/>
            <a:chOff x="457200" y="1974677"/>
            <a:chExt cx="8001000" cy="470246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457200" y="22860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184"/>
            <p:cNvGrpSpPr/>
            <p:nvPr/>
          </p:nvGrpSpPr>
          <p:grpSpPr>
            <a:xfrm>
              <a:off x="533400" y="1974677"/>
              <a:ext cx="422675" cy="463723"/>
              <a:chOff x="533400" y="1974677"/>
              <a:chExt cx="422675" cy="463723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533400" y="2069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607811" y="1974677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63" name="Group 187"/>
            <p:cNvGrpSpPr/>
            <p:nvPr/>
          </p:nvGrpSpPr>
          <p:grpSpPr>
            <a:xfrm>
              <a:off x="7798050" y="1981200"/>
              <a:ext cx="583950" cy="463723"/>
              <a:chOff x="7798050" y="2667000"/>
              <a:chExt cx="583950" cy="463723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</p:grpSp>
      <p:grpSp>
        <p:nvGrpSpPr>
          <p:cNvPr id="2" name="Group 47"/>
          <p:cNvGrpSpPr/>
          <p:nvPr/>
        </p:nvGrpSpPr>
        <p:grpSpPr>
          <a:xfrm>
            <a:off x="1600200" y="1920240"/>
            <a:ext cx="137160" cy="441960"/>
            <a:chOff x="990600" y="2286000"/>
            <a:chExt cx="137160" cy="441960"/>
          </a:xfrm>
          <a:solidFill>
            <a:srgbClr val="000090"/>
          </a:solidFill>
        </p:grpSpPr>
        <p:cxnSp>
          <p:nvCxnSpPr>
            <p:cNvPr id="46" name="Straight Arrow Connector 45"/>
            <p:cNvCxnSpPr/>
            <p:nvPr/>
          </p:nvCxnSpPr>
          <p:spPr>
            <a:xfrm rot="5400000">
              <a:off x="913606" y="2437606"/>
              <a:ext cx="304800" cy="1588"/>
            </a:xfrm>
            <a:prstGeom prst="straightConnector1">
              <a:avLst/>
            </a:prstGeom>
            <a:grpFill/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990600" y="2590800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28600" y="4648200"/>
            <a:ext cx="8763000" cy="1981200"/>
            <a:chOff x="228600" y="2514600"/>
            <a:chExt cx="8763000" cy="1981200"/>
          </a:xfrm>
        </p:grpSpPr>
        <p:sp>
          <p:nvSpPr>
            <p:cNvPr id="136" name="Rounded Rectangle 135"/>
            <p:cNvSpPr/>
            <p:nvPr/>
          </p:nvSpPr>
          <p:spPr>
            <a:xfrm>
              <a:off x="228600" y="2720359"/>
              <a:ext cx="8763000" cy="1775441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8" name="Group 185"/>
            <p:cNvGrpSpPr/>
            <p:nvPr/>
          </p:nvGrpSpPr>
          <p:grpSpPr>
            <a:xfrm>
              <a:off x="533400" y="2667000"/>
              <a:ext cx="422675" cy="463723"/>
              <a:chOff x="533400" y="2667000"/>
              <a:chExt cx="422675" cy="463723"/>
            </a:xfrm>
          </p:grpSpPr>
          <p:sp>
            <p:nvSpPr>
              <p:cNvPr id="165" name="TextBox 164"/>
              <p:cNvSpPr txBox="1"/>
              <p:nvPr/>
            </p:nvSpPr>
            <p:spPr>
              <a:xfrm>
                <a:off x="533400" y="2761391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607811" y="2667000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139" name="Group 186"/>
            <p:cNvGrpSpPr/>
            <p:nvPr/>
          </p:nvGrpSpPr>
          <p:grpSpPr>
            <a:xfrm>
              <a:off x="7798050" y="2667000"/>
              <a:ext cx="583950" cy="463723"/>
              <a:chOff x="7798050" y="2667000"/>
              <a:chExt cx="583950" cy="463723"/>
            </a:xfrm>
          </p:grpSpPr>
          <p:sp>
            <p:nvSpPr>
              <p:cNvPr id="163" name="TextBox 162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cxnSp>
          <p:nvCxnSpPr>
            <p:cNvPr id="143" name="Straight Arrow Connector 142"/>
            <p:cNvCxnSpPr>
              <a:endCxn id="161" idx="4"/>
            </p:cNvCxnSpPr>
            <p:nvPr/>
          </p:nvCxnSpPr>
          <p:spPr>
            <a:xfrm rot="5400000" flipH="1" flipV="1">
              <a:off x="5300052" y="3198440"/>
              <a:ext cx="308721" cy="1588"/>
            </a:xfrm>
            <a:prstGeom prst="straightConnector1">
              <a:avLst/>
            </a:prstGeom>
            <a:ln>
              <a:solidFill>
                <a:srgbClr val="008000">
                  <a:alpha val="50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endCxn id="162" idx="4"/>
            </p:cNvCxnSpPr>
            <p:nvPr/>
          </p:nvCxnSpPr>
          <p:spPr>
            <a:xfrm rot="5400000" flipH="1" flipV="1">
              <a:off x="6972054" y="3198440"/>
              <a:ext cx="308721" cy="1588"/>
            </a:xfrm>
            <a:prstGeom prst="straightConnector1">
              <a:avLst/>
            </a:prstGeom>
            <a:ln>
              <a:solidFill>
                <a:srgbClr val="008000">
                  <a:alpha val="50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5" name="Picture 144" descr="latex-image-1.pd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75641" y="3051435"/>
              <a:ext cx="183931" cy="213360"/>
            </a:xfrm>
            <a:prstGeom prst="rect">
              <a:avLst/>
            </a:prstGeom>
          </p:spPr>
        </p:pic>
        <p:sp>
          <p:nvSpPr>
            <p:cNvPr id="146" name="Freeform 145"/>
            <p:cNvSpPr/>
            <p:nvPr/>
          </p:nvSpPr>
          <p:spPr>
            <a:xfrm>
              <a:off x="6722165" y="2632294"/>
              <a:ext cx="827690" cy="339506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>
                <a:alpha val="50000"/>
              </a:srgbClr>
            </a:solidFill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 146"/>
            <p:cNvSpPr/>
            <p:nvPr/>
          </p:nvSpPr>
          <p:spPr>
            <a:xfrm>
              <a:off x="2028496" y="2743200"/>
              <a:ext cx="1324304" cy="229147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5173717" y="2514600"/>
              <a:ext cx="717331" cy="449865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>
                <a:alpha val="50000"/>
              </a:srgbClr>
            </a:solidFill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9" name="Picture 148" descr="latex-image-1.pd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77342" y="2830718"/>
              <a:ext cx="191477" cy="150446"/>
            </a:xfrm>
            <a:prstGeom prst="rect">
              <a:avLst/>
            </a:prstGeom>
            <a:noFill/>
          </p:spPr>
        </p:pic>
        <p:pic>
          <p:nvPicPr>
            <p:cNvPr id="150" name="Picture 149" descr="latex-image-1.pdf"/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5449614" y="2775538"/>
              <a:ext cx="200752" cy="152295"/>
            </a:xfrm>
            <a:prstGeom prst="rect">
              <a:avLst/>
            </a:prstGeom>
            <a:noFill/>
          </p:spPr>
        </p:pic>
        <p:pic>
          <p:nvPicPr>
            <p:cNvPr id="151" name="Picture 150" descr="latex-image-1.pdf"/>
            <p:cNvPicPr>
              <a:picLocks noChangeAspect="1"/>
            </p:cNvPicPr>
            <p:nvPr/>
          </p:nvPicPr>
          <p:blipFill>
            <a:blip r:embed="rId1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7053241" y="2775538"/>
              <a:ext cx="197726" cy="149999"/>
            </a:xfrm>
            <a:prstGeom prst="rect">
              <a:avLst/>
            </a:prstGeom>
            <a:noFill/>
          </p:spPr>
        </p:pic>
        <p:cxnSp>
          <p:nvCxnSpPr>
            <p:cNvPr id="156" name="Straight Arrow Connector 155"/>
            <p:cNvCxnSpPr/>
            <p:nvPr/>
          </p:nvCxnSpPr>
          <p:spPr>
            <a:xfrm rot="5400000">
              <a:off x="-228025" y="3657025"/>
              <a:ext cx="1371600" cy="115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7" name="Picture 156" descr="latex-image-1.pdf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7193028" y="3106614"/>
              <a:ext cx="191289" cy="213360"/>
            </a:xfrm>
            <a:prstGeom prst="rect">
              <a:avLst/>
            </a:prstGeom>
          </p:spPr>
        </p:pic>
        <p:pic>
          <p:nvPicPr>
            <p:cNvPr id="158" name="Picture 157" descr="latex-image-1.pdf"/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5498700" y="3106614"/>
              <a:ext cx="191289" cy="213360"/>
            </a:xfrm>
            <a:prstGeom prst="rect">
              <a:avLst/>
            </a:prstGeom>
          </p:spPr>
        </p:pic>
        <p:cxnSp>
          <p:nvCxnSpPr>
            <p:cNvPr id="159" name="Straight Arrow Connector 158"/>
            <p:cNvCxnSpPr/>
            <p:nvPr/>
          </p:nvCxnSpPr>
          <p:spPr>
            <a:xfrm>
              <a:off x="457200" y="29718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Oval 159"/>
            <p:cNvSpPr/>
            <p:nvPr/>
          </p:nvSpPr>
          <p:spPr>
            <a:xfrm>
              <a:off x="2392680" y="2944756"/>
              <a:ext cx="99323" cy="99323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5404750" y="2944756"/>
              <a:ext cx="99323" cy="99323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7076752" y="2944756"/>
              <a:ext cx="99323" cy="99323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4648200" y="5486400"/>
            <a:ext cx="1666875" cy="1066800"/>
            <a:chOff x="4648200" y="3352800"/>
            <a:chExt cx="1666875" cy="1066800"/>
          </a:xfrm>
        </p:grpSpPr>
        <p:pic>
          <p:nvPicPr>
            <p:cNvPr id="169" name="Picture 168" descr="high_jump_frames0110.PNG"/>
            <p:cNvPicPr>
              <a:picLocks noChangeAspect="1"/>
            </p:cNvPicPr>
            <p:nvPr/>
          </p:nvPicPr>
          <p:blipFill>
            <a:blip r:embed="rId18" cstate="print">
              <a:alphaModFix amt="50000"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170" name="Picture 169" descr="high_jump_frames0115.PNG"/>
            <p:cNvPicPr>
              <a:picLocks noChangeAspect="1"/>
            </p:cNvPicPr>
            <p:nvPr/>
          </p:nvPicPr>
          <p:blipFill>
            <a:blip r:embed="rId19" cstate="print">
              <a:alphaModFix amt="50000"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171" name="Picture 170" descr="high_jump_frames0120.PNG"/>
            <p:cNvPicPr>
              <a:picLocks noChangeAspect="1"/>
            </p:cNvPicPr>
            <p:nvPr/>
          </p:nvPicPr>
          <p:blipFill>
            <a:blip r:embed="rId20" cstate="print">
              <a:alphaModFix amt="50000"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172" name="Picture 171" descr="latex-image-1.pdf"/>
          <p:cNvPicPr>
            <a:picLocks noChangeAspect="1"/>
          </p:cNvPicPr>
          <p:nvPr/>
        </p:nvPicPr>
        <p:blipFill>
          <a:blip r:embed="rId21" cstate="print">
            <a:alphaModFix amt="50000"/>
          </a:blip>
          <a:stretch>
            <a:fillRect/>
          </a:stretch>
        </p:blipFill>
        <p:spPr>
          <a:xfrm>
            <a:off x="4267200" y="6248400"/>
            <a:ext cx="266065" cy="225132"/>
          </a:xfrm>
          <a:prstGeom prst="rect">
            <a:avLst/>
          </a:prstGeom>
          <a:ln>
            <a:noFill/>
          </a:ln>
        </p:spPr>
      </p:pic>
      <p:grpSp>
        <p:nvGrpSpPr>
          <p:cNvPr id="173" name="Group 172"/>
          <p:cNvGrpSpPr/>
          <p:nvPr/>
        </p:nvGrpSpPr>
        <p:grpSpPr>
          <a:xfrm>
            <a:off x="6705600" y="5486400"/>
            <a:ext cx="1266825" cy="1066800"/>
            <a:chOff x="6705600" y="3352800"/>
            <a:chExt cx="1266825" cy="1066800"/>
          </a:xfrm>
        </p:grpSpPr>
        <p:pic>
          <p:nvPicPr>
            <p:cNvPr id="174" name="Picture 173" descr="high_jump_frames0130.PNG"/>
            <p:cNvPicPr>
              <a:picLocks noChangeAspect="1"/>
            </p:cNvPicPr>
            <p:nvPr/>
          </p:nvPicPr>
          <p:blipFill>
            <a:blip r:embed="rId22" cstate="print">
              <a:alphaModFix amt="50000"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175" name="Picture 174" descr="high_jump_frames0128.PNG"/>
            <p:cNvPicPr>
              <a:picLocks noChangeAspect="1"/>
            </p:cNvPicPr>
            <p:nvPr/>
          </p:nvPicPr>
          <p:blipFill>
            <a:blip r:embed="rId23" cstate="print">
              <a:alphaModFix amt="50000"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pic>
        <p:nvPicPr>
          <p:cNvPr id="176" name="Picture 175" descr="latex-image-1.pdf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8001000" y="6248400"/>
            <a:ext cx="275896" cy="227615"/>
          </a:xfrm>
          <a:prstGeom prst="rect">
            <a:avLst/>
          </a:prstGeom>
        </p:spPr>
      </p:pic>
      <p:pic>
        <p:nvPicPr>
          <p:cNvPr id="177" name="Picture 176" descr="latex-image-1.pdf"/>
          <p:cNvPicPr>
            <a:picLocks noChangeAspect="1"/>
          </p:cNvPicPr>
          <p:nvPr/>
        </p:nvPicPr>
        <p:blipFill>
          <a:blip r:embed="rId25" cstate="print">
            <a:alphaModFix/>
          </a:blip>
          <a:stretch>
            <a:fillRect/>
          </a:stretch>
        </p:blipFill>
        <p:spPr>
          <a:xfrm>
            <a:off x="1219200" y="6248400"/>
            <a:ext cx="266700" cy="225669"/>
          </a:xfrm>
          <a:prstGeom prst="rect">
            <a:avLst/>
          </a:prstGeom>
          <a:ln>
            <a:noFill/>
          </a:ln>
        </p:spPr>
      </p:pic>
      <p:grpSp>
        <p:nvGrpSpPr>
          <p:cNvPr id="184" name="Group 183"/>
          <p:cNvGrpSpPr/>
          <p:nvPr/>
        </p:nvGrpSpPr>
        <p:grpSpPr>
          <a:xfrm>
            <a:off x="1524000" y="5486400"/>
            <a:ext cx="2000250" cy="1066800"/>
            <a:chOff x="1524000" y="3352800"/>
            <a:chExt cx="2000250" cy="1066800"/>
          </a:xfrm>
        </p:grpSpPr>
        <p:pic>
          <p:nvPicPr>
            <p:cNvPr id="179" name="Picture 178" descr="high_jump_frames0000.PNG"/>
            <p:cNvPicPr>
              <a:picLocks noChangeAspect="1"/>
            </p:cNvPicPr>
            <p:nvPr/>
          </p:nvPicPr>
          <p:blipFill>
            <a:blip r:embed="rId26" cstate="print">
              <a:lum/>
              <a:alphaModFix/>
            </a:blip>
            <a:srcRect l="40309" t="21014" r="44676" b="32609"/>
            <a:stretch>
              <a:fillRect/>
            </a:stretch>
          </p:blipFill>
          <p:spPr>
            <a:xfrm>
              <a:off x="1524000" y="3352800"/>
              <a:ext cx="457200" cy="1066800"/>
            </a:xfrm>
            <a:prstGeom prst="rect">
              <a:avLst/>
            </a:prstGeom>
          </p:spPr>
        </p:pic>
        <p:pic>
          <p:nvPicPr>
            <p:cNvPr id="180" name="Picture 179" descr="high_jump_frames0010.PNG"/>
            <p:cNvPicPr>
              <a:picLocks noChangeAspect="1"/>
            </p:cNvPicPr>
            <p:nvPr/>
          </p:nvPicPr>
          <p:blipFill>
            <a:blip r:embed="rId27" cstate="print">
              <a:lum/>
              <a:alphaModFix/>
            </a:blip>
            <a:srcRect l="36913" t="23188" r="48071" b="30435"/>
            <a:stretch>
              <a:fillRect/>
            </a:stretch>
          </p:blipFill>
          <p:spPr>
            <a:xfrm>
              <a:off x="1981200" y="3352800"/>
              <a:ext cx="457200" cy="1066800"/>
            </a:xfrm>
            <a:prstGeom prst="rect">
              <a:avLst/>
            </a:prstGeom>
          </p:spPr>
        </p:pic>
        <p:pic>
          <p:nvPicPr>
            <p:cNvPr id="181" name="Picture 180" descr="high_jump_frames0040.PNG"/>
            <p:cNvPicPr>
              <a:picLocks noChangeAspect="1"/>
            </p:cNvPicPr>
            <p:nvPr/>
          </p:nvPicPr>
          <p:blipFill>
            <a:blip r:embed="rId28" cstate="print">
              <a:lum/>
              <a:alphaModFix/>
            </a:blip>
            <a:srcRect l="12513" t="23188" r="69968" b="30435"/>
            <a:stretch>
              <a:fillRect/>
            </a:stretch>
          </p:blipFill>
          <p:spPr>
            <a:xfrm>
              <a:off x="2438400" y="3352800"/>
              <a:ext cx="533400" cy="1066800"/>
            </a:xfrm>
            <a:prstGeom prst="rect">
              <a:avLst/>
            </a:prstGeom>
          </p:spPr>
        </p:pic>
        <p:pic>
          <p:nvPicPr>
            <p:cNvPr id="182" name="Picture 181" descr="high_jump_frames0100.PNG"/>
            <p:cNvPicPr>
              <a:picLocks noChangeAspect="1"/>
            </p:cNvPicPr>
            <p:nvPr/>
          </p:nvPicPr>
          <p:blipFill>
            <a:blip r:embed="rId29" cstate="print">
              <a:lum/>
              <a:alphaModFix/>
            </a:blip>
            <a:srcRect l="12924" t="23029" r="58245" b="3278"/>
            <a:stretch>
              <a:fillRect/>
            </a:stretch>
          </p:blipFill>
          <p:spPr>
            <a:xfrm>
              <a:off x="2971800" y="3352800"/>
              <a:ext cx="552450" cy="1066800"/>
            </a:xfrm>
            <a:prstGeom prst="rect">
              <a:avLst/>
            </a:prstGeom>
          </p:spPr>
        </p:pic>
      </p:grpSp>
      <p:cxnSp>
        <p:nvCxnSpPr>
          <p:cNvPr id="183" name="Straight Arrow Connector 182"/>
          <p:cNvCxnSpPr/>
          <p:nvPr/>
        </p:nvCxnSpPr>
        <p:spPr>
          <a:xfrm rot="5400000" flipH="1" flipV="1">
            <a:off x="2286012" y="5330070"/>
            <a:ext cx="308720" cy="394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886200" y="3124200"/>
            <a:ext cx="533400" cy="381000"/>
          </a:xfrm>
          <a:prstGeom prst="rect">
            <a:avLst/>
          </a:prstGeom>
          <a:noFill/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571910" y="2362200"/>
            <a:ext cx="256890" cy="265176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1828800" y="4038600"/>
            <a:ext cx="6248400" cy="381000"/>
            <a:chOff x="1828800" y="5791200"/>
            <a:chExt cx="6248400" cy="381000"/>
          </a:xfrm>
        </p:grpSpPr>
        <p:grpSp>
          <p:nvGrpSpPr>
            <p:cNvPr id="96" name="Group 52"/>
            <p:cNvGrpSpPr/>
            <p:nvPr/>
          </p:nvGrpSpPr>
          <p:grpSpPr>
            <a:xfrm>
              <a:off x="1828800" y="5791200"/>
              <a:ext cx="6240780" cy="381000"/>
              <a:chOff x="1828800" y="5791200"/>
              <a:chExt cx="6240780" cy="381000"/>
            </a:xfrm>
          </p:grpSpPr>
          <p:pic>
            <p:nvPicPr>
              <p:cNvPr id="98" name="Picture 97" descr="latex-image-1.pdf"/>
              <p:cNvPicPr>
                <a:picLocks noChangeAspect="1"/>
              </p:cNvPicPr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1828800" y="5815330"/>
                <a:ext cx="6240780" cy="280670"/>
              </a:xfrm>
              <a:prstGeom prst="rect">
                <a:avLst/>
              </a:prstGeom>
            </p:spPr>
          </p:pic>
          <p:sp>
            <p:nvSpPr>
              <p:cNvPr id="99" name="Rectangle 98"/>
              <p:cNvSpPr/>
              <p:nvPr/>
            </p:nvSpPr>
            <p:spPr>
              <a:xfrm>
                <a:off x="2133600" y="5791200"/>
                <a:ext cx="28194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5257800" y="5791200"/>
              <a:ext cx="2819400" cy="381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0" name="Picture 99" descr="latex-image-1.pd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5638800" y="4057472"/>
            <a:ext cx="2030730" cy="305435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0" y="2667000"/>
            <a:ext cx="47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Match Motion Segment 1: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Consider a candidate location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Matching score for this segment:</a:t>
            </a:r>
          </a:p>
          <a:p>
            <a:r>
              <a:rPr lang="en-US" sz="2400" dirty="0" smtClean="0"/>
              <a:t> </a:t>
            </a:r>
          </a:p>
        </p:txBody>
      </p:sp>
      <p:pic>
        <p:nvPicPr>
          <p:cNvPr id="102" name="Picture 101" descr="latex-image-1.pdf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038600" y="3181528"/>
            <a:ext cx="250112" cy="258180"/>
          </a:xfrm>
          <a:prstGeom prst="rect">
            <a:avLst/>
          </a:prstGeom>
        </p:spPr>
      </p:pic>
      <p:pic>
        <p:nvPicPr>
          <p:cNvPr id="103" name="Picture 102" descr="latex-image-1.pd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2667000" y="4057511"/>
            <a:ext cx="1395095" cy="30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" name="Picture 70" descr="small_frame_0045.png"/>
          <p:cNvPicPr>
            <a:picLocks noChangeAspect="1"/>
          </p:cNvPicPr>
          <p:nvPr/>
        </p:nvPicPr>
        <p:blipFill>
          <a:blip r:embed="rId2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72" name="Picture 71" descr="small_frame_0055.png"/>
          <p:cNvPicPr>
            <a:picLocks noChangeAspect="1"/>
          </p:cNvPicPr>
          <p:nvPr/>
        </p:nvPicPr>
        <p:blipFill>
          <a:blip r:embed="rId3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73" name="Picture 72" descr="small_frame_0060.png"/>
          <p:cNvPicPr>
            <a:picLocks noChangeAspect="1"/>
          </p:cNvPicPr>
          <p:nvPr/>
        </p:nvPicPr>
        <p:blipFill>
          <a:blip r:embed="rId4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74" name="Picture 73" descr="small_frame_0065.png"/>
          <p:cNvPicPr>
            <a:picLocks noChangeAspect="1"/>
          </p:cNvPicPr>
          <p:nvPr/>
        </p:nvPicPr>
        <p:blipFill>
          <a:blip r:embed="rId5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75" name="Picture 74" descr="small_frame_0085.png"/>
          <p:cNvPicPr>
            <a:picLocks noChangeAspect="1"/>
          </p:cNvPicPr>
          <p:nvPr/>
        </p:nvPicPr>
        <p:blipFill>
          <a:blip r:embed="rId6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76" name="Picture 75" descr="small_frame_0095.png"/>
          <p:cNvPicPr>
            <a:picLocks noChangeAspect="1"/>
          </p:cNvPicPr>
          <p:nvPr/>
        </p:nvPicPr>
        <p:blipFill>
          <a:blip r:embed="rId7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77" name="Picture 76" descr="small_frame_0100.png"/>
          <p:cNvPicPr>
            <a:picLocks noChangeAspect="1"/>
          </p:cNvPicPr>
          <p:nvPr/>
        </p:nvPicPr>
        <p:blipFill>
          <a:blip r:embed="rId8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78" name="Picture 77" descr="small_frame_0105.png"/>
          <p:cNvPicPr>
            <a:picLocks noChangeAspect="1"/>
          </p:cNvPicPr>
          <p:nvPr/>
        </p:nvPicPr>
        <p:blipFill>
          <a:blip r:embed="rId9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79" name="Picture 78" descr="small_frame_0110.png"/>
          <p:cNvPicPr>
            <a:picLocks noChangeAspect="1"/>
          </p:cNvPicPr>
          <p:nvPr/>
        </p:nvPicPr>
        <p:blipFill>
          <a:blip r:embed="rId10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80" name="Picture 79" descr="small_frame_0115.png"/>
          <p:cNvPicPr>
            <a:picLocks noChangeAspect="1"/>
          </p:cNvPicPr>
          <p:nvPr/>
        </p:nvPicPr>
        <p:blipFill>
          <a:blip r:embed="rId11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89857" y="914400"/>
            <a:ext cx="2057400" cy="1219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55"/>
          <p:cNvGrpSpPr/>
          <p:nvPr/>
        </p:nvGrpSpPr>
        <p:grpSpPr>
          <a:xfrm>
            <a:off x="457200" y="1974677"/>
            <a:ext cx="8001000" cy="470246"/>
            <a:chOff x="457200" y="1974677"/>
            <a:chExt cx="8001000" cy="470246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457200" y="22860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84"/>
            <p:cNvGrpSpPr/>
            <p:nvPr/>
          </p:nvGrpSpPr>
          <p:grpSpPr>
            <a:xfrm>
              <a:off x="533400" y="1974677"/>
              <a:ext cx="422675" cy="463723"/>
              <a:chOff x="533400" y="1974677"/>
              <a:chExt cx="422675" cy="463723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533400" y="2069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607811" y="1974677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4" name="Group 187"/>
            <p:cNvGrpSpPr/>
            <p:nvPr/>
          </p:nvGrpSpPr>
          <p:grpSpPr>
            <a:xfrm>
              <a:off x="7798050" y="1981200"/>
              <a:ext cx="583950" cy="463723"/>
              <a:chOff x="7798050" y="2667000"/>
              <a:chExt cx="583950" cy="463723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</p:grpSp>
      <p:grpSp>
        <p:nvGrpSpPr>
          <p:cNvPr id="6" name="Group 134"/>
          <p:cNvGrpSpPr/>
          <p:nvPr/>
        </p:nvGrpSpPr>
        <p:grpSpPr>
          <a:xfrm>
            <a:off x="228600" y="4648200"/>
            <a:ext cx="8763000" cy="1981200"/>
            <a:chOff x="228600" y="2514600"/>
            <a:chExt cx="8763000" cy="1981200"/>
          </a:xfrm>
        </p:grpSpPr>
        <p:sp>
          <p:nvSpPr>
            <p:cNvPr id="136" name="Rounded Rectangle 135"/>
            <p:cNvSpPr/>
            <p:nvPr/>
          </p:nvSpPr>
          <p:spPr>
            <a:xfrm>
              <a:off x="228600" y="2720359"/>
              <a:ext cx="8763000" cy="1775441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185"/>
            <p:cNvGrpSpPr/>
            <p:nvPr/>
          </p:nvGrpSpPr>
          <p:grpSpPr>
            <a:xfrm>
              <a:off x="533400" y="2667000"/>
              <a:ext cx="422675" cy="463723"/>
              <a:chOff x="533400" y="2667000"/>
              <a:chExt cx="422675" cy="463723"/>
            </a:xfrm>
          </p:grpSpPr>
          <p:sp>
            <p:nvSpPr>
              <p:cNvPr id="165" name="TextBox 164"/>
              <p:cNvSpPr txBox="1"/>
              <p:nvPr/>
            </p:nvSpPr>
            <p:spPr>
              <a:xfrm>
                <a:off x="533400" y="2761391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607811" y="2667000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8" name="Group 186"/>
            <p:cNvGrpSpPr/>
            <p:nvPr/>
          </p:nvGrpSpPr>
          <p:grpSpPr>
            <a:xfrm>
              <a:off x="7798050" y="2667000"/>
              <a:ext cx="583950" cy="463723"/>
              <a:chOff x="7798050" y="2667000"/>
              <a:chExt cx="583950" cy="463723"/>
            </a:xfrm>
          </p:grpSpPr>
          <p:sp>
            <p:nvSpPr>
              <p:cNvPr id="163" name="TextBox 162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cxnSp>
          <p:nvCxnSpPr>
            <p:cNvPr id="143" name="Straight Arrow Connector 142"/>
            <p:cNvCxnSpPr>
              <a:endCxn id="161" idx="4"/>
            </p:cNvCxnSpPr>
            <p:nvPr/>
          </p:nvCxnSpPr>
          <p:spPr>
            <a:xfrm rot="5400000" flipH="1" flipV="1">
              <a:off x="5300052" y="3198440"/>
              <a:ext cx="308721" cy="1588"/>
            </a:xfrm>
            <a:prstGeom prst="straightConnector1">
              <a:avLst/>
            </a:prstGeom>
            <a:ln>
              <a:solidFill>
                <a:srgbClr val="008000">
                  <a:alpha val="50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endCxn id="162" idx="4"/>
            </p:cNvCxnSpPr>
            <p:nvPr/>
          </p:nvCxnSpPr>
          <p:spPr>
            <a:xfrm rot="5400000" flipH="1" flipV="1">
              <a:off x="6972054" y="3198440"/>
              <a:ext cx="308721" cy="1588"/>
            </a:xfrm>
            <a:prstGeom prst="straightConnector1">
              <a:avLst/>
            </a:prstGeom>
            <a:ln>
              <a:solidFill>
                <a:srgbClr val="008000">
                  <a:alpha val="50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5" name="Picture 144" descr="latex-image-1.pd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75641" y="3051435"/>
              <a:ext cx="183931" cy="213360"/>
            </a:xfrm>
            <a:prstGeom prst="rect">
              <a:avLst/>
            </a:prstGeom>
          </p:spPr>
        </p:pic>
        <p:sp>
          <p:nvSpPr>
            <p:cNvPr id="146" name="Freeform 145"/>
            <p:cNvSpPr/>
            <p:nvPr/>
          </p:nvSpPr>
          <p:spPr>
            <a:xfrm>
              <a:off x="6722165" y="2632294"/>
              <a:ext cx="827690" cy="339506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>
                <a:alpha val="50000"/>
              </a:srgbClr>
            </a:solidFill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 146"/>
            <p:cNvSpPr/>
            <p:nvPr/>
          </p:nvSpPr>
          <p:spPr>
            <a:xfrm>
              <a:off x="2028496" y="2743200"/>
              <a:ext cx="1324304" cy="229147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5173717" y="2514600"/>
              <a:ext cx="717331" cy="449865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>
                <a:alpha val="50000"/>
              </a:srgbClr>
            </a:solidFill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9" name="Picture 148" descr="latex-image-1.pd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77342" y="2830718"/>
              <a:ext cx="191477" cy="150446"/>
            </a:xfrm>
            <a:prstGeom prst="rect">
              <a:avLst/>
            </a:prstGeom>
            <a:noFill/>
          </p:spPr>
        </p:pic>
        <p:pic>
          <p:nvPicPr>
            <p:cNvPr id="150" name="Picture 149" descr="latex-image-1.pdf"/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5449614" y="2775538"/>
              <a:ext cx="200752" cy="152295"/>
            </a:xfrm>
            <a:prstGeom prst="rect">
              <a:avLst/>
            </a:prstGeom>
            <a:noFill/>
          </p:spPr>
        </p:pic>
        <p:pic>
          <p:nvPicPr>
            <p:cNvPr id="151" name="Picture 150" descr="latex-image-1.pdf"/>
            <p:cNvPicPr>
              <a:picLocks noChangeAspect="1"/>
            </p:cNvPicPr>
            <p:nvPr/>
          </p:nvPicPr>
          <p:blipFill>
            <a:blip r:embed="rId1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7053241" y="2775538"/>
              <a:ext cx="197726" cy="149999"/>
            </a:xfrm>
            <a:prstGeom prst="rect">
              <a:avLst/>
            </a:prstGeom>
            <a:noFill/>
          </p:spPr>
        </p:pic>
        <p:cxnSp>
          <p:nvCxnSpPr>
            <p:cNvPr id="156" name="Straight Arrow Connector 155"/>
            <p:cNvCxnSpPr/>
            <p:nvPr/>
          </p:nvCxnSpPr>
          <p:spPr>
            <a:xfrm rot="5400000">
              <a:off x="-228025" y="3657025"/>
              <a:ext cx="1371600" cy="115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7" name="Picture 156" descr="latex-image-1.pdf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7193028" y="3106614"/>
              <a:ext cx="191289" cy="213360"/>
            </a:xfrm>
            <a:prstGeom prst="rect">
              <a:avLst/>
            </a:prstGeom>
          </p:spPr>
        </p:pic>
        <p:pic>
          <p:nvPicPr>
            <p:cNvPr id="158" name="Picture 157" descr="latex-image-1.pdf"/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5498700" y="3106614"/>
              <a:ext cx="191289" cy="213360"/>
            </a:xfrm>
            <a:prstGeom prst="rect">
              <a:avLst/>
            </a:prstGeom>
          </p:spPr>
        </p:pic>
        <p:cxnSp>
          <p:nvCxnSpPr>
            <p:cNvPr id="159" name="Straight Arrow Connector 158"/>
            <p:cNvCxnSpPr/>
            <p:nvPr/>
          </p:nvCxnSpPr>
          <p:spPr>
            <a:xfrm>
              <a:off x="457200" y="29718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Oval 159"/>
            <p:cNvSpPr/>
            <p:nvPr/>
          </p:nvSpPr>
          <p:spPr>
            <a:xfrm>
              <a:off x="2392680" y="2944756"/>
              <a:ext cx="99323" cy="99323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5404750" y="2944756"/>
              <a:ext cx="99323" cy="99323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7076752" y="2944756"/>
              <a:ext cx="99323" cy="99323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67"/>
          <p:cNvGrpSpPr/>
          <p:nvPr/>
        </p:nvGrpSpPr>
        <p:grpSpPr>
          <a:xfrm>
            <a:off x="4648200" y="5486400"/>
            <a:ext cx="1666875" cy="1066800"/>
            <a:chOff x="4648200" y="3352800"/>
            <a:chExt cx="1666875" cy="1066800"/>
          </a:xfrm>
        </p:grpSpPr>
        <p:pic>
          <p:nvPicPr>
            <p:cNvPr id="169" name="Picture 168" descr="high_jump_frames0110.PNG"/>
            <p:cNvPicPr>
              <a:picLocks noChangeAspect="1"/>
            </p:cNvPicPr>
            <p:nvPr/>
          </p:nvPicPr>
          <p:blipFill>
            <a:blip r:embed="rId18" cstate="print">
              <a:alphaModFix amt="50000"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170" name="Picture 169" descr="high_jump_frames0115.PNG"/>
            <p:cNvPicPr>
              <a:picLocks noChangeAspect="1"/>
            </p:cNvPicPr>
            <p:nvPr/>
          </p:nvPicPr>
          <p:blipFill>
            <a:blip r:embed="rId19" cstate="print">
              <a:alphaModFix amt="50000"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171" name="Picture 170" descr="high_jump_frames0120.PNG"/>
            <p:cNvPicPr>
              <a:picLocks noChangeAspect="1"/>
            </p:cNvPicPr>
            <p:nvPr/>
          </p:nvPicPr>
          <p:blipFill>
            <a:blip r:embed="rId20" cstate="print">
              <a:alphaModFix amt="50000"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172" name="Picture 171" descr="latex-image-1.pdf"/>
          <p:cNvPicPr>
            <a:picLocks noChangeAspect="1"/>
          </p:cNvPicPr>
          <p:nvPr/>
        </p:nvPicPr>
        <p:blipFill>
          <a:blip r:embed="rId21" cstate="print">
            <a:alphaModFix amt="50000"/>
          </a:blip>
          <a:stretch>
            <a:fillRect/>
          </a:stretch>
        </p:blipFill>
        <p:spPr>
          <a:xfrm>
            <a:off x="4267200" y="6248400"/>
            <a:ext cx="266065" cy="225132"/>
          </a:xfrm>
          <a:prstGeom prst="rect">
            <a:avLst/>
          </a:prstGeom>
          <a:ln>
            <a:noFill/>
          </a:ln>
        </p:spPr>
      </p:pic>
      <p:grpSp>
        <p:nvGrpSpPr>
          <p:cNvPr id="10" name="Group 172"/>
          <p:cNvGrpSpPr/>
          <p:nvPr/>
        </p:nvGrpSpPr>
        <p:grpSpPr>
          <a:xfrm>
            <a:off x="6705600" y="5486400"/>
            <a:ext cx="1266825" cy="1066800"/>
            <a:chOff x="6705600" y="3352800"/>
            <a:chExt cx="1266825" cy="1066800"/>
          </a:xfrm>
        </p:grpSpPr>
        <p:pic>
          <p:nvPicPr>
            <p:cNvPr id="174" name="Picture 173" descr="high_jump_frames0130.PNG"/>
            <p:cNvPicPr>
              <a:picLocks noChangeAspect="1"/>
            </p:cNvPicPr>
            <p:nvPr/>
          </p:nvPicPr>
          <p:blipFill>
            <a:blip r:embed="rId22" cstate="print">
              <a:alphaModFix amt="50000"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175" name="Picture 174" descr="high_jump_frames0128.PNG"/>
            <p:cNvPicPr>
              <a:picLocks noChangeAspect="1"/>
            </p:cNvPicPr>
            <p:nvPr/>
          </p:nvPicPr>
          <p:blipFill>
            <a:blip r:embed="rId23" cstate="print">
              <a:alphaModFix amt="50000"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pic>
        <p:nvPicPr>
          <p:cNvPr id="176" name="Picture 175" descr="latex-image-1.pdf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8001000" y="6248400"/>
            <a:ext cx="275896" cy="227615"/>
          </a:xfrm>
          <a:prstGeom prst="rect">
            <a:avLst/>
          </a:prstGeom>
        </p:spPr>
      </p:pic>
      <p:pic>
        <p:nvPicPr>
          <p:cNvPr id="177" name="Picture 176" descr="latex-image-1.pdf"/>
          <p:cNvPicPr>
            <a:picLocks noChangeAspect="1"/>
          </p:cNvPicPr>
          <p:nvPr/>
        </p:nvPicPr>
        <p:blipFill>
          <a:blip r:embed="rId25" cstate="print">
            <a:alphaModFix/>
          </a:blip>
          <a:stretch>
            <a:fillRect/>
          </a:stretch>
        </p:blipFill>
        <p:spPr>
          <a:xfrm>
            <a:off x="1219200" y="6248400"/>
            <a:ext cx="266700" cy="225669"/>
          </a:xfrm>
          <a:prstGeom prst="rect">
            <a:avLst/>
          </a:prstGeom>
          <a:ln>
            <a:noFill/>
          </a:ln>
        </p:spPr>
      </p:pic>
      <p:grpSp>
        <p:nvGrpSpPr>
          <p:cNvPr id="11" name="Group 183"/>
          <p:cNvGrpSpPr/>
          <p:nvPr/>
        </p:nvGrpSpPr>
        <p:grpSpPr>
          <a:xfrm>
            <a:off x="1524000" y="5486400"/>
            <a:ext cx="2000250" cy="1066800"/>
            <a:chOff x="1524000" y="3352800"/>
            <a:chExt cx="2000250" cy="1066800"/>
          </a:xfrm>
        </p:grpSpPr>
        <p:pic>
          <p:nvPicPr>
            <p:cNvPr id="179" name="Picture 178" descr="high_jump_frames0000.PNG"/>
            <p:cNvPicPr>
              <a:picLocks noChangeAspect="1"/>
            </p:cNvPicPr>
            <p:nvPr/>
          </p:nvPicPr>
          <p:blipFill>
            <a:blip r:embed="rId26" cstate="print">
              <a:lum/>
              <a:alphaModFix/>
            </a:blip>
            <a:srcRect l="40309" t="21014" r="44676" b="32609"/>
            <a:stretch>
              <a:fillRect/>
            </a:stretch>
          </p:blipFill>
          <p:spPr>
            <a:xfrm>
              <a:off x="1524000" y="3352800"/>
              <a:ext cx="457200" cy="1066800"/>
            </a:xfrm>
            <a:prstGeom prst="rect">
              <a:avLst/>
            </a:prstGeom>
          </p:spPr>
        </p:pic>
        <p:pic>
          <p:nvPicPr>
            <p:cNvPr id="180" name="Picture 179" descr="high_jump_frames0010.PNG"/>
            <p:cNvPicPr>
              <a:picLocks noChangeAspect="1"/>
            </p:cNvPicPr>
            <p:nvPr/>
          </p:nvPicPr>
          <p:blipFill>
            <a:blip r:embed="rId27" cstate="print">
              <a:lum/>
              <a:alphaModFix/>
            </a:blip>
            <a:srcRect l="36913" t="23188" r="48071" b="30435"/>
            <a:stretch>
              <a:fillRect/>
            </a:stretch>
          </p:blipFill>
          <p:spPr>
            <a:xfrm>
              <a:off x="1981200" y="3352800"/>
              <a:ext cx="457200" cy="1066800"/>
            </a:xfrm>
            <a:prstGeom prst="rect">
              <a:avLst/>
            </a:prstGeom>
          </p:spPr>
        </p:pic>
        <p:pic>
          <p:nvPicPr>
            <p:cNvPr id="181" name="Picture 180" descr="high_jump_frames0040.PNG"/>
            <p:cNvPicPr>
              <a:picLocks noChangeAspect="1"/>
            </p:cNvPicPr>
            <p:nvPr/>
          </p:nvPicPr>
          <p:blipFill>
            <a:blip r:embed="rId28" cstate="print">
              <a:lum/>
              <a:alphaModFix/>
            </a:blip>
            <a:srcRect l="12513" t="23188" r="69968" b="30435"/>
            <a:stretch>
              <a:fillRect/>
            </a:stretch>
          </p:blipFill>
          <p:spPr>
            <a:xfrm>
              <a:off x="2438400" y="3352800"/>
              <a:ext cx="533400" cy="1066800"/>
            </a:xfrm>
            <a:prstGeom prst="rect">
              <a:avLst/>
            </a:prstGeom>
          </p:spPr>
        </p:pic>
        <p:pic>
          <p:nvPicPr>
            <p:cNvPr id="182" name="Picture 181" descr="high_jump_frames0100.PNG"/>
            <p:cNvPicPr>
              <a:picLocks noChangeAspect="1"/>
            </p:cNvPicPr>
            <p:nvPr/>
          </p:nvPicPr>
          <p:blipFill>
            <a:blip r:embed="rId29" cstate="print">
              <a:lum/>
              <a:alphaModFix/>
            </a:blip>
            <a:srcRect l="12924" t="23029" r="58245" b="3278"/>
            <a:stretch>
              <a:fillRect/>
            </a:stretch>
          </p:blipFill>
          <p:spPr>
            <a:xfrm>
              <a:off x="2971800" y="3352800"/>
              <a:ext cx="552450" cy="1066800"/>
            </a:xfrm>
            <a:prstGeom prst="rect">
              <a:avLst/>
            </a:prstGeom>
          </p:spPr>
        </p:pic>
      </p:grpSp>
      <p:cxnSp>
        <p:nvCxnSpPr>
          <p:cNvPr id="183" name="Straight Arrow Connector 182"/>
          <p:cNvCxnSpPr/>
          <p:nvPr/>
        </p:nvCxnSpPr>
        <p:spPr>
          <a:xfrm rot="5400000" flipH="1" flipV="1">
            <a:off x="2286012" y="5330070"/>
            <a:ext cx="308720" cy="394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886200" y="3124200"/>
            <a:ext cx="533400" cy="381000"/>
          </a:xfrm>
          <a:prstGeom prst="rect">
            <a:avLst/>
          </a:prstGeom>
          <a:noFill/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grpSp>
        <p:nvGrpSpPr>
          <p:cNvPr id="12" name="Group 94"/>
          <p:cNvGrpSpPr/>
          <p:nvPr/>
        </p:nvGrpSpPr>
        <p:grpSpPr>
          <a:xfrm>
            <a:off x="1828800" y="4038600"/>
            <a:ext cx="6248400" cy="381000"/>
            <a:chOff x="1828800" y="5791200"/>
            <a:chExt cx="6248400" cy="381000"/>
          </a:xfrm>
        </p:grpSpPr>
        <p:grpSp>
          <p:nvGrpSpPr>
            <p:cNvPr id="13" name="Group 52"/>
            <p:cNvGrpSpPr/>
            <p:nvPr/>
          </p:nvGrpSpPr>
          <p:grpSpPr>
            <a:xfrm>
              <a:off x="1828800" y="5791200"/>
              <a:ext cx="6240780" cy="381000"/>
              <a:chOff x="1828800" y="5791200"/>
              <a:chExt cx="6240780" cy="381000"/>
            </a:xfrm>
          </p:grpSpPr>
          <p:pic>
            <p:nvPicPr>
              <p:cNvPr id="98" name="Picture 97" descr="latex-image-1.pdf"/>
              <p:cNvPicPr>
                <a:picLocks noChangeAspect="1"/>
              </p:cNvPicPr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1828800" y="5815330"/>
                <a:ext cx="6240780" cy="280670"/>
              </a:xfrm>
              <a:prstGeom prst="rect">
                <a:avLst/>
              </a:prstGeom>
            </p:spPr>
          </p:pic>
          <p:sp>
            <p:nvSpPr>
              <p:cNvPr id="99" name="Rectangle 98"/>
              <p:cNvSpPr/>
              <p:nvPr/>
            </p:nvSpPr>
            <p:spPr>
              <a:xfrm>
                <a:off x="2133600" y="5791200"/>
                <a:ext cx="28194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5257800" y="5791200"/>
              <a:ext cx="2819400" cy="381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0" name="Picture 99" descr="latex-image-1.pdf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5638800" y="4057472"/>
            <a:ext cx="2030730" cy="305435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0" y="2667000"/>
            <a:ext cx="47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Match Motion Segment 1: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Consider a candidate location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Matching score for this segment:</a:t>
            </a:r>
          </a:p>
          <a:p>
            <a:r>
              <a:rPr lang="en-US" sz="2400" dirty="0" smtClean="0"/>
              <a:t> </a:t>
            </a:r>
          </a:p>
        </p:txBody>
      </p:sp>
      <p:pic>
        <p:nvPicPr>
          <p:cNvPr id="102" name="Picture 101" descr="latex-image-1.pd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4038600" y="3181528"/>
            <a:ext cx="250112" cy="258180"/>
          </a:xfrm>
          <a:prstGeom prst="rect">
            <a:avLst/>
          </a:prstGeom>
        </p:spPr>
      </p:pic>
      <p:pic>
        <p:nvPicPr>
          <p:cNvPr id="103" name="Picture 102" descr="latex-image-1.pd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2667000" y="4057511"/>
            <a:ext cx="1395095" cy="305435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827314" y="914400"/>
            <a:ext cx="2057400" cy="1219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52400" y="914400"/>
            <a:ext cx="2057400" cy="1219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1164771" y="914400"/>
            <a:ext cx="2057400" cy="1219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502228" y="914400"/>
            <a:ext cx="2057400" cy="1219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839685" y="914400"/>
            <a:ext cx="2057400" cy="1219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177142" y="914400"/>
            <a:ext cx="2057400" cy="1219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2514600" y="914400"/>
            <a:ext cx="2057400" cy="1219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" name="Picture 70" descr="small_frame_0045.png"/>
          <p:cNvPicPr>
            <a:picLocks noChangeAspect="1"/>
          </p:cNvPicPr>
          <p:nvPr/>
        </p:nvPicPr>
        <p:blipFill>
          <a:blip r:embed="rId2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72" name="Picture 71" descr="small_frame_0055.png"/>
          <p:cNvPicPr>
            <a:picLocks noChangeAspect="1"/>
          </p:cNvPicPr>
          <p:nvPr/>
        </p:nvPicPr>
        <p:blipFill>
          <a:blip r:embed="rId3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73" name="Picture 72" descr="small_frame_0060.png"/>
          <p:cNvPicPr>
            <a:picLocks noChangeAspect="1"/>
          </p:cNvPicPr>
          <p:nvPr/>
        </p:nvPicPr>
        <p:blipFill>
          <a:blip r:embed="rId4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74" name="Picture 73" descr="small_frame_0065.png"/>
          <p:cNvPicPr>
            <a:picLocks noChangeAspect="1"/>
          </p:cNvPicPr>
          <p:nvPr/>
        </p:nvPicPr>
        <p:blipFill>
          <a:blip r:embed="rId5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75" name="Picture 74" descr="small_frame_0085.png"/>
          <p:cNvPicPr>
            <a:picLocks noChangeAspect="1"/>
          </p:cNvPicPr>
          <p:nvPr/>
        </p:nvPicPr>
        <p:blipFill>
          <a:blip r:embed="rId6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76" name="Picture 75" descr="small_frame_0095.png"/>
          <p:cNvPicPr>
            <a:picLocks noChangeAspect="1"/>
          </p:cNvPicPr>
          <p:nvPr/>
        </p:nvPicPr>
        <p:blipFill>
          <a:blip r:embed="rId7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77" name="Picture 76" descr="small_frame_0100.png"/>
          <p:cNvPicPr>
            <a:picLocks noChangeAspect="1"/>
          </p:cNvPicPr>
          <p:nvPr/>
        </p:nvPicPr>
        <p:blipFill>
          <a:blip r:embed="rId8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78" name="Picture 77" descr="small_frame_0105.png"/>
          <p:cNvPicPr>
            <a:picLocks noChangeAspect="1"/>
          </p:cNvPicPr>
          <p:nvPr/>
        </p:nvPicPr>
        <p:blipFill>
          <a:blip r:embed="rId9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79" name="Picture 78" descr="small_frame_0110.png"/>
          <p:cNvPicPr>
            <a:picLocks noChangeAspect="1"/>
          </p:cNvPicPr>
          <p:nvPr/>
        </p:nvPicPr>
        <p:blipFill>
          <a:blip r:embed="rId10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80" name="Picture 79" descr="small_frame_0115.png"/>
          <p:cNvPicPr>
            <a:picLocks noChangeAspect="1"/>
          </p:cNvPicPr>
          <p:nvPr/>
        </p:nvPicPr>
        <p:blipFill>
          <a:blip r:embed="rId11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89857" y="914400"/>
            <a:ext cx="2057400" cy="1219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55"/>
          <p:cNvGrpSpPr/>
          <p:nvPr/>
        </p:nvGrpSpPr>
        <p:grpSpPr>
          <a:xfrm>
            <a:off x="457200" y="1974677"/>
            <a:ext cx="8001000" cy="470246"/>
            <a:chOff x="457200" y="1974677"/>
            <a:chExt cx="8001000" cy="470246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457200" y="22860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84"/>
            <p:cNvGrpSpPr/>
            <p:nvPr/>
          </p:nvGrpSpPr>
          <p:grpSpPr>
            <a:xfrm>
              <a:off x="533400" y="1974677"/>
              <a:ext cx="422675" cy="463723"/>
              <a:chOff x="533400" y="1974677"/>
              <a:chExt cx="422675" cy="463723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533400" y="2069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607811" y="1974677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4" name="Group 187"/>
            <p:cNvGrpSpPr/>
            <p:nvPr/>
          </p:nvGrpSpPr>
          <p:grpSpPr>
            <a:xfrm>
              <a:off x="7798050" y="1981200"/>
              <a:ext cx="583950" cy="463723"/>
              <a:chOff x="7798050" y="2667000"/>
              <a:chExt cx="583950" cy="463723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</p:grpSp>
      <p:grpSp>
        <p:nvGrpSpPr>
          <p:cNvPr id="5" name="Group 134"/>
          <p:cNvGrpSpPr/>
          <p:nvPr/>
        </p:nvGrpSpPr>
        <p:grpSpPr>
          <a:xfrm>
            <a:off x="228600" y="4648200"/>
            <a:ext cx="8763000" cy="1981200"/>
            <a:chOff x="228600" y="2514600"/>
            <a:chExt cx="8763000" cy="1981200"/>
          </a:xfrm>
        </p:grpSpPr>
        <p:sp>
          <p:nvSpPr>
            <p:cNvPr id="136" name="Rounded Rectangle 135"/>
            <p:cNvSpPr/>
            <p:nvPr/>
          </p:nvSpPr>
          <p:spPr>
            <a:xfrm>
              <a:off x="228600" y="2720359"/>
              <a:ext cx="8763000" cy="1775441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85"/>
            <p:cNvGrpSpPr/>
            <p:nvPr/>
          </p:nvGrpSpPr>
          <p:grpSpPr>
            <a:xfrm>
              <a:off x="533400" y="2667000"/>
              <a:ext cx="422675" cy="463723"/>
              <a:chOff x="533400" y="2667000"/>
              <a:chExt cx="422675" cy="463723"/>
            </a:xfrm>
          </p:grpSpPr>
          <p:sp>
            <p:nvSpPr>
              <p:cNvPr id="165" name="TextBox 164"/>
              <p:cNvSpPr txBox="1"/>
              <p:nvPr/>
            </p:nvSpPr>
            <p:spPr>
              <a:xfrm>
                <a:off x="533400" y="2761391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607811" y="2667000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7" name="Group 186"/>
            <p:cNvGrpSpPr/>
            <p:nvPr/>
          </p:nvGrpSpPr>
          <p:grpSpPr>
            <a:xfrm>
              <a:off x="7798050" y="2667000"/>
              <a:ext cx="583950" cy="463723"/>
              <a:chOff x="7798050" y="2667000"/>
              <a:chExt cx="583950" cy="463723"/>
            </a:xfrm>
          </p:grpSpPr>
          <p:sp>
            <p:nvSpPr>
              <p:cNvPr id="163" name="TextBox 162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cxnSp>
          <p:nvCxnSpPr>
            <p:cNvPr id="143" name="Straight Arrow Connector 142"/>
            <p:cNvCxnSpPr>
              <a:endCxn id="161" idx="4"/>
            </p:cNvCxnSpPr>
            <p:nvPr/>
          </p:nvCxnSpPr>
          <p:spPr>
            <a:xfrm rot="5400000" flipH="1" flipV="1">
              <a:off x="5300052" y="3198440"/>
              <a:ext cx="308721" cy="1588"/>
            </a:xfrm>
            <a:prstGeom prst="straightConnector1">
              <a:avLst/>
            </a:prstGeom>
            <a:ln>
              <a:solidFill>
                <a:srgbClr val="008000">
                  <a:alpha val="50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endCxn id="162" idx="4"/>
            </p:cNvCxnSpPr>
            <p:nvPr/>
          </p:nvCxnSpPr>
          <p:spPr>
            <a:xfrm rot="5400000" flipH="1" flipV="1">
              <a:off x="6972054" y="3198440"/>
              <a:ext cx="308721" cy="1588"/>
            </a:xfrm>
            <a:prstGeom prst="straightConnector1">
              <a:avLst/>
            </a:prstGeom>
            <a:ln>
              <a:solidFill>
                <a:srgbClr val="008000">
                  <a:alpha val="50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5" name="Picture 144" descr="latex-image-1.pd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75641" y="3051435"/>
              <a:ext cx="183931" cy="213360"/>
            </a:xfrm>
            <a:prstGeom prst="rect">
              <a:avLst/>
            </a:prstGeom>
          </p:spPr>
        </p:pic>
        <p:sp>
          <p:nvSpPr>
            <p:cNvPr id="146" name="Freeform 145"/>
            <p:cNvSpPr/>
            <p:nvPr/>
          </p:nvSpPr>
          <p:spPr>
            <a:xfrm>
              <a:off x="6722165" y="2632294"/>
              <a:ext cx="827690" cy="339506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>
                <a:alpha val="50000"/>
              </a:srgbClr>
            </a:solidFill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 146"/>
            <p:cNvSpPr/>
            <p:nvPr/>
          </p:nvSpPr>
          <p:spPr>
            <a:xfrm>
              <a:off x="2028496" y="2743200"/>
              <a:ext cx="1324304" cy="229147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5173717" y="2514600"/>
              <a:ext cx="717331" cy="449865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>
                <a:alpha val="50000"/>
              </a:srgbClr>
            </a:solidFill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9" name="Picture 148" descr="latex-image-1.pd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77342" y="2830718"/>
              <a:ext cx="191477" cy="150446"/>
            </a:xfrm>
            <a:prstGeom prst="rect">
              <a:avLst/>
            </a:prstGeom>
            <a:noFill/>
          </p:spPr>
        </p:pic>
        <p:pic>
          <p:nvPicPr>
            <p:cNvPr id="150" name="Picture 149" descr="latex-image-1.pdf"/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5449614" y="2775538"/>
              <a:ext cx="200752" cy="152295"/>
            </a:xfrm>
            <a:prstGeom prst="rect">
              <a:avLst/>
            </a:prstGeom>
            <a:noFill/>
          </p:spPr>
        </p:pic>
        <p:pic>
          <p:nvPicPr>
            <p:cNvPr id="151" name="Picture 150" descr="latex-image-1.pdf"/>
            <p:cNvPicPr>
              <a:picLocks noChangeAspect="1"/>
            </p:cNvPicPr>
            <p:nvPr/>
          </p:nvPicPr>
          <p:blipFill>
            <a:blip r:embed="rId1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7053241" y="2775538"/>
              <a:ext cx="197726" cy="149999"/>
            </a:xfrm>
            <a:prstGeom prst="rect">
              <a:avLst/>
            </a:prstGeom>
            <a:noFill/>
          </p:spPr>
        </p:pic>
        <p:cxnSp>
          <p:nvCxnSpPr>
            <p:cNvPr id="156" name="Straight Arrow Connector 155"/>
            <p:cNvCxnSpPr/>
            <p:nvPr/>
          </p:nvCxnSpPr>
          <p:spPr>
            <a:xfrm rot="5400000">
              <a:off x="-228025" y="3657025"/>
              <a:ext cx="1371600" cy="115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7" name="Picture 156" descr="latex-image-1.pdf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7193028" y="3106614"/>
              <a:ext cx="191289" cy="213360"/>
            </a:xfrm>
            <a:prstGeom prst="rect">
              <a:avLst/>
            </a:prstGeom>
          </p:spPr>
        </p:pic>
        <p:pic>
          <p:nvPicPr>
            <p:cNvPr id="158" name="Picture 157" descr="latex-image-1.pdf"/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 amt="50000"/>
            </a:blip>
            <a:stretch>
              <a:fillRect/>
            </a:stretch>
          </p:blipFill>
          <p:spPr>
            <a:xfrm>
              <a:off x="5498700" y="3106614"/>
              <a:ext cx="191289" cy="213360"/>
            </a:xfrm>
            <a:prstGeom prst="rect">
              <a:avLst/>
            </a:prstGeom>
          </p:spPr>
        </p:pic>
        <p:cxnSp>
          <p:nvCxnSpPr>
            <p:cNvPr id="159" name="Straight Arrow Connector 158"/>
            <p:cNvCxnSpPr/>
            <p:nvPr/>
          </p:nvCxnSpPr>
          <p:spPr>
            <a:xfrm>
              <a:off x="457200" y="29718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Oval 159"/>
            <p:cNvSpPr/>
            <p:nvPr/>
          </p:nvSpPr>
          <p:spPr>
            <a:xfrm>
              <a:off x="2392680" y="2944756"/>
              <a:ext cx="99323" cy="99323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5404750" y="2944756"/>
              <a:ext cx="99323" cy="99323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7076752" y="2944756"/>
              <a:ext cx="99323" cy="99323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>
              <a:solidFill>
                <a:srgbClr val="008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167"/>
          <p:cNvGrpSpPr/>
          <p:nvPr/>
        </p:nvGrpSpPr>
        <p:grpSpPr>
          <a:xfrm>
            <a:off x="4648200" y="5486400"/>
            <a:ext cx="1666875" cy="1066800"/>
            <a:chOff x="4648200" y="3352800"/>
            <a:chExt cx="1666875" cy="1066800"/>
          </a:xfrm>
        </p:grpSpPr>
        <p:pic>
          <p:nvPicPr>
            <p:cNvPr id="169" name="Picture 168" descr="high_jump_frames0110.PNG"/>
            <p:cNvPicPr>
              <a:picLocks noChangeAspect="1"/>
            </p:cNvPicPr>
            <p:nvPr/>
          </p:nvPicPr>
          <p:blipFill>
            <a:blip r:embed="rId18" cstate="print">
              <a:alphaModFix amt="50000"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170" name="Picture 169" descr="high_jump_frames0115.PNG"/>
            <p:cNvPicPr>
              <a:picLocks noChangeAspect="1"/>
            </p:cNvPicPr>
            <p:nvPr/>
          </p:nvPicPr>
          <p:blipFill>
            <a:blip r:embed="rId19" cstate="print">
              <a:alphaModFix amt="50000"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171" name="Picture 170" descr="high_jump_frames0120.PNG"/>
            <p:cNvPicPr>
              <a:picLocks noChangeAspect="1"/>
            </p:cNvPicPr>
            <p:nvPr/>
          </p:nvPicPr>
          <p:blipFill>
            <a:blip r:embed="rId20" cstate="print">
              <a:alphaModFix amt="50000"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172" name="Picture 171" descr="latex-image-1.pdf"/>
          <p:cNvPicPr>
            <a:picLocks noChangeAspect="1"/>
          </p:cNvPicPr>
          <p:nvPr/>
        </p:nvPicPr>
        <p:blipFill>
          <a:blip r:embed="rId21" cstate="print">
            <a:alphaModFix amt="50000"/>
          </a:blip>
          <a:stretch>
            <a:fillRect/>
          </a:stretch>
        </p:blipFill>
        <p:spPr>
          <a:xfrm>
            <a:off x="4267200" y="6248400"/>
            <a:ext cx="266065" cy="225132"/>
          </a:xfrm>
          <a:prstGeom prst="rect">
            <a:avLst/>
          </a:prstGeom>
          <a:ln>
            <a:noFill/>
          </a:ln>
        </p:spPr>
      </p:pic>
      <p:grpSp>
        <p:nvGrpSpPr>
          <p:cNvPr id="9" name="Group 172"/>
          <p:cNvGrpSpPr/>
          <p:nvPr/>
        </p:nvGrpSpPr>
        <p:grpSpPr>
          <a:xfrm>
            <a:off x="6705600" y="5486400"/>
            <a:ext cx="1266825" cy="1066800"/>
            <a:chOff x="6705600" y="3352800"/>
            <a:chExt cx="1266825" cy="1066800"/>
          </a:xfrm>
        </p:grpSpPr>
        <p:pic>
          <p:nvPicPr>
            <p:cNvPr id="174" name="Picture 173" descr="high_jump_frames0130.PNG"/>
            <p:cNvPicPr>
              <a:picLocks noChangeAspect="1"/>
            </p:cNvPicPr>
            <p:nvPr/>
          </p:nvPicPr>
          <p:blipFill>
            <a:blip r:embed="rId22" cstate="print">
              <a:alphaModFix amt="50000"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175" name="Picture 174" descr="high_jump_frames0128.PNG"/>
            <p:cNvPicPr>
              <a:picLocks noChangeAspect="1"/>
            </p:cNvPicPr>
            <p:nvPr/>
          </p:nvPicPr>
          <p:blipFill>
            <a:blip r:embed="rId23" cstate="print">
              <a:alphaModFix amt="50000"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pic>
        <p:nvPicPr>
          <p:cNvPr id="176" name="Picture 175" descr="latex-image-1.pdf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50000"/>
          </a:blip>
          <a:stretch>
            <a:fillRect/>
          </a:stretch>
        </p:blipFill>
        <p:spPr>
          <a:xfrm>
            <a:off x="8001000" y="6248400"/>
            <a:ext cx="275896" cy="227615"/>
          </a:xfrm>
          <a:prstGeom prst="rect">
            <a:avLst/>
          </a:prstGeom>
        </p:spPr>
      </p:pic>
      <p:pic>
        <p:nvPicPr>
          <p:cNvPr id="177" name="Picture 176" descr="latex-image-1.pdf"/>
          <p:cNvPicPr>
            <a:picLocks noChangeAspect="1"/>
          </p:cNvPicPr>
          <p:nvPr/>
        </p:nvPicPr>
        <p:blipFill>
          <a:blip r:embed="rId25" cstate="print">
            <a:alphaModFix/>
          </a:blip>
          <a:stretch>
            <a:fillRect/>
          </a:stretch>
        </p:blipFill>
        <p:spPr>
          <a:xfrm>
            <a:off x="1219200" y="6248400"/>
            <a:ext cx="266700" cy="225669"/>
          </a:xfrm>
          <a:prstGeom prst="rect">
            <a:avLst/>
          </a:prstGeom>
          <a:ln>
            <a:noFill/>
          </a:ln>
        </p:spPr>
      </p:pic>
      <p:grpSp>
        <p:nvGrpSpPr>
          <p:cNvPr id="10" name="Group 183"/>
          <p:cNvGrpSpPr/>
          <p:nvPr/>
        </p:nvGrpSpPr>
        <p:grpSpPr>
          <a:xfrm>
            <a:off x="1524000" y="5486400"/>
            <a:ext cx="2000250" cy="1066800"/>
            <a:chOff x="1524000" y="3352800"/>
            <a:chExt cx="2000250" cy="1066800"/>
          </a:xfrm>
        </p:grpSpPr>
        <p:pic>
          <p:nvPicPr>
            <p:cNvPr id="179" name="Picture 178" descr="high_jump_frames0000.PNG"/>
            <p:cNvPicPr>
              <a:picLocks noChangeAspect="1"/>
            </p:cNvPicPr>
            <p:nvPr/>
          </p:nvPicPr>
          <p:blipFill>
            <a:blip r:embed="rId26" cstate="print">
              <a:lum/>
              <a:alphaModFix/>
            </a:blip>
            <a:srcRect l="40309" t="21014" r="44676" b="32609"/>
            <a:stretch>
              <a:fillRect/>
            </a:stretch>
          </p:blipFill>
          <p:spPr>
            <a:xfrm>
              <a:off x="1524000" y="3352800"/>
              <a:ext cx="457200" cy="1066800"/>
            </a:xfrm>
            <a:prstGeom prst="rect">
              <a:avLst/>
            </a:prstGeom>
          </p:spPr>
        </p:pic>
        <p:pic>
          <p:nvPicPr>
            <p:cNvPr id="180" name="Picture 179" descr="high_jump_frames0010.PNG"/>
            <p:cNvPicPr>
              <a:picLocks noChangeAspect="1"/>
            </p:cNvPicPr>
            <p:nvPr/>
          </p:nvPicPr>
          <p:blipFill>
            <a:blip r:embed="rId27" cstate="print">
              <a:lum/>
              <a:alphaModFix/>
            </a:blip>
            <a:srcRect l="36913" t="23188" r="48071" b="30435"/>
            <a:stretch>
              <a:fillRect/>
            </a:stretch>
          </p:blipFill>
          <p:spPr>
            <a:xfrm>
              <a:off x="1981200" y="3352800"/>
              <a:ext cx="457200" cy="1066800"/>
            </a:xfrm>
            <a:prstGeom prst="rect">
              <a:avLst/>
            </a:prstGeom>
          </p:spPr>
        </p:pic>
        <p:pic>
          <p:nvPicPr>
            <p:cNvPr id="181" name="Picture 180" descr="high_jump_frames0040.PNG"/>
            <p:cNvPicPr>
              <a:picLocks noChangeAspect="1"/>
            </p:cNvPicPr>
            <p:nvPr/>
          </p:nvPicPr>
          <p:blipFill>
            <a:blip r:embed="rId28" cstate="print">
              <a:lum/>
              <a:alphaModFix/>
            </a:blip>
            <a:srcRect l="12513" t="23188" r="69968" b="30435"/>
            <a:stretch>
              <a:fillRect/>
            </a:stretch>
          </p:blipFill>
          <p:spPr>
            <a:xfrm>
              <a:off x="2438400" y="3352800"/>
              <a:ext cx="533400" cy="1066800"/>
            </a:xfrm>
            <a:prstGeom prst="rect">
              <a:avLst/>
            </a:prstGeom>
          </p:spPr>
        </p:pic>
        <p:pic>
          <p:nvPicPr>
            <p:cNvPr id="182" name="Picture 181" descr="high_jump_frames0100.PNG"/>
            <p:cNvPicPr>
              <a:picLocks noChangeAspect="1"/>
            </p:cNvPicPr>
            <p:nvPr/>
          </p:nvPicPr>
          <p:blipFill>
            <a:blip r:embed="rId29" cstate="print">
              <a:lum/>
              <a:alphaModFix/>
            </a:blip>
            <a:srcRect l="12924" t="23029" r="58245" b="3278"/>
            <a:stretch>
              <a:fillRect/>
            </a:stretch>
          </p:blipFill>
          <p:spPr>
            <a:xfrm>
              <a:off x="2971800" y="3352800"/>
              <a:ext cx="552450" cy="1066800"/>
            </a:xfrm>
            <a:prstGeom prst="rect">
              <a:avLst/>
            </a:prstGeom>
          </p:spPr>
        </p:pic>
      </p:grpSp>
      <p:cxnSp>
        <p:nvCxnSpPr>
          <p:cNvPr id="183" name="Straight Arrow Connector 182"/>
          <p:cNvCxnSpPr/>
          <p:nvPr/>
        </p:nvCxnSpPr>
        <p:spPr>
          <a:xfrm rot="5400000" flipH="1" flipV="1">
            <a:off x="2286012" y="5330070"/>
            <a:ext cx="308720" cy="394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886200" y="3124200"/>
            <a:ext cx="533400" cy="381000"/>
          </a:xfrm>
          <a:prstGeom prst="rect">
            <a:avLst/>
          </a:prstGeom>
          <a:noFill/>
          <a:ln w="76200" cap="flat" cmpd="tri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0" y="2667000"/>
            <a:ext cx="47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Match Motion Segment 1: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Consider a candidate location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Matching score for this segment:</a:t>
            </a:r>
          </a:p>
          <a:p>
            <a:r>
              <a:rPr lang="en-US" sz="2400" dirty="0" smtClean="0"/>
              <a:t> </a:t>
            </a:r>
          </a:p>
        </p:txBody>
      </p:sp>
      <p:pic>
        <p:nvPicPr>
          <p:cNvPr id="102" name="Picture 101" descr="latex-image-1.pdf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038600" y="3181528"/>
            <a:ext cx="250112" cy="258180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827314" y="914400"/>
            <a:ext cx="2057400" cy="1219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52400" y="914400"/>
            <a:ext cx="2057400" cy="1219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1164771" y="914400"/>
            <a:ext cx="2057400" cy="1219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502228" y="914400"/>
            <a:ext cx="2057400" cy="1219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839685" y="914400"/>
            <a:ext cx="2057400" cy="1219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177142" y="914400"/>
            <a:ext cx="2057400" cy="1219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2514600" y="914400"/>
            <a:ext cx="2057400" cy="121920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icture 89" descr="latex-image-1.pdf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828800" y="4023360"/>
            <a:ext cx="4730115" cy="454025"/>
          </a:xfrm>
          <a:prstGeom prst="rect">
            <a:avLst/>
          </a:prstGeom>
        </p:spPr>
      </p:pic>
      <p:sp>
        <p:nvSpPr>
          <p:cNvPr id="91" name="Rounded Rectangle 90"/>
          <p:cNvSpPr/>
          <p:nvPr/>
        </p:nvSpPr>
        <p:spPr>
          <a:xfrm>
            <a:off x="2028496" y="4023360"/>
            <a:ext cx="740323" cy="45402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609600" y="914400"/>
            <a:ext cx="2057400" cy="1447800"/>
            <a:chOff x="609600" y="914400"/>
            <a:chExt cx="2057400" cy="1447800"/>
          </a:xfrm>
        </p:grpSpPr>
        <p:sp>
          <p:nvSpPr>
            <p:cNvPr id="95" name="Rectangle 94"/>
            <p:cNvSpPr/>
            <p:nvPr/>
          </p:nvSpPr>
          <p:spPr>
            <a:xfrm>
              <a:off x="609600" y="914400"/>
              <a:ext cx="2057400" cy="12192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47"/>
            <p:cNvGrpSpPr/>
            <p:nvPr/>
          </p:nvGrpSpPr>
          <p:grpSpPr>
            <a:xfrm>
              <a:off x="1600200" y="1920240"/>
              <a:ext cx="137160" cy="441960"/>
              <a:chOff x="990600" y="2286000"/>
              <a:chExt cx="137160" cy="441960"/>
            </a:xfrm>
            <a:solidFill>
              <a:srgbClr val="000090"/>
            </a:solidFill>
          </p:grpSpPr>
          <p:cxnSp>
            <p:nvCxnSpPr>
              <p:cNvPr id="97" name="Straight Arrow Connector 96"/>
              <p:cNvCxnSpPr/>
              <p:nvPr/>
            </p:nvCxnSpPr>
            <p:spPr>
              <a:xfrm rot="5400000">
                <a:off x="913606" y="2437606"/>
                <a:ext cx="304800" cy="1588"/>
              </a:xfrm>
              <a:prstGeom prst="straightConnector1">
                <a:avLst/>
              </a:prstGeom>
              <a:grpFill/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/>
              <p:cNvSpPr/>
              <p:nvPr/>
            </p:nvSpPr>
            <p:spPr>
              <a:xfrm>
                <a:off x="990600" y="2590800"/>
                <a:ext cx="137160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9" name="Rectangle 98"/>
          <p:cNvSpPr/>
          <p:nvPr/>
        </p:nvSpPr>
        <p:spPr>
          <a:xfrm>
            <a:off x="1524000" y="5487194"/>
            <a:ext cx="2000250" cy="106600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Recognition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" name="Picture 70" descr="small_frame_0045.png"/>
          <p:cNvPicPr>
            <a:picLocks noChangeAspect="1"/>
          </p:cNvPicPr>
          <p:nvPr/>
        </p:nvPicPr>
        <p:blipFill>
          <a:blip r:embed="rId2" cstate="print"/>
          <a:srcRect l="27493" t="10000" r="18127" b="10000"/>
          <a:stretch>
            <a:fillRect/>
          </a:stretch>
        </p:blipFill>
        <p:spPr>
          <a:xfrm>
            <a:off x="0" y="905256"/>
            <a:ext cx="1143000" cy="1219200"/>
          </a:xfrm>
          <a:prstGeom prst="rect">
            <a:avLst/>
          </a:prstGeom>
        </p:spPr>
      </p:pic>
      <p:pic>
        <p:nvPicPr>
          <p:cNvPr id="72" name="Picture 71" descr="small_frame_0055.png"/>
          <p:cNvPicPr>
            <a:picLocks noChangeAspect="1"/>
          </p:cNvPicPr>
          <p:nvPr/>
        </p:nvPicPr>
        <p:blipFill>
          <a:blip r:embed="rId3" cstate="print"/>
          <a:srcRect l="20902" t="22727" r="29662" b="4545"/>
          <a:stretch>
            <a:fillRect/>
          </a:stretch>
        </p:blipFill>
        <p:spPr>
          <a:xfrm>
            <a:off x="838200" y="905256"/>
            <a:ext cx="1143000" cy="1219200"/>
          </a:xfrm>
          <a:prstGeom prst="rect">
            <a:avLst/>
          </a:prstGeom>
        </p:spPr>
      </p:pic>
      <p:pic>
        <p:nvPicPr>
          <p:cNvPr id="73" name="Picture 72" descr="small_frame_0060.png"/>
          <p:cNvPicPr>
            <a:picLocks noChangeAspect="1"/>
          </p:cNvPicPr>
          <p:nvPr/>
        </p:nvPicPr>
        <p:blipFill>
          <a:blip r:embed="rId4" cstate="print"/>
          <a:srcRect l="30303" t="24772" r="24242" b="8359"/>
          <a:stretch>
            <a:fillRect/>
          </a:stretch>
        </p:blipFill>
        <p:spPr>
          <a:xfrm>
            <a:off x="1752600" y="905256"/>
            <a:ext cx="1143000" cy="1219200"/>
          </a:xfrm>
          <a:prstGeom prst="rect">
            <a:avLst/>
          </a:prstGeom>
        </p:spPr>
      </p:pic>
      <p:pic>
        <p:nvPicPr>
          <p:cNvPr id="74" name="Picture 73" descr="small_frame_0065.png"/>
          <p:cNvPicPr>
            <a:picLocks noChangeAspect="1"/>
          </p:cNvPicPr>
          <p:nvPr/>
        </p:nvPicPr>
        <p:blipFill>
          <a:blip r:embed="rId5" cstate="print"/>
          <a:srcRect l="33071" t="26923" r="25098" b="11538"/>
          <a:stretch>
            <a:fillRect/>
          </a:stretch>
        </p:blipFill>
        <p:spPr>
          <a:xfrm>
            <a:off x="2514600" y="905256"/>
            <a:ext cx="1143000" cy="1219200"/>
          </a:xfrm>
          <a:prstGeom prst="rect">
            <a:avLst/>
          </a:prstGeom>
        </p:spPr>
      </p:pic>
      <p:pic>
        <p:nvPicPr>
          <p:cNvPr id="75" name="Picture 74" descr="small_frame_0085.png"/>
          <p:cNvPicPr>
            <a:picLocks noChangeAspect="1"/>
          </p:cNvPicPr>
          <p:nvPr/>
        </p:nvPicPr>
        <p:blipFill>
          <a:blip r:embed="rId6" cstate="print"/>
          <a:srcRect t="42162" r="64726" b="5946"/>
          <a:stretch>
            <a:fillRect/>
          </a:stretch>
        </p:blipFill>
        <p:spPr>
          <a:xfrm>
            <a:off x="3429000" y="905256"/>
            <a:ext cx="1143000" cy="1219200"/>
          </a:xfrm>
          <a:prstGeom prst="rect">
            <a:avLst/>
          </a:prstGeom>
        </p:spPr>
      </p:pic>
      <p:pic>
        <p:nvPicPr>
          <p:cNvPr id="76" name="Picture 75" descr="small_frame_0095.png"/>
          <p:cNvPicPr>
            <a:picLocks noChangeAspect="1"/>
          </p:cNvPicPr>
          <p:nvPr/>
        </p:nvPicPr>
        <p:blipFill>
          <a:blip r:embed="rId7" cstate="print"/>
          <a:srcRect l="15378" t="21210" r="47713" b="10919"/>
          <a:stretch>
            <a:fillRect/>
          </a:stretch>
        </p:blipFill>
        <p:spPr>
          <a:xfrm>
            <a:off x="4419600" y="905256"/>
            <a:ext cx="914400" cy="1219200"/>
          </a:xfrm>
          <a:prstGeom prst="rect">
            <a:avLst/>
          </a:prstGeom>
        </p:spPr>
      </p:pic>
      <p:pic>
        <p:nvPicPr>
          <p:cNvPr id="77" name="Picture 76" descr="small_frame_0100.png"/>
          <p:cNvPicPr>
            <a:picLocks noChangeAspect="1"/>
          </p:cNvPicPr>
          <p:nvPr/>
        </p:nvPicPr>
        <p:blipFill>
          <a:blip r:embed="rId8" cstate="print"/>
          <a:srcRect l="11111" t="19155" r="47222" b="19548"/>
          <a:stretch>
            <a:fillRect/>
          </a:stretch>
        </p:blipFill>
        <p:spPr>
          <a:xfrm>
            <a:off x="5029200" y="905256"/>
            <a:ext cx="1143000" cy="1219200"/>
          </a:xfrm>
          <a:prstGeom prst="rect">
            <a:avLst/>
          </a:prstGeom>
        </p:spPr>
      </p:pic>
      <p:pic>
        <p:nvPicPr>
          <p:cNvPr id="78" name="Picture 77" descr="small_frame_0105.png"/>
          <p:cNvPicPr>
            <a:picLocks noChangeAspect="1"/>
          </p:cNvPicPr>
          <p:nvPr/>
        </p:nvPicPr>
        <p:blipFill>
          <a:blip r:embed="rId9" cstate="print"/>
          <a:srcRect l="14501" t="23333" r="51662" b="23333"/>
          <a:stretch>
            <a:fillRect/>
          </a:stretch>
        </p:blipFill>
        <p:spPr>
          <a:xfrm>
            <a:off x="6096000" y="905256"/>
            <a:ext cx="1066800" cy="1219200"/>
          </a:xfrm>
          <a:prstGeom prst="rect">
            <a:avLst/>
          </a:prstGeom>
        </p:spPr>
      </p:pic>
      <p:pic>
        <p:nvPicPr>
          <p:cNvPr id="79" name="Picture 78" descr="small_frame_0110.png"/>
          <p:cNvPicPr>
            <a:picLocks noChangeAspect="1"/>
          </p:cNvPicPr>
          <p:nvPr/>
        </p:nvPicPr>
        <p:blipFill>
          <a:blip r:embed="rId10" cstate="print"/>
          <a:srcRect l="16435" t="12000" r="44895" b="24000"/>
          <a:stretch>
            <a:fillRect/>
          </a:stretch>
        </p:blipFill>
        <p:spPr>
          <a:xfrm>
            <a:off x="7162800" y="905256"/>
            <a:ext cx="1016000" cy="1219200"/>
          </a:xfrm>
          <a:prstGeom prst="rect">
            <a:avLst/>
          </a:prstGeom>
        </p:spPr>
      </p:pic>
      <p:pic>
        <p:nvPicPr>
          <p:cNvPr id="80" name="Picture 79" descr="small_frame_0115.png"/>
          <p:cNvPicPr>
            <a:picLocks noChangeAspect="1"/>
          </p:cNvPicPr>
          <p:nvPr/>
        </p:nvPicPr>
        <p:blipFill>
          <a:blip r:embed="rId11" cstate="print"/>
          <a:srcRect l="23258" t="31859" r="43420" b="19118"/>
          <a:stretch>
            <a:fillRect/>
          </a:stretch>
        </p:blipFill>
        <p:spPr>
          <a:xfrm>
            <a:off x="8001000" y="905256"/>
            <a:ext cx="1143000" cy="12192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4495800" y="914400"/>
            <a:ext cx="2057400" cy="121920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6705600" y="914400"/>
            <a:ext cx="2057400" cy="121920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457200" y="1974677"/>
            <a:ext cx="8001000" cy="470246"/>
            <a:chOff x="457200" y="1974677"/>
            <a:chExt cx="8001000" cy="470246"/>
          </a:xfrm>
        </p:grpSpPr>
        <p:cxnSp>
          <p:nvCxnSpPr>
            <p:cNvPr id="83" name="Straight Arrow Connector 82"/>
            <p:cNvCxnSpPr/>
            <p:nvPr/>
          </p:nvCxnSpPr>
          <p:spPr>
            <a:xfrm>
              <a:off x="457200" y="22860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184"/>
            <p:cNvGrpSpPr/>
            <p:nvPr/>
          </p:nvGrpSpPr>
          <p:grpSpPr>
            <a:xfrm>
              <a:off x="533400" y="1974677"/>
              <a:ext cx="422675" cy="463723"/>
              <a:chOff x="533400" y="1974677"/>
              <a:chExt cx="422675" cy="463723"/>
            </a:xfrm>
          </p:grpSpPr>
          <p:sp>
            <p:nvSpPr>
              <p:cNvPr id="92" name="TextBox 91"/>
              <p:cNvSpPr txBox="1"/>
              <p:nvPr/>
            </p:nvSpPr>
            <p:spPr>
              <a:xfrm>
                <a:off x="533400" y="206906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607811" y="1974677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85" name="Group 187"/>
            <p:cNvGrpSpPr/>
            <p:nvPr/>
          </p:nvGrpSpPr>
          <p:grpSpPr>
            <a:xfrm>
              <a:off x="7798050" y="1981200"/>
              <a:ext cx="583950" cy="463723"/>
              <a:chOff x="7798050" y="2667000"/>
              <a:chExt cx="583950" cy="463723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</p:grpSp>
      <p:grpSp>
        <p:nvGrpSpPr>
          <p:cNvPr id="6" name="Group 47"/>
          <p:cNvGrpSpPr/>
          <p:nvPr/>
        </p:nvGrpSpPr>
        <p:grpSpPr>
          <a:xfrm>
            <a:off x="7696200" y="1905000"/>
            <a:ext cx="137160" cy="441960"/>
            <a:chOff x="990600" y="2286000"/>
            <a:chExt cx="137160" cy="441960"/>
          </a:xfrm>
          <a:solidFill>
            <a:srgbClr val="FFFF00"/>
          </a:solidFill>
        </p:grpSpPr>
        <p:cxnSp>
          <p:nvCxnSpPr>
            <p:cNvPr id="101" name="Straight Arrow Connector 100"/>
            <p:cNvCxnSpPr/>
            <p:nvPr/>
          </p:nvCxnSpPr>
          <p:spPr>
            <a:xfrm rot="5400000">
              <a:off x="913606" y="2437606"/>
              <a:ext cx="304800" cy="1588"/>
            </a:xfrm>
            <a:prstGeom prst="straightConnector1">
              <a:avLst/>
            </a:prstGeom>
            <a:grpFill/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990600" y="2590800"/>
              <a:ext cx="137160" cy="137160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7"/>
          <p:cNvGrpSpPr/>
          <p:nvPr/>
        </p:nvGrpSpPr>
        <p:grpSpPr>
          <a:xfrm>
            <a:off x="5486400" y="1905000"/>
            <a:ext cx="137160" cy="441960"/>
            <a:chOff x="990600" y="2286000"/>
            <a:chExt cx="137160" cy="441960"/>
          </a:xfrm>
          <a:solidFill>
            <a:srgbClr val="00FF00"/>
          </a:solidFill>
        </p:grpSpPr>
        <p:cxnSp>
          <p:nvCxnSpPr>
            <p:cNvPr id="70" name="Straight Arrow Connector 69"/>
            <p:cNvCxnSpPr/>
            <p:nvPr/>
          </p:nvCxnSpPr>
          <p:spPr>
            <a:xfrm rot="5400000">
              <a:off x="913606" y="2437606"/>
              <a:ext cx="304800" cy="1588"/>
            </a:xfrm>
            <a:prstGeom prst="straightConnector1">
              <a:avLst/>
            </a:prstGeom>
            <a:grpFill/>
            <a:ln>
              <a:solidFill>
                <a:srgbClr val="00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/>
            <p:cNvSpPr/>
            <p:nvPr/>
          </p:nvSpPr>
          <p:spPr>
            <a:xfrm>
              <a:off x="990600" y="2590800"/>
              <a:ext cx="137160" cy="137160"/>
            </a:xfrm>
            <a:prstGeom prst="ellipse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52"/>
          <p:cNvGrpSpPr/>
          <p:nvPr/>
        </p:nvGrpSpPr>
        <p:grpSpPr>
          <a:xfrm>
            <a:off x="609600" y="914400"/>
            <a:ext cx="2057400" cy="1447800"/>
            <a:chOff x="609600" y="914400"/>
            <a:chExt cx="2057400" cy="1447800"/>
          </a:xfrm>
        </p:grpSpPr>
        <p:sp>
          <p:nvSpPr>
            <p:cNvPr id="43" name="Rectangle 42"/>
            <p:cNvSpPr/>
            <p:nvPr/>
          </p:nvSpPr>
          <p:spPr>
            <a:xfrm>
              <a:off x="609600" y="914400"/>
              <a:ext cx="2057400" cy="12192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7"/>
            <p:cNvGrpSpPr/>
            <p:nvPr/>
          </p:nvGrpSpPr>
          <p:grpSpPr>
            <a:xfrm>
              <a:off x="1600200" y="1920240"/>
              <a:ext cx="137160" cy="441960"/>
              <a:chOff x="990600" y="2286000"/>
              <a:chExt cx="137160" cy="441960"/>
            </a:xfrm>
            <a:solidFill>
              <a:srgbClr val="000090"/>
            </a:solidFill>
          </p:grpSpPr>
          <p:cxnSp>
            <p:nvCxnSpPr>
              <p:cNvPr id="46" name="Straight Arrow Connector 45"/>
              <p:cNvCxnSpPr/>
              <p:nvPr/>
            </p:nvCxnSpPr>
            <p:spPr>
              <a:xfrm rot="5400000">
                <a:off x="913606" y="2437606"/>
                <a:ext cx="304800" cy="158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/>
              <p:cNvSpPr/>
              <p:nvPr/>
            </p:nvSpPr>
            <p:spPr>
              <a:xfrm>
                <a:off x="990600" y="2590800"/>
                <a:ext cx="137160" cy="13716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28600" y="4648200"/>
            <a:ext cx="8763000" cy="1981200"/>
            <a:chOff x="228600" y="2514600"/>
            <a:chExt cx="8763000" cy="1981200"/>
          </a:xfrm>
        </p:grpSpPr>
        <p:grpSp>
          <p:nvGrpSpPr>
            <p:cNvPr id="95" name="Group 94"/>
            <p:cNvGrpSpPr/>
            <p:nvPr/>
          </p:nvGrpSpPr>
          <p:grpSpPr>
            <a:xfrm>
              <a:off x="228600" y="2514600"/>
              <a:ext cx="8763000" cy="1981200"/>
              <a:chOff x="228600" y="2514600"/>
              <a:chExt cx="8763000" cy="1981200"/>
            </a:xfrm>
          </p:grpSpPr>
          <p:sp>
            <p:nvSpPr>
              <p:cNvPr id="96" name="Rounded Rectangle 95"/>
              <p:cNvSpPr/>
              <p:nvPr/>
            </p:nvSpPr>
            <p:spPr>
              <a:xfrm>
                <a:off x="228600" y="2720359"/>
                <a:ext cx="8763000" cy="1775441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185"/>
              <p:cNvGrpSpPr/>
              <p:nvPr/>
            </p:nvGrpSpPr>
            <p:grpSpPr>
              <a:xfrm>
                <a:off x="533400" y="2667000"/>
                <a:ext cx="422675" cy="463723"/>
                <a:chOff x="533400" y="2667000"/>
                <a:chExt cx="422675" cy="463723"/>
              </a:xfrm>
            </p:grpSpPr>
            <p:sp>
              <p:nvSpPr>
                <p:cNvPr id="131" name="TextBox 130"/>
                <p:cNvSpPr txBox="1"/>
                <p:nvPr/>
              </p:nvSpPr>
              <p:spPr>
                <a:xfrm>
                  <a:off x="533400" y="2761391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[</a:t>
                  </a:r>
                  <a:endParaRPr lang="en-US" dirty="0"/>
                </a:p>
              </p:txBody>
            </p:sp>
            <p:sp>
              <p:nvSpPr>
                <p:cNvPr id="132" name="TextBox 131"/>
                <p:cNvSpPr txBox="1"/>
                <p:nvPr/>
              </p:nvSpPr>
              <p:spPr>
                <a:xfrm>
                  <a:off x="607811" y="2667000"/>
                  <a:ext cx="348264" cy="3840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Consolas"/>
                      <a:cs typeface="Consolas"/>
                    </a:rPr>
                    <a:t>0</a:t>
                  </a:r>
                  <a:endParaRPr lang="en-US" dirty="0">
                    <a:latin typeface="Consolas"/>
                    <a:cs typeface="Consolas"/>
                  </a:endParaRPr>
                </a:p>
              </p:txBody>
            </p:sp>
          </p:grpSp>
          <p:grpSp>
            <p:nvGrpSpPr>
              <p:cNvPr id="100" name="Group 186"/>
              <p:cNvGrpSpPr/>
              <p:nvPr/>
            </p:nvGrpSpPr>
            <p:grpSpPr>
              <a:xfrm>
                <a:off x="7798050" y="2667000"/>
                <a:ext cx="583950" cy="463723"/>
                <a:chOff x="7798050" y="2667000"/>
                <a:chExt cx="583950" cy="463723"/>
              </a:xfrm>
            </p:grpSpPr>
            <p:sp>
              <p:nvSpPr>
                <p:cNvPr id="129" name="TextBox 128"/>
                <p:cNvSpPr txBox="1"/>
                <p:nvPr/>
              </p:nvSpPr>
              <p:spPr>
                <a:xfrm>
                  <a:off x="7997159" y="2761391"/>
                  <a:ext cx="3848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]</a:t>
                  </a:r>
                  <a:endParaRPr lang="en-US" dirty="0"/>
                </a:p>
              </p:txBody>
            </p:sp>
            <p:sp>
              <p:nvSpPr>
                <p:cNvPr id="130" name="TextBox 129"/>
                <p:cNvSpPr txBox="1"/>
                <p:nvPr/>
              </p:nvSpPr>
              <p:spPr>
                <a:xfrm>
                  <a:off x="7798050" y="2667000"/>
                  <a:ext cx="38409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latin typeface="Consolas"/>
                      <a:cs typeface="Consolas"/>
                    </a:rPr>
                    <a:t>1</a:t>
                  </a:r>
                  <a:endParaRPr lang="en-US" dirty="0">
                    <a:latin typeface="Consolas"/>
                    <a:cs typeface="Consolas"/>
                  </a:endParaRPr>
                </a:p>
              </p:txBody>
            </p:sp>
          </p:grpSp>
          <p:cxnSp>
            <p:nvCxnSpPr>
              <p:cNvPr id="108" name="Straight Arrow Connector 107"/>
              <p:cNvCxnSpPr>
                <a:endCxn id="126" idx="4"/>
              </p:cNvCxnSpPr>
              <p:nvPr/>
            </p:nvCxnSpPr>
            <p:spPr>
              <a:xfrm rot="5400000" flipH="1" flipV="1">
                <a:off x="5300052" y="3198440"/>
                <a:ext cx="308721" cy="1588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>
                <a:endCxn id="127" idx="4"/>
              </p:cNvCxnSpPr>
              <p:nvPr/>
            </p:nvCxnSpPr>
            <p:spPr>
              <a:xfrm rot="5400000" flipH="1" flipV="1">
                <a:off x="6972054" y="3198440"/>
                <a:ext cx="308721" cy="1588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0" name="Picture 109" descr="latex-image-1.pdf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175641" y="3051435"/>
                <a:ext cx="183931" cy="213360"/>
              </a:xfrm>
              <a:prstGeom prst="rect">
                <a:avLst/>
              </a:prstGeom>
            </p:spPr>
          </p:pic>
          <p:sp>
            <p:nvSpPr>
              <p:cNvPr id="111" name="Freeform 110"/>
              <p:cNvSpPr/>
              <p:nvPr/>
            </p:nvSpPr>
            <p:spPr>
              <a:xfrm>
                <a:off x="6722165" y="2632294"/>
                <a:ext cx="827690" cy="339506"/>
              </a:xfrm>
              <a:custGeom>
                <a:avLst/>
                <a:gdLst>
                  <a:gd name="connsiteX0" fmla="*/ 0 w 1879600"/>
                  <a:gd name="connsiteY0" fmla="*/ 1181100 h 1193800"/>
                  <a:gd name="connsiteX1" fmla="*/ 247650 w 1879600"/>
                  <a:gd name="connsiteY1" fmla="*/ 908050 h 1193800"/>
                  <a:gd name="connsiteX2" fmla="*/ 933450 w 1879600"/>
                  <a:gd name="connsiteY2" fmla="*/ 19050 h 1193800"/>
                  <a:gd name="connsiteX3" fmla="*/ 1549400 w 1879600"/>
                  <a:gd name="connsiteY3" fmla="*/ 793750 h 1193800"/>
                  <a:gd name="connsiteX4" fmla="*/ 1879600 w 1879600"/>
                  <a:gd name="connsiteY4" fmla="*/ 1193800 h 1193800"/>
                  <a:gd name="connsiteX0" fmla="*/ 0 w 1879600"/>
                  <a:gd name="connsiteY0" fmla="*/ 1193800 h 1206500"/>
                  <a:gd name="connsiteX1" fmla="*/ 476250 w 1879600"/>
                  <a:gd name="connsiteY1" fmla="*/ 615950 h 1206500"/>
                  <a:gd name="connsiteX2" fmla="*/ 933450 w 1879600"/>
                  <a:gd name="connsiteY2" fmla="*/ 31750 h 1206500"/>
                  <a:gd name="connsiteX3" fmla="*/ 1549400 w 1879600"/>
                  <a:gd name="connsiteY3" fmla="*/ 806450 h 1206500"/>
                  <a:gd name="connsiteX4" fmla="*/ 1879600 w 1879600"/>
                  <a:gd name="connsiteY4" fmla="*/ 1206500 h 1206500"/>
                  <a:gd name="connsiteX0" fmla="*/ 0 w 1879600"/>
                  <a:gd name="connsiteY0" fmla="*/ 1168400 h 1181100"/>
                  <a:gd name="connsiteX1" fmla="*/ 476250 w 1879600"/>
                  <a:gd name="connsiteY1" fmla="*/ 590550 h 1181100"/>
                  <a:gd name="connsiteX2" fmla="*/ 933450 w 1879600"/>
                  <a:gd name="connsiteY2" fmla="*/ 6350 h 1181100"/>
                  <a:gd name="connsiteX3" fmla="*/ 1473200 w 1879600"/>
                  <a:gd name="connsiteY3" fmla="*/ 628650 h 1181100"/>
                  <a:gd name="connsiteX4" fmla="*/ 1879600 w 1879600"/>
                  <a:gd name="connsiteY4" fmla="*/ 1181100 h 1181100"/>
                  <a:gd name="connsiteX0" fmla="*/ 0 w 1879600"/>
                  <a:gd name="connsiteY0" fmla="*/ 1168400 h 1181100"/>
                  <a:gd name="connsiteX1" fmla="*/ 476250 w 1879600"/>
                  <a:gd name="connsiteY1" fmla="*/ 590550 h 1181100"/>
                  <a:gd name="connsiteX2" fmla="*/ 933450 w 1879600"/>
                  <a:gd name="connsiteY2" fmla="*/ 6350 h 1181100"/>
                  <a:gd name="connsiteX3" fmla="*/ 1397000 w 1879600"/>
                  <a:gd name="connsiteY3" fmla="*/ 628650 h 1181100"/>
                  <a:gd name="connsiteX4" fmla="*/ 1879600 w 1879600"/>
                  <a:gd name="connsiteY4" fmla="*/ 1181100 h 1181100"/>
                  <a:gd name="connsiteX0" fmla="*/ 0 w 1879600"/>
                  <a:gd name="connsiteY0" fmla="*/ 1168400 h 1192742"/>
                  <a:gd name="connsiteX1" fmla="*/ 476250 w 1879600"/>
                  <a:gd name="connsiteY1" fmla="*/ 590550 h 1192742"/>
                  <a:gd name="connsiteX2" fmla="*/ 933450 w 1879600"/>
                  <a:gd name="connsiteY2" fmla="*/ 6350 h 1192742"/>
                  <a:gd name="connsiteX3" fmla="*/ 1397000 w 1879600"/>
                  <a:gd name="connsiteY3" fmla="*/ 628650 h 1192742"/>
                  <a:gd name="connsiteX4" fmla="*/ 1879600 w 1879600"/>
                  <a:gd name="connsiteY4" fmla="*/ 1181100 h 1192742"/>
                  <a:gd name="connsiteX0" fmla="*/ 0 w 1879600"/>
                  <a:gd name="connsiteY0" fmla="*/ 1181100 h 1205442"/>
                  <a:gd name="connsiteX1" fmla="*/ 476250 w 1879600"/>
                  <a:gd name="connsiteY1" fmla="*/ 755650 h 1205442"/>
                  <a:gd name="connsiteX2" fmla="*/ 933450 w 1879600"/>
                  <a:gd name="connsiteY2" fmla="*/ 19050 h 1205442"/>
                  <a:gd name="connsiteX3" fmla="*/ 1397000 w 1879600"/>
                  <a:gd name="connsiteY3" fmla="*/ 641350 h 1205442"/>
                  <a:gd name="connsiteX4" fmla="*/ 1879600 w 1879600"/>
                  <a:gd name="connsiteY4" fmla="*/ 1193800 h 1205442"/>
                  <a:gd name="connsiteX0" fmla="*/ 0 w 1879600"/>
                  <a:gd name="connsiteY0" fmla="*/ 1169458 h 1193800"/>
                  <a:gd name="connsiteX1" fmla="*/ 476250 w 1879600"/>
                  <a:gd name="connsiteY1" fmla="*/ 744008 h 1193800"/>
                  <a:gd name="connsiteX2" fmla="*/ 933450 w 1879600"/>
                  <a:gd name="connsiteY2" fmla="*/ 7408 h 1193800"/>
                  <a:gd name="connsiteX3" fmla="*/ 1327150 w 1879600"/>
                  <a:gd name="connsiteY3" fmla="*/ 699558 h 1193800"/>
                  <a:gd name="connsiteX4" fmla="*/ 1879600 w 1879600"/>
                  <a:gd name="connsiteY4" fmla="*/ 1182158 h 1193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9600" h="1193800">
                    <a:moveTo>
                      <a:pt x="0" y="1169458"/>
                    </a:moveTo>
                    <a:cubicBezTo>
                      <a:pt x="46037" y="1129770"/>
                      <a:pt x="320675" y="937683"/>
                      <a:pt x="476250" y="744008"/>
                    </a:cubicBezTo>
                    <a:cubicBezTo>
                      <a:pt x="631825" y="550333"/>
                      <a:pt x="791633" y="14816"/>
                      <a:pt x="933450" y="7408"/>
                    </a:cubicBezTo>
                    <a:cubicBezTo>
                      <a:pt x="1075267" y="0"/>
                      <a:pt x="1169458" y="503766"/>
                      <a:pt x="1327150" y="699558"/>
                    </a:cubicBezTo>
                    <a:cubicBezTo>
                      <a:pt x="1484842" y="895350"/>
                      <a:pt x="1698625" y="1193800"/>
                      <a:pt x="1879600" y="1182158"/>
                    </a:cubicBezTo>
                  </a:path>
                </a:pathLst>
              </a:custGeom>
              <a:solidFill>
                <a:srgbClr val="FAC09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111"/>
              <p:cNvSpPr/>
              <p:nvPr/>
            </p:nvSpPr>
            <p:spPr>
              <a:xfrm>
                <a:off x="2028496" y="2743200"/>
                <a:ext cx="1324304" cy="229147"/>
              </a:xfrm>
              <a:custGeom>
                <a:avLst/>
                <a:gdLst>
                  <a:gd name="connsiteX0" fmla="*/ 0 w 1879600"/>
                  <a:gd name="connsiteY0" fmla="*/ 1181100 h 1193800"/>
                  <a:gd name="connsiteX1" fmla="*/ 247650 w 1879600"/>
                  <a:gd name="connsiteY1" fmla="*/ 908050 h 1193800"/>
                  <a:gd name="connsiteX2" fmla="*/ 933450 w 1879600"/>
                  <a:gd name="connsiteY2" fmla="*/ 19050 h 1193800"/>
                  <a:gd name="connsiteX3" fmla="*/ 1549400 w 1879600"/>
                  <a:gd name="connsiteY3" fmla="*/ 793750 h 1193800"/>
                  <a:gd name="connsiteX4" fmla="*/ 1879600 w 1879600"/>
                  <a:gd name="connsiteY4" fmla="*/ 1193800 h 1193800"/>
                  <a:gd name="connsiteX0" fmla="*/ 0 w 1879600"/>
                  <a:gd name="connsiteY0" fmla="*/ 1193800 h 1206500"/>
                  <a:gd name="connsiteX1" fmla="*/ 476250 w 1879600"/>
                  <a:gd name="connsiteY1" fmla="*/ 615950 h 1206500"/>
                  <a:gd name="connsiteX2" fmla="*/ 933450 w 1879600"/>
                  <a:gd name="connsiteY2" fmla="*/ 31750 h 1206500"/>
                  <a:gd name="connsiteX3" fmla="*/ 1549400 w 1879600"/>
                  <a:gd name="connsiteY3" fmla="*/ 806450 h 1206500"/>
                  <a:gd name="connsiteX4" fmla="*/ 1879600 w 1879600"/>
                  <a:gd name="connsiteY4" fmla="*/ 1206500 h 1206500"/>
                  <a:gd name="connsiteX0" fmla="*/ 0 w 1879600"/>
                  <a:gd name="connsiteY0" fmla="*/ 1168400 h 1181100"/>
                  <a:gd name="connsiteX1" fmla="*/ 476250 w 1879600"/>
                  <a:gd name="connsiteY1" fmla="*/ 590550 h 1181100"/>
                  <a:gd name="connsiteX2" fmla="*/ 933450 w 1879600"/>
                  <a:gd name="connsiteY2" fmla="*/ 6350 h 1181100"/>
                  <a:gd name="connsiteX3" fmla="*/ 1473200 w 1879600"/>
                  <a:gd name="connsiteY3" fmla="*/ 628650 h 1181100"/>
                  <a:gd name="connsiteX4" fmla="*/ 1879600 w 1879600"/>
                  <a:gd name="connsiteY4" fmla="*/ 1181100 h 1181100"/>
                  <a:gd name="connsiteX0" fmla="*/ 0 w 1879600"/>
                  <a:gd name="connsiteY0" fmla="*/ 1168400 h 1181100"/>
                  <a:gd name="connsiteX1" fmla="*/ 476250 w 1879600"/>
                  <a:gd name="connsiteY1" fmla="*/ 590550 h 1181100"/>
                  <a:gd name="connsiteX2" fmla="*/ 933450 w 1879600"/>
                  <a:gd name="connsiteY2" fmla="*/ 6350 h 1181100"/>
                  <a:gd name="connsiteX3" fmla="*/ 1397000 w 1879600"/>
                  <a:gd name="connsiteY3" fmla="*/ 628650 h 1181100"/>
                  <a:gd name="connsiteX4" fmla="*/ 1879600 w 1879600"/>
                  <a:gd name="connsiteY4" fmla="*/ 1181100 h 1181100"/>
                  <a:gd name="connsiteX0" fmla="*/ 0 w 1879600"/>
                  <a:gd name="connsiteY0" fmla="*/ 1168400 h 1192742"/>
                  <a:gd name="connsiteX1" fmla="*/ 476250 w 1879600"/>
                  <a:gd name="connsiteY1" fmla="*/ 590550 h 1192742"/>
                  <a:gd name="connsiteX2" fmla="*/ 933450 w 1879600"/>
                  <a:gd name="connsiteY2" fmla="*/ 6350 h 1192742"/>
                  <a:gd name="connsiteX3" fmla="*/ 1397000 w 1879600"/>
                  <a:gd name="connsiteY3" fmla="*/ 628650 h 1192742"/>
                  <a:gd name="connsiteX4" fmla="*/ 1879600 w 1879600"/>
                  <a:gd name="connsiteY4" fmla="*/ 1181100 h 1192742"/>
                  <a:gd name="connsiteX0" fmla="*/ 0 w 1879600"/>
                  <a:gd name="connsiteY0" fmla="*/ 1181100 h 1205442"/>
                  <a:gd name="connsiteX1" fmla="*/ 476250 w 1879600"/>
                  <a:gd name="connsiteY1" fmla="*/ 755650 h 1205442"/>
                  <a:gd name="connsiteX2" fmla="*/ 933450 w 1879600"/>
                  <a:gd name="connsiteY2" fmla="*/ 19050 h 1205442"/>
                  <a:gd name="connsiteX3" fmla="*/ 1397000 w 1879600"/>
                  <a:gd name="connsiteY3" fmla="*/ 641350 h 1205442"/>
                  <a:gd name="connsiteX4" fmla="*/ 1879600 w 1879600"/>
                  <a:gd name="connsiteY4" fmla="*/ 1193800 h 1205442"/>
                  <a:gd name="connsiteX0" fmla="*/ 0 w 1879600"/>
                  <a:gd name="connsiteY0" fmla="*/ 1169458 h 1193800"/>
                  <a:gd name="connsiteX1" fmla="*/ 476250 w 1879600"/>
                  <a:gd name="connsiteY1" fmla="*/ 744008 h 1193800"/>
                  <a:gd name="connsiteX2" fmla="*/ 933450 w 1879600"/>
                  <a:gd name="connsiteY2" fmla="*/ 7408 h 1193800"/>
                  <a:gd name="connsiteX3" fmla="*/ 1327150 w 1879600"/>
                  <a:gd name="connsiteY3" fmla="*/ 699558 h 1193800"/>
                  <a:gd name="connsiteX4" fmla="*/ 1879600 w 1879600"/>
                  <a:gd name="connsiteY4" fmla="*/ 1182158 h 1193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9600" h="1193800">
                    <a:moveTo>
                      <a:pt x="0" y="1169458"/>
                    </a:moveTo>
                    <a:cubicBezTo>
                      <a:pt x="46037" y="1129770"/>
                      <a:pt x="320675" y="937683"/>
                      <a:pt x="476250" y="744008"/>
                    </a:cubicBezTo>
                    <a:cubicBezTo>
                      <a:pt x="631825" y="550333"/>
                      <a:pt x="791633" y="14816"/>
                      <a:pt x="933450" y="7408"/>
                    </a:cubicBezTo>
                    <a:cubicBezTo>
                      <a:pt x="1075267" y="0"/>
                      <a:pt x="1169458" y="503766"/>
                      <a:pt x="1327150" y="699558"/>
                    </a:cubicBezTo>
                    <a:cubicBezTo>
                      <a:pt x="1484842" y="895350"/>
                      <a:pt x="1698625" y="1193800"/>
                      <a:pt x="1879600" y="1182158"/>
                    </a:cubicBezTo>
                  </a:path>
                </a:pathLst>
              </a:custGeom>
              <a:solidFill>
                <a:srgbClr val="FAC090"/>
              </a:solidFill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112"/>
              <p:cNvSpPr/>
              <p:nvPr/>
            </p:nvSpPr>
            <p:spPr>
              <a:xfrm>
                <a:off x="5173717" y="2514600"/>
                <a:ext cx="717331" cy="449865"/>
              </a:xfrm>
              <a:custGeom>
                <a:avLst/>
                <a:gdLst>
                  <a:gd name="connsiteX0" fmla="*/ 0 w 1879600"/>
                  <a:gd name="connsiteY0" fmla="*/ 1181100 h 1193800"/>
                  <a:gd name="connsiteX1" fmla="*/ 247650 w 1879600"/>
                  <a:gd name="connsiteY1" fmla="*/ 908050 h 1193800"/>
                  <a:gd name="connsiteX2" fmla="*/ 933450 w 1879600"/>
                  <a:gd name="connsiteY2" fmla="*/ 19050 h 1193800"/>
                  <a:gd name="connsiteX3" fmla="*/ 1549400 w 1879600"/>
                  <a:gd name="connsiteY3" fmla="*/ 793750 h 1193800"/>
                  <a:gd name="connsiteX4" fmla="*/ 1879600 w 1879600"/>
                  <a:gd name="connsiteY4" fmla="*/ 1193800 h 1193800"/>
                  <a:gd name="connsiteX0" fmla="*/ 0 w 1879600"/>
                  <a:gd name="connsiteY0" fmla="*/ 1193800 h 1206500"/>
                  <a:gd name="connsiteX1" fmla="*/ 476250 w 1879600"/>
                  <a:gd name="connsiteY1" fmla="*/ 615950 h 1206500"/>
                  <a:gd name="connsiteX2" fmla="*/ 933450 w 1879600"/>
                  <a:gd name="connsiteY2" fmla="*/ 31750 h 1206500"/>
                  <a:gd name="connsiteX3" fmla="*/ 1549400 w 1879600"/>
                  <a:gd name="connsiteY3" fmla="*/ 806450 h 1206500"/>
                  <a:gd name="connsiteX4" fmla="*/ 1879600 w 1879600"/>
                  <a:gd name="connsiteY4" fmla="*/ 1206500 h 1206500"/>
                  <a:gd name="connsiteX0" fmla="*/ 0 w 1879600"/>
                  <a:gd name="connsiteY0" fmla="*/ 1168400 h 1181100"/>
                  <a:gd name="connsiteX1" fmla="*/ 476250 w 1879600"/>
                  <a:gd name="connsiteY1" fmla="*/ 590550 h 1181100"/>
                  <a:gd name="connsiteX2" fmla="*/ 933450 w 1879600"/>
                  <a:gd name="connsiteY2" fmla="*/ 6350 h 1181100"/>
                  <a:gd name="connsiteX3" fmla="*/ 1473200 w 1879600"/>
                  <a:gd name="connsiteY3" fmla="*/ 628650 h 1181100"/>
                  <a:gd name="connsiteX4" fmla="*/ 1879600 w 1879600"/>
                  <a:gd name="connsiteY4" fmla="*/ 1181100 h 1181100"/>
                  <a:gd name="connsiteX0" fmla="*/ 0 w 1879600"/>
                  <a:gd name="connsiteY0" fmla="*/ 1168400 h 1181100"/>
                  <a:gd name="connsiteX1" fmla="*/ 476250 w 1879600"/>
                  <a:gd name="connsiteY1" fmla="*/ 590550 h 1181100"/>
                  <a:gd name="connsiteX2" fmla="*/ 933450 w 1879600"/>
                  <a:gd name="connsiteY2" fmla="*/ 6350 h 1181100"/>
                  <a:gd name="connsiteX3" fmla="*/ 1397000 w 1879600"/>
                  <a:gd name="connsiteY3" fmla="*/ 628650 h 1181100"/>
                  <a:gd name="connsiteX4" fmla="*/ 1879600 w 1879600"/>
                  <a:gd name="connsiteY4" fmla="*/ 1181100 h 1181100"/>
                  <a:gd name="connsiteX0" fmla="*/ 0 w 1879600"/>
                  <a:gd name="connsiteY0" fmla="*/ 1168400 h 1192742"/>
                  <a:gd name="connsiteX1" fmla="*/ 476250 w 1879600"/>
                  <a:gd name="connsiteY1" fmla="*/ 590550 h 1192742"/>
                  <a:gd name="connsiteX2" fmla="*/ 933450 w 1879600"/>
                  <a:gd name="connsiteY2" fmla="*/ 6350 h 1192742"/>
                  <a:gd name="connsiteX3" fmla="*/ 1397000 w 1879600"/>
                  <a:gd name="connsiteY3" fmla="*/ 628650 h 1192742"/>
                  <a:gd name="connsiteX4" fmla="*/ 1879600 w 1879600"/>
                  <a:gd name="connsiteY4" fmla="*/ 1181100 h 1192742"/>
                  <a:gd name="connsiteX0" fmla="*/ 0 w 1879600"/>
                  <a:gd name="connsiteY0" fmla="*/ 1181100 h 1205442"/>
                  <a:gd name="connsiteX1" fmla="*/ 476250 w 1879600"/>
                  <a:gd name="connsiteY1" fmla="*/ 755650 h 1205442"/>
                  <a:gd name="connsiteX2" fmla="*/ 933450 w 1879600"/>
                  <a:gd name="connsiteY2" fmla="*/ 19050 h 1205442"/>
                  <a:gd name="connsiteX3" fmla="*/ 1397000 w 1879600"/>
                  <a:gd name="connsiteY3" fmla="*/ 641350 h 1205442"/>
                  <a:gd name="connsiteX4" fmla="*/ 1879600 w 1879600"/>
                  <a:gd name="connsiteY4" fmla="*/ 1193800 h 1205442"/>
                  <a:gd name="connsiteX0" fmla="*/ 0 w 1879600"/>
                  <a:gd name="connsiteY0" fmla="*/ 1169458 h 1193800"/>
                  <a:gd name="connsiteX1" fmla="*/ 476250 w 1879600"/>
                  <a:gd name="connsiteY1" fmla="*/ 744008 h 1193800"/>
                  <a:gd name="connsiteX2" fmla="*/ 933450 w 1879600"/>
                  <a:gd name="connsiteY2" fmla="*/ 7408 h 1193800"/>
                  <a:gd name="connsiteX3" fmla="*/ 1327150 w 1879600"/>
                  <a:gd name="connsiteY3" fmla="*/ 699558 h 1193800"/>
                  <a:gd name="connsiteX4" fmla="*/ 1879600 w 1879600"/>
                  <a:gd name="connsiteY4" fmla="*/ 1182158 h 1193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9600" h="1193800">
                    <a:moveTo>
                      <a:pt x="0" y="1169458"/>
                    </a:moveTo>
                    <a:cubicBezTo>
                      <a:pt x="46037" y="1129770"/>
                      <a:pt x="320675" y="937683"/>
                      <a:pt x="476250" y="744008"/>
                    </a:cubicBezTo>
                    <a:cubicBezTo>
                      <a:pt x="631825" y="550333"/>
                      <a:pt x="791633" y="14816"/>
                      <a:pt x="933450" y="7408"/>
                    </a:cubicBezTo>
                    <a:cubicBezTo>
                      <a:pt x="1075267" y="0"/>
                      <a:pt x="1169458" y="503766"/>
                      <a:pt x="1327150" y="699558"/>
                    </a:cubicBezTo>
                    <a:cubicBezTo>
                      <a:pt x="1484842" y="895350"/>
                      <a:pt x="1698625" y="1193800"/>
                      <a:pt x="1879600" y="1182158"/>
                    </a:cubicBezTo>
                  </a:path>
                </a:pathLst>
              </a:custGeom>
              <a:solidFill>
                <a:srgbClr val="FAC09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4" name="Picture 113" descr="latex-image-1.pdf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577342" y="2830718"/>
                <a:ext cx="191477" cy="150446"/>
              </a:xfrm>
              <a:prstGeom prst="rect">
                <a:avLst/>
              </a:prstGeom>
              <a:noFill/>
            </p:spPr>
          </p:pic>
          <p:pic>
            <p:nvPicPr>
              <p:cNvPr id="115" name="Picture 114" descr="latex-image-1.pdf"/>
              <p:cNvPicPr>
                <a:picLocks noChangeAspect="1"/>
              </p:cNvPicPr>
              <p:nvPr/>
            </p:nvPicPr>
            <p:blipFill>
              <a:blip r:embed="rId14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alphaModFix/>
              </a:blip>
              <a:stretch>
                <a:fillRect/>
              </a:stretch>
            </p:blipFill>
            <p:spPr>
              <a:xfrm>
                <a:off x="5449614" y="2775538"/>
                <a:ext cx="200752" cy="152295"/>
              </a:xfrm>
              <a:prstGeom prst="rect">
                <a:avLst/>
              </a:prstGeom>
              <a:noFill/>
            </p:spPr>
          </p:pic>
          <p:pic>
            <p:nvPicPr>
              <p:cNvPr id="116" name="Picture 115" descr="latex-image-1.pdf"/>
              <p:cNvPicPr>
                <a:picLocks noChangeAspect="1"/>
              </p:cNvPicPr>
              <p:nvPr/>
            </p:nvPicPr>
            <p:blipFill>
              <a:blip r:embed="rId15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alphaModFix/>
              </a:blip>
              <a:stretch>
                <a:fillRect/>
              </a:stretch>
            </p:blipFill>
            <p:spPr>
              <a:xfrm>
                <a:off x="7053241" y="2775538"/>
                <a:ext cx="197726" cy="149999"/>
              </a:xfrm>
              <a:prstGeom prst="rect">
                <a:avLst/>
              </a:prstGeom>
              <a:noFill/>
            </p:spPr>
          </p:pic>
          <p:cxnSp>
            <p:nvCxnSpPr>
              <p:cNvPr id="121" name="Straight Arrow Connector 120"/>
              <p:cNvCxnSpPr/>
              <p:nvPr/>
            </p:nvCxnSpPr>
            <p:spPr>
              <a:xfrm rot="5400000">
                <a:off x="-228025" y="3657025"/>
                <a:ext cx="1371600" cy="11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2" name="Picture 121" descr="latex-image-1.pdf"/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alphaModFix/>
              </a:blip>
              <a:stretch>
                <a:fillRect/>
              </a:stretch>
            </p:blipFill>
            <p:spPr>
              <a:xfrm>
                <a:off x="7193028" y="3106614"/>
                <a:ext cx="191289" cy="213360"/>
              </a:xfrm>
              <a:prstGeom prst="rect">
                <a:avLst/>
              </a:prstGeom>
            </p:spPr>
          </p:pic>
          <p:pic>
            <p:nvPicPr>
              <p:cNvPr id="123" name="Picture 122" descr="latex-image-1.pdf"/>
              <p:cNvPicPr>
                <a:picLocks noChangeAspect="1"/>
              </p:cNvPicPr>
              <p:nvPr/>
            </p:nvPicPr>
            <p:blipFill>
              <a:blip r:embed="rId17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alphaModFix/>
              </a:blip>
              <a:stretch>
                <a:fillRect/>
              </a:stretch>
            </p:blipFill>
            <p:spPr>
              <a:xfrm>
                <a:off x="5498700" y="3106614"/>
                <a:ext cx="191289" cy="213360"/>
              </a:xfrm>
              <a:prstGeom prst="rect">
                <a:avLst/>
              </a:prstGeom>
            </p:spPr>
          </p:pic>
          <p:cxnSp>
            <p:nvCxnSpPr>
              <p:cNvPr id="124" name="Straight Arrow Connector 123"/>
              <p:cNvCxnSpPr/>
              <p:nvPr/>
            </p:nvCxnSpPr>
            <p:spPr>
              <a:xfrm>
                <a:off x="457200" y="2971800"/>
                <a:ext cx="80010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oval" w="med" len="me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Oval 124"/>
              <p:cNvSpPr/>
              <p:nvPr/>
            </p:nvSpPr>
            <p:spPr>
              <a:xfrm>
                <a:off x="2392680" y="2944756"/>
                <a:ext cx="99323" cy="99323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5404750" y="2944756"/>
                <a:ext cx="99323" cy="99323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7076752" y="2944756"/>
                <a:ext cx="99323" cy="99323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4648200" y="3352800"/>
              <a:ext cx="1666875" cy="1066800"/>
              <a:chOff x="4648200" y="3352800"/>
              <a:chExt cx="1666875" cy="1066800"/>
            </a:xfrm>
          </p:grpSpPr>
          <p:pic>
            <p:nvPicPr>
              <p:cNvPr id="134" name="Picture 133" descr="high_jump_frames0110.PNG"/>
              <p:cNvPicPr>
                <a:picLocks noChangeAspect="1"/>
              </p:cNvPicPr>
              <p:nvPr/>
            </p:nvPicPr>
            <p:blipFill>
              <a:blip r:embed="rId18" cstate="print">
                <a:alphaModFix/>
              </a:blip>
              <a:srcRect l="17776" t="5882" r="51117"/>
              <a:stretch>
                <a:fillRect/>
              </a:stretch>
            </p:blipFill>
            <p:spPr>
              <a:xfrm>
                <a:off x="4648200" y="3352800"/>
                <a:ext cx="466725" cy="1066800"/>
              </a:xfrm>
              <a:prstGeom prst="rect">
                <a:avLst/>
              </a:prstGeom>
            </p:spPr>
          </p:pic>
          <p:pic>
            <p:nvPicPr>
              <p:cNvPr id="135" name="Picture 134" descr="high_jump_frames0115.PNG"/>
              <p:cNvPicPr>
                <a:picLocks noChangeAspect="1"/>
              </p:cNvPicPr>
              <p:nvPr/>
            </p:nvPicPr>
            <p:blipFill>
              <a:blip r:embed="rId19" cstate="print">
                <a:alphaModFix/>
              </a:blip>
              <a:srcRect l="22651" t="4762" r="44972" b="19048"/>
              <a:stretch>
                <a:fillRect/>
              </a:stretch>
            </p:blipFill>
            <p:spPr>
              <a:xfrm>
                <a:off x="5114925" y="3352800"/>
                <a:ext cx="600075" cy="1066800"/>
              </a:xfrm>
              <a:prstGeom prst="rect">
                <a:avLst/>
              </a:prstGeom>
            </p:spPr>
          </p:pic>
          <p:pic>
            <p:nvPicPr>
              <p:cNvPr id="136" name="Picture 135" descr="high_jump_frames0120.PNG"/>
              <p:cNvPicPr>
                <a:picLocks noChangeAspect="1"/>
              </p:cNvPicPr>
              <p:nvPr/>
            </p:nvPicPr>
            <p:blipFill>
              <a:blip r:embed="rId20" cstate="print">
                <a:alphaModFix/>
              </a:blip>
              <a:srcRect l="23245" r="41887" b="17949"/>
              <a:stretch>
                <a:fillRect/>
              </a:stretch>
            </p:blipFill>
            <p:spPr>
              <a:xfrm>
                <a:off x="5715000" y="3352800"/>
                <a:ext cx="600075" cy="1066800"/>
              </a:xfrm>
              <a:prstGeom prst="rect">
                <a:avLst/>
              </a:prstGeom>
            </p:spPr>
          </p:pic>
        </p:grpSp>
        <p:pic>
          <p:nvPicPr>
            <p:cNvPr id="137" name="Picture 136" descr="latex-image-1.pdf"/>
            <p:cNvPicPr>
              <a:picLocks noChangeAspect="1"/>
            </p:cNvPicPr>
            <p:nvPr/>
          </p:nvPicPr>
          <p:blipFill>
            <a:blip r:embed="rId21" cstate="print">
              <a:alphaModFix/>
            </a:blip>
            <a:stretch>
              <a:fillRect/>
            </a:stretch>
          </p:blipFill>
          <p:spPr>
            <a:xfrm>
              <a:off x="4267200" y="4114800"/>
              <a:ext cx="266065" cy="225132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38" name="Group 137"/>
            <p:cNvGrpSpPr/>
            <p:nvPr/>
          </p:nvGrpSpPr>
          <p:grpSpPr>
            <a:xfrm>
              <a:off x="6705600" y="3352800"/>
              <a:ext cx="1266825" cy="1066800"/>
              <a:chOff x="6705600" y="3352800"/>
              <a:chExt cx="1266825" cy="1066800"/>
            </a:xfrm>
          </p:grpSpPr>
          <p:pic>
            <p:nvPicPr>
              <p:cNvPr id="139" name="Picture 138" descr="high_jump_frames0130.PNG"/>
              <p:cNvPicPr>
                <a:picLocks noChangeAspect="1"/>
              </p:cNvPicPr>
              <p:nvPr/>
            </p:nvPicPr>
            <p:blipFill>
              <a:blip r:embed="rId22" cstate="print">
                <a:alphaModFix/>
              </a:blip>
              <a:srcRect l="43218" r="23136" b="5882"/>
              <a:stretch>
                <a:fillRect/>
              </a:stretch>
            </p:blipFill>
            <p:spPr>
              <a:xfrm>
                <a:off x="7467600" y="3352800"/>
                <a:ext cx="504825" cy="1066800"/>
              </a:xfrm>
              <a:prstGeom prst="rect">
                <a:avLst/>
              </a:prstGeom>
            </p:spPr>
          </p:pic>
          <p:pic>
            <p:nvPicPr>
              <p:cNvPr id="140" name="Picture 139" descr="high_jump_frames0128.PNG"/>
              <p:cNvPicPr>
                <a:picLocks noChangeAspect="1"/>
              </p:cNvPicPr>
              <p:nvPr/>
            </p:nvPicPr>
            <p:blipFill>
              <a:blip r:embed="rId23" cstate="print">
                <a:alphaModFix/>
              </a:blip>
              <a:srcRect l="27591" r="24442" b="11111"/>
              <a:stretch>
                <a:fillRect/>
              </a:stretch>
            </p:blipFill>
            <p:spPr>
              <a:xfrm>
                <a:off x="6705600" y="3352800"/>
                <a:ext cx="762000" cy="1066800"/>
              </a:xfrm>
              <a:prstGeom prst="rect">
                <a:avLst/>
              </a:prstGeom>
            </p:spPr>
          </p:pic>
        </p:grpSp>
        <p:pic>
          <p:nvPicPr>
            <p:cNvPr id="141" name="Picture 140" descr="latex-image-1.pdf"/>
            <p:cNvPicPr>
              <a:picLocks noChangeAspect="1"/>
            </p:cNvPicPr>
            <p:nvPr/>
          </p:nvPicPr>
          <p:blipFill>
            <a:blip r:embed="rId2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8001000" y="4114800"/>
              <a:ext cx="275896" cy="227615"/>
            </a:xfrm>
            <a:prstGeom prst="rect">
              <a:avLst/>
            </a:prstGeom>
          </p:spPr>
        </p:pic>
        <p:pic>
          <p:nvPicPr>
            <p:cNvPr id="142" name="Picture 141" descr="latex-image-1.pdf"/>
            <p:cNvPicPr>
              <a:picLocks noChangeAspect="1"/>
            </p:cNvPicPr>
            <p:nvPr/>
          </p:nvPicPr>
          <p:blipFill>
            <a:blip r:embed="rId25" cstate="print">
              <a:alphaModFix/>
            </a:blip>
            <a:stretch>
              <a:fillRect/>
            </a:stretch>
          </p:blipFill>
          <p:spPr>
            <a:xfrm>
              <a:off x="1219200" y="4114800"/>
              <a:ext cx="266700" cy="22566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43" name="Group 142"/>
            <p:cNvGrpSpPr/>
            <p:nvPr/>
          </p:nvGrpSpPr>
          <p:grpSpPr>
            <a:xfrm>
              <a:off x="1524000" y="3352800"/>
              <a:ext cx="2000250" cy="1066800"/>
              <a:chOff x="1524000" y="3352800"/>
              <a:chExt cx="2000250" cy="1066800"/>
            </a:xfrm>
          </p:grpSpPr>
          <p:pic>
            <p:nvPicPr>
              <p:cNvPr id="144" name="Picture 143" descr="high_jump_frames0000.PNG"/>
              <p:cNvPicPr>
                <a:picLocks noChangeAspect="1"/>
              </p:cNvPicPr>
              <p:nvPr/>
            </p:nvPicPr>
            <p:blipFill>
              <a:blip r:embed="rId26" cstate="print">
                <a:lum/>
                <a:alphaModFix/>
              </a:blip>
              <a:srcRect l="40309" t="21014" r="44676" b="32609"/>
              <a:stretch>
                <a:fillRect/>
              </a:stretch>
            </p:blipFill>
            <p:spPr>
              <a:xfrm>
                <a:off x="1524000" y="3352800"/>
                <a:ext cx="457200" cy="1066800"/>
              </a:xfrm>
              <a:prstGeom prst="rect">
                <a:avLst/>
              </a:prstGeom>
            </p:spPr>
          </p:pic>
          <p:pic>
            <p:nvPicPr>
              <p:cNvPr id="145" name="Picture 144" descr="high_jump_frames0010.PNG"/>
              <p:cNvPicPr>
                <a:picLocks noChangeAspect="1"/>
              </p:cNvPicPr>
              <p:nvPr/>
            </p:nvPicPr>
            <p:blipFill>
              <a:blip r:embed="rId27" cstate="print">
                <a:lum/>
                <a:alphaModFix/>
              </a:blip>
              <a:srcRect l="36913" t="23188" r="48071" b="30435"/>
              <a:stretch>
                <a:fillRect/>
              </a:stretch>
            </p:blipFill>
            <p:spPr>
              <a:xfrm>
                <a:off x="1981200" y="3352800"/>
                <a:ext cx="457200" cy="1066800"/>
              </a:xfrm>
              <a:prstGeom prst="rect">
                <a:avLst/>
              </a:prstGeom>
            </p:spPr>
          </p:pic>
          <p:pic>
            <p:nvPicPr>
              <p:cNvPr id="146" name="Picture 145" descr="high_jump_frames0040.PNG"/>
              <p:cNvPicPr>
                <a:picLocks noChangeAspect="1"/>
              </p:cNvPicPr>
              <p:nvPr/>
            </p:nvPicPr>
            <p:blipFill>
              <a:blip r:embed="rId28" cstate="print">
                <a:lum/>
                <a:alphaModFix/>
              </a:blip>
              <a:srcRect l="12513" t="23188" r="69968" b="30435"/>
              <a:stretch>
                <a:fillRect/>
              </a:stretch>
            </p:blipFill>
            <p:spPr>
              <a:xfrm>
                <a:off x="2438400" y="3352800"/>
                <a:ext cx="533400" cy="1066800"/>
              </a:xfrm>
              <a:prstGeom prst="rect">
                <a:avLst/>
              </a:prstGeom>
            </p:spPr>
          </p:pic>
          <p:pic>
            <p:nvPicPr>
              <p:cNvPr id="147" name="Picture 146" descr="high_jump_frames0100.PNG"/>
              <p:cNvPicPr>
                <a:picLocks noChangeAspect="1"/>
              </p:cNvPicPr>
              <p:nvPr/>
            </p:nvPicPr>
            <p:blipFill>
              <a:blip r:embed="rId29" cstate="print">
                <a:lum/>
                <a:alphaModFix/>
              </a:blip>
              <a:srcRect l="12924" t="23029" r="58245" b="3278"/>
              <a:stretch>
                <a:fillRect/>
              </a:stretch>
            </p:blipFill>
            <p:spPr>
              <a:xfrm>
                <a:off x="2971800" y="3352800"/>
                <a:ext cx="552450" cy="1066800"/>
              </a:xfrm>
              <a:prstGeom prst="rect">
                <a:avLst/>
              </a:prstGeom>
            </p:spPr>
          </p:pic>
        </p:grpSp>
        <p:cxnSp>
          <p:nvCxnSpPr>
            <p:cNvPr id="148" name="Straight Arrow Connector 147"/>
            <p:cNvCxnSpPr/>
            <p:nvPr/>
          </p:nvCxnSpPr>
          <p:spPr>
            <a:xfrm rot="5400000" flipH="1" flipV="1">
              <a:off x="2286012" y="3196470"/>
              <a:ext cx="308720" cy="3941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0" y="53592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Lucida Sans"/>
                <a:cs typeface="Lucida Sans"/>
              </a:rPr>
              <a:t>Query Video</a:t>
            </a:r>
            <a:endParaRPr lang="en-US" b="1" i="1" dirty="0">
              <a:latin typeface="Lucida Sans"/>
              <a:cs typeface="Lucida Sans"/>
            </a:endParaRPr>
          </a:p>
        </p:txBody>
      </p:sp>
      <p:pic>
        <p:nvPicPr>
          <p:cNvPr id="90" name="Picture 89" descr="latex-image-1.pdf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108075" y="3947160"/>
            <a:ext cx="5902325" cy="718185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7265680" y="4572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0" y="2670048"/>
            <a:ext cx="6838950" cy="2054352"/>
            <a:chOff x="0" y="2670048"/>
            <a:chExt cx="6838950" cy="2054352"/>
          </a:xfrm>
        </p:grpSpPr>
        <p:pic>
          <p:nvPicPr>
            <p:cNvPr id="102" name="Picture 101" descr="latex-image-1.pdf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43000" y="3857625"/>
              <a:ext cx="5695950" cy="866775"/>
            </a:xfrm>
            <a:prstGeom prst="rect">
              <a:avLst/>
            </a:prstGeom>
          </p:spPr>
        </p:pic>
        <p:sp>
          <p:nvSpPr>
            <p:cNvPr id="104" name="TextBox 103"/>
            <p:cNvSpPr txBox="1"/>
            <p:nvPr/>
          </p:nvSpPr>
          <p:spPr>
            <a:xfrm>
              <a:off x="0" y="2670048"/>
              <a:ext cx="47202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 </a:t>
              </a:r>
              <a:br>
                <a:rPr lang="en-US" sz="2400" dirty="0" smtClean="0"/>
              </a:br>
              <a:r>
                <a:rPr lang="en-US" sz="2400" dirty="0" smtClean="0"/>
                <a:t> </a:t>
              </a:r>
            </a:p>
            <a:p>
              <a:pPr>
                <a:buFont typeface="Arial"/>
                <a:buChar char="•"/>
              </a:pPr>
              <a:r>
                <a:rPr lang="en-US" sz="2400" dirty="0" smtClean="0"/>
                <a:t> Matching score for all segments:</a:t>
              </a:r>
            </a:p>
            <a:p>
              <a:r>
                <a:rPr lang="en-US" sz="2400" dirty="0" smtClean="0"/>
                <a:t> </a:t>
              </a:r>
            </a:p>
          </p:txBody>
        </p:sp>
      </p:grpSp>
      <p:sp>
        <p:nvSpPr>
          <p:cNvPr id="87" name="Rectangle 86"/>
          <p:cNvSpPr/>
          <p:nvPr/>
        </p:nvSpPr>
        <p:spPr>
          <a:xfrm>
            <a:off x="1524000" y="5487194"/>
            <a:ext cx="2000250" cy="106600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48200" y="5487194"/>
            <a:ext cx="1666875" cy="1066005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6705600" y="5487194"/>
            <a:ext cx="1284495" cy="106600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492E-6 4.98031E-6 L 0.00104 -0.12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Discriminative model for activities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Representation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Recognition</a:t>
            </a:r>
          </a:p>
          <a:p>
            <a:pPr lvl="1"/>
            <a:r>
              <a:rPr lang="en-US" dirty="0" smtClean="0"/>
              <a:t>Learning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Experiments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Conclusions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Learning from weakly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labeled data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65" name="Slide Number Placeholder 80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42310-8DBF-4CAF-BCEC-7AEF1A3269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75" name="Group 174"/>
          <p:cNvGrpSpPr/>
          <p:nvPr/>
        </p:nvGrpSpPr>
        <p:grpSpPr>
          <a:xfrm>
            <a:off x="152400" y="1066800"/>
            <a:ext cx="4343400" cy="2895600"/>
            <a:chOff x="228600" y="3886200"/>
            <a:chExt cx="4343400" cy="2895600"/>
          </a:xfrm>
        </p:grpSpPr>
        <p:grpSp>
          <p:nvGrpSpPr>
            <p:cNvPr id="176" name="Group 169"/>
            <p:cNvGrpSpPr/>
            <p:nvPr/>
          </p:nvGrpSpPr>
          <p:grpSpPr>
            <a:xfrm rot="16200000">
              <a:off x="2209801" y="6477001"/>
              <a:ext cx="381000" cy="76200"/>
              <a:chOff x="1752601" y="1381533"/>
              <a:chExt cx="381000" cy="76200"/>
            </a:xfrm>
          </p:grpSpPr>
          <p:sp>
            <p:nvSpPr>
              <p:cNvPr id="212" name="Oval 79"/>
              <p:cNvSpPr>
                <a:spLocks noChangeArrowheads="1"/>
              </p:cNvSpPr>
              <p:nvPr/>
            </p:nvSpPr>
            <p:spPr bwMode="auto">
              <a:xfrm flipH="1">
                <a:off x="20574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Oval 80"/>
              <p:cNvSpPr>
                <a:spLocks noChangeArrowheads="1"/>
              </p:cNvSpPr>
              <p:nvPr/>
            </p:nvSpPr>
            <p:spPr bwMode="auto">
              <a:xfrm flipH="1">
                <a:off x="19050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Oval 81"/>
              <p:cNvSpPr>
                <a:spLocks noChangeArrowheads="1"/>
              </p:cNvSpPr>
              <p:nvPr/>
            </p:nvSpPr>
            <p:spPr bwMode="auto">
              <a:xfrm flipH="1">
                <a:off x="17526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7" name="TextBox 176"/>
            <p:cNvSpPr txBox="1"/>
            <p:nvPr/>
          </p:nvSpPr>
          <p:spPr>
            <a:xfrm>
              <a:off x="1409700" y="3886201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positive examples </a:t>
              </a:r>
              <a:endParaRPr lang="en-US" dirty="0"/>
            </a:p>
          </p:txBody>
        </p:sp>
        <p:grpSp>
          <p:nvGrpSpPr>
            <p:cNvPr id="178" name="Group 67"/>
            <p:cNvGrpSpPr/>
            <p:nvPr/>
          </p:nvGrpSpPr>
          <p:grpSpPr>
            <a:xfrm>
              <a:off x="304800" y="4268939"/>
              <a:ext cx="4191002" cy="563134"/>
              <a:chOff x="0" y="904944"/>
              <a:chExt cx="9144000" cy="1228656"/>
            </a:xfrm>
          </p:grpSpPr>
          <p:pic>
            <p:nvPicPr>
              <p:cNvPr id="202" name="Picture 201" descr="high_jump_frames0000.PNG"/>
              <p:cNvPicPr>
                <a:picLocks noChangeAspect="1"/>
              </p:cNvPicPr>
              <p:nvPr/>
            </p:nvPicPr>
            <p:blipFill>
              <a:blip r:embed="rId2" cstate="print"/>
              <a:srcRect l="30657" t="21014" r="36496" b="32609"/>
              <a:stretch>
                <a:fillRect/>
              </a:stretch>
            </p:blipFill>
            <p:spPr>
              <a:xfrm>
                <a:off x="0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03" name="Picture 202" descr="high_jump_frames0010.PNG"/>
              <p:cNvPicPr>
                <a:picLocks noChangeAspect="1"/>
              </p:cNvPicPr>
              <p:nvPr/>
            </p:nvPicPr>
            <p:blipFill>
              <a:blip r:embed="rId3" cstate="print"/>
              <a:srcRect l="28467" t="23188" r="38686" b="30435"/>
              <a:stretch>
                <a:fillRect/>
              </a:stretch>
            </p:blipFill>
            <p:spPr>
              <a:xfrm>
                <a:off x="891822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04" name="Picture 203" descr="high_jump_frames0040.PNG"/>
              <p:cNvPicPr>
                <a:picLocks noChangeAspect="1"/>
              </p:cNvPicPr>
              <p:nvPr/>
            </p:nvPicPr>
            <p:blipFill>
              <a:blip r:embed="rId4" cstate="print"/>
              <a:srcRect l="8759" t="23188" r="58394" b="30435"/>
              <a:stretch>
                <a:fillRect/>
              </a:stretch>
            </p:blipFill>
            <p:spPr>
              <a:xfrm>
                <a:off x="1783644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05" name="Picture 204" descr="high_jump_frames0100.PNG"/>
              <p:cNvPicPr>
                <a:picLocks noChangeAspect="1"/>
              </p:cNvPicPr>
              <p:nvPr/>
            </p:nvPicPr>
            <p:blipFill>
              <a:blip r:embed="rId5" cstate="print"/>
              <a:srcRect l="10439" t="23029" r="37368" b="3278"/>
              <a:stretch>
                <a:fillRect/>
              </a:stretch>
            </p:blipFill>
            <p:spPr>
              <a:xfrm>
                <a:off x="2675466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06" name="Picture 205" descr="high_jump_frames0110.PNG"/>
              <p:cNvPicPr>
                <a:picLocks noChangeAspect="1"/>
              </p:cNvPicPr>
              <p:nvPr/>
            </p:nvPicPr>
            <p:blipFill>
              <a:blip r:embed="rId6" cstate="print"/>
              <a:srcRect l="4444" t="5882" r="28897"/>
              <a:stretch>
                <a:fillRect/>
              </a:stretch>
            </p:blipFill>
            <p:spPr>
              <a:xfrm>
                <a:off x="3567288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07" name="Picture 206" descr="high_jump_frames0120.PNG"/>
              <p:cNvPicPr>
                <a:picLocks noChangeAspect="1"/>
              </p:cNvPicPr>
              <p:nvPr/>
            </p:nvPicPr>
            <p:blipFill>
              <a:blip r:embed="rId7" cstate="print"/>
              <a:srcRect l="7748" r="34138" b="17949"/>
              <a:stretch>
                <a:fillRect/>
              </a:stretch>
            </p:blipFill>
            <p:spPr>
              <a:xfrm>
                <a:off x="5350932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08" name="Picture 207" descr="high_jump_frames0130.PNG"/>
              <p:cNvPicPr>
                <a:picLocks noChangeAspect="1"/>
              </p:cNvPicPr>
              <p:nvPr/>
            </p:nvPicPr>
            <p:blipFill>
              <a:blip r:embed="rId8" cstate="print"/>
              <a:srcRect l="26664" r="6677" b="5882"/>
              <a:stretch>
                <a:fillRect/>
              </a:stretch>
            </p:blipFill>
            <p:spPr>
              <a:xfrm>
                <a:off x="7134576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09" name="Picture 208" descr="high_jump_frames0133.PNG"/>
              <p:cNvPicPr>
                <a:picLocks noChangeAspect="1"/>
              </p:cNvPicPr>
              <p:nvPr/>
            </p:nvPicPr>
            <p:blipFill>
              <a:blip r:embed="rId9" cstate="print"/>
              <a:srcRect l="35294" t="5840"/>
              <a:stretch>
                <a:fillRect/>
              </a:stretch>
            </p:blipFill>
            <p:spPr>
              <a:xfrm>
                <a:off x="8026400" y="904944"/>
                <a:ext cx="1117600" cy="1228656"/>
              </a:xfrm>
              <a:prstGeom prst="rect">
                <a:avLst/>
              </a:prstGeom>
            </p:spPr>
          </p:pic>
          <p:pic>
            <p:nvPicPr>
              <p:cNvPr id="210" name="Picture 209" descr="high_jump_frames0128.PNG"/>
              <p:cNvPicPr>
                <a:picLocks noChangeAspect="1"/>
              </p:cNvPicPr>
              <p:nvPr/>
            </p:nvPicPr>
            <p:blipFill>
              <a:blip r:embed="rId10" cstate="print"/>
              <a:srcRect l="23394" r="13650" b="11111"/>
              <a:stretch>
                <a:fillRect/>
              </a:stretch>
            </p:blipFill>
            <p:spPr>
              <a:xfrm>
                <a:off x="6242754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1" name="Picture 210" descr="high_jump_frames0115.PNG"/>
              <p:cNvPicPr>
                <a:picLocks noChangeAspect="1"/>
              </p:cNvPicPr>
              <p:nvPr/>
            </p:nvPicPr>
            <p:blipFill>
              <a:blip r:embed="rId11" cstate="print"/>
              <a:srcRect l="10792" t="4762" r="35245" b="19048"/>
              <a:stretch>
                <a:fillRect/>
              </a:stretch>
            </p:blipFill>
            <p:spPr>
              <a:xfrm>
                <a:off x="4459110" y="909672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179" name="Group 118"/>
            <p:cNvGrpSpPr/>
            <p:nvPr/>
          </p:nvGrpSpPr>
          <p:grpSpPr>
            <a:xfrm>
              <a:off x="304800" y="4938257"/>
              <a:ext cx="4191000" cy="558800"/>
              <a:chOff x="0" y="905256"/>
              <a:chExt cx="9144000" cy="1219200"/>
            </a:xfrm>
          </p:grpSpPr>
          <p:pic>
            <p:nvPicPr>
              <p:cNvPr id="192" name="Picture 191" descr="small_frame_0045.png"/>
              <p:cNvPicPr>
                <a:picLocks noChangeAspect="1"/>
              </p:cNvPicPr>
              <p:nvPr/>
            </p:nvPicPr>
            <p:blipFill>
              <a:blip r:embed="rId12" cstate="print"/>
              <a:srcRect l="27493" t="10000" r="18127" b="10000"/>
              <a:stretch>
                <a:fillRect/>
              </a:stretch>
            </p:blipFill>
            <p:spPr>
              <a:xfrm>
                <a:off x="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93" name="Picture 192" descr="small_frame_0055.png"/>
              <p:cNvPicPr>
                <a:picLocks noChangeAspect="1"/>
              </p:cNvPicPr>
              <p:nvPr/>
            </p:nvPicPr>
            <p:blipFill>
              <a:blip r:embed="rId13" cstate="print"/>
              <a:srcRect l="20902" t="22727" r="29662" b="4545"/>
              <a:stretch>
                <a:fillRect/>
              </a:stretch>
            </p:blipFill>
            <p:spPr>
              <a:xfrm>
                <a:off x="8382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94" name="Picture 193" descr="small_frame_0060.png"/>
              <p:cNvPicPr>
                <a:picLocks noChangeAspect="1"/>
              </p:cNvPicPr>
              <p:nvPr/>
            </p:nvPicPr>
            <p:blipFill>
              <a:blip r:embed="rId14" cstate="print"/>
              <a:srcRect l="30303" t="24772" r="24242" b="8359"/>
              <a:stretch>
                <a:fillRect/>
              </a:stretch>
            </p:blipFill>
            <p:spPr>
              <a:xfrm>
                <a:off x="17526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95" name="Picture 194" descr="small_frame_0065.png"/>
              <p:cNvPicPr>
                <a:picLocks noChangeAspect="1"/>
              </p:cNvPicPr>
              <p:nvPr/>
            </p:nvPicPr>
            <p:blipFill>
              <a:blip r:embed="rId15" cstate="print"/>
              <a:srcRect l="33071" t="26923" r="25098" b="11538"/>
              <a:stretch>
                <a:fillRect/>
              </a:stretch>
            </p:blipFill>
            <p:spPr>
              <a:xfrm>
                <a:off x="25146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96" name="Picture 195" descr="small_frame_0085.png"/>
              <p:cNvPicPr>
                <a:picLocks noChangeAspect="1"/>
              </p:cNvPicPr>
              <p:nvPr/>
            </p:nvPicPr>
            <p:blipFill>
              <a:blip r:embed="rId16" cstate="print"/>
              <a:srcRect t="42162" r="64726" b="5946"/>
              <a:stretch>
                <a:fillRect/>
              </a:stretch>
            </p:blipFill>
            <p:spPr>
              <a:xfrm>
                <a:off x="34290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97" name="Picture 196" descr="small_frame_0095.png"/>
              <p:cNvPicPr>
                <a:picLocks noChangeAspect="1"/>
              </p:cNvPicPr>
              <p:nvPr/>
            </p:nvPicPr>
            <p:blipFill>
              <a:blip r:embed="rId17" cstate="print"/>
              <a:srcRect l="15378" t="21210" r="47713" b="10919"/>
              <a:stretch>
                <a:fillRect/>
              </a:stretch>
            </p:blipFill>
            <p:spPr>
              <a:xfrm>
                <a:off x="4419600" y="905256"/>
                <a:ext cx="914400" cy="1219200"/>
              </a:xfrm>
              <a:prstGeom prst="rect">
                <a:avLst/>
              </a:prstGeom>
            </p:spPr>
          </p:pic>
          <p:pic>
            <p:nvPicPr>
              <p:cNvPr id="198" name="Picture 197" descr="small_frame_0100.png"/>
              <p:cNvPicPr>
                <a:picLocks noChangeAspect="1"/>
              </p:cNvPicPr>
              <p:nvPr/>
            </p:nvPicPr>
            <p:blipFill>
              <a:blip r:embed="rId18" cstate="print"/>
              <a:srcRect l="11111" t="19155" r="47222" b="19548"/>
              <a:stretch>
                <a:fillRect/>
              </a:stretch>
            </p:blipFill>
            <p:spPr>
              <a:xfrm>
                <a:off x="50292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99" name="Picture 198" descr="small_frame_0105.png"/>
              <p:cNvPicPr>
                <a:picLocks noChangeAspect="1"/>
              </p:cNvPicPr>
              <p:nvPr/>
            </p:nvPicPr>
            <p:blipFill>
              <a:blip r:embed="rId19" cstate="print"/>
              <a:srcRect l="14501" t="23333" r="51662" b="23333"/>
              <a:stretch>
                <a:fillRect/>
              </a:stretch>
            </p:blipFill>
            <p:spPr>
              <a:xfrm>
                <a:off x="6096000" y="905256"/>
                <a:ext cx="1066800" cy="1219200"/>
              </a:xfrm>
              <a:prstGeom prst="rect">
                <a:avLst/>
              </a:prstGeom>
            </p:spPr>
          </p:pic>
          <p:pic>
            <p:nvPicPr>
              <p:cNvPr id="200" name="Picture 199" descr="small_frame_0110.png"/>
              <p:cNvPicPr>
                <a:picLocks noChangeAspect="1"/>
              </p:cNvPicPr>
              <p:nvPr/>
            </p:nvPicPr>
            <p:blipFill>
              <a:blip r:embed="rId20" cstate="print"/>
              <a:srcRect l="16435" t="12000" r="44895" b="24000"/>
              <a:stretch>
                <a:fillRect/>
              </a:stretch>
            </p:blipFill>
            <p:spPr>
              <a:xfrm>
                <a:off x="7162800" y="905256"/>
                <a:ext cx="1016000" cy="1219200"/>
              </a:xfrm>
              <a:prstGeom prst="rect">
                <a:avLst/>
              </a:prstGeom>
            </p:spPr>
          </p:pic>
          <p:pic>
            <p:nvPicPr>
              <p:cNvPr id="201" name="Picture 200" descr="small_frame_0115.png"/>
              <p:cNvPicPr>
                <a:picLocks noChangeAspect="1"/>
              </p:cNvPicPr>
              <p:nvPr/>
            </p:nvPicPr>
            <p:blipFill>
              <a:blip r:embed="rId21" cstate="print"/>
              <a:srcRect l="23258" t="31859" r="43420" b="19118"/>
              <a:stretch>
                <a:fillRect/>
              </a:stretch>
            </p:blipFill>
            <p:spPr>
              <a:xfrm>
                <a:off x="8001000" y="905256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180" name="Group 129"/>
            <p:cNvGrpSpPr/>
            <p:nvPr/>
          </p:nvGrpSpPr>
          <p:grpSpPr>
            <a:xfrm>
              <a:off x="304798" y="5603241"/>
              <a:ext cx="4197097" cy="566928"/>
              <a:chOff x="0" y="4648200"/>
              <a:chExt cx="9144000" cy="1219200"/>
            </a:xfrm>
          </p:grpSpPr>
          <p:pic>
            <p:nvPicPr>
              <p:cNvPr id="182" name="Picture 181" descr="frames0179.png"/>
              <p:cNvPicPr>
                <a:picLocks noChangeAspect="1"/>
              </p:cNvPicPr>
              <p:nvPr/>
            </p:nvPicPr>
            <p:blipFill>
              <a:blip r:embed="rId22" cstate="print"/>
              <a:srcRect l="65546" t="33922" r="4139" b="10433"/>
              <a:stretch>
                <a:fillRect/>
              </a:stretch>
            </p:blipFill>
            <p:spPr>
              <a:xfrm>
                <a:off x="8001000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83" name="Picture 182" descr="frames0160.png"/>
              <p:cNvPicPr>
                <a:picLocks noChangeAspect="1"/>
              </p:cNvPicPr>
              <p:nvPr/>
            </p:nvPicPr>
            <p:blipFill>
              <a:blip r:embed="rId23" cstate="print"/>
              <a:srcRect l="30765" r="17961" b="5882"/>
              <a:stretch>
                <a:fillRect/>
              </a:stretch>
            </p:blipFill>
            <p:spPr>
              <a:xfrm>
                <a:off x="6154137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84" name="Picture 183" descr="frames0165.png"/>
              <p:cNvPicPr>
                <a:picLocks noChangeAspect="1"/>
              </p:cNvPicPr>
              <p:nvPr/>
            </p:nvPicPr>
            <p:blipFill>
              <a:blip r:embed="rId24" cstate="print"/>
              <a:srcRect l="48713" t="8824" r="12830" b="20585"/>
              <a:stretch>
                <a:fillRect/>
              </a:stretch>
            </p:blipFill>
            <p:spPr>
              <a:xfrm>
                <a:off x="7077568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85" name="Picture 184" descr="frames0155.png"/>
              <p:cNvPicPr>
                <a:picLocks noChangeAspect="1"/>
              </p:cNvPicPr>
              <p:nvPr/>
            </p:nvPicPr>
            <p:blipFill>
              <a:blip r:embed="rId25" cstate="print"/>
              <a:srcRect l="26414" r="33965" b="27273"/>
              <a:stretch>
                <a:fillRect/>
              </a:stretch>
            </p:blipFill>
            <p:spPr>
              <a:xfrm>
                <a:off x="5230706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86" name="Picture 185" descr="frames0145.png"/>
              <p:cNvPicPr>
                <a:picLocks noChangeAspect="1"/>
              </p:cNvPicPr>
              <p:nvPr/>
            </p:nvPicPr>
            <p:blipFill>
              <a:blip r:embed="rId26" cstate="print"/>
              <a:srcRect l="17177" t="3695" r="47226" b="30964"/>
              <a:stretch>
                <a:fillRect/>
              </a:stretch>
            </p:blipFill>
            <p:spPr>
              <a:xfrm>
                <a:off x="4307275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87" name="Picture 186" descr="frames0125.png"/>
              <p:cNvPicPr>
                <a:picLocks noChangeAspect="1"/>
              </p:cNvPicPr>
              <p:nvPr/>
            </p:nvPicPr>
            <p:blipFill>
              <a:blip r:embed="rId27" cstate="print"/>
              <a:srcRect l="31131" t="35714" r="37738" b="7143"/>
              <a:stretch>
                <a:fillRect/>
              </a:stretch>
            </p:blipFill>
            <p:spPr>
              <a:xfrm>
                <a:off x="1846862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88" name="Picture 187" descr="frames0120.png"/>
              <p:cNvPicPr>
                <a:picLocks noChangeAspect="1"/>
              </p:cNvPicPr>
              <p:nvPr/>
            </p:nvPicPr>
            <p:blipFill>
              <a:blip r:embed="rId28" cstate="print"/>
              <a:srcRect l="30057" t="31035" r="39885" b="13793"/>
              <a:stretch>
                <a:fillRect/>
              </a:stretch>
            </p:blipFill>
            <p:spPr>
              <a:xfrm>
                <a:off x="923431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89" name="Picture 188" descr="frames0115.png"/>
              <p:cNvPicPr>
                <a:picLocks noChangeAspect="1"/>
              </p:cNvPicPr>
              <p:nvPr/>
            </p:nvPicPr>
            <p:blipFill>
              <a:blip r:embed="rId29" cstate="print"/>
              <a:srcRect l="32033" t="40387" r="41266" b="10601"/>
              <a:stretch>
                <a:fillRect/>
              </a:stretch>
            </p:blipFill>
            <p:spPr>
              <a:xfrm>
                <a:off x="0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90" name="Picture 189" descr="frames0135.png"/>
              <p:cNvPicPr>
                <a:picLocks noChangeAspect="1"/>
              </p:cNvPicPr>
              <p:nvPr/>
            </p:nvPicPr>
            <p:blipFill>
              <a:blip r:embed="rId30" cstate="print"/>
              <a:srcRect l="25901" t="34286" r="40405" b="3865"/>
              <a:stretch>
                <a:fillRect/>
              </a:stretch>
            </p:blipFill>
            <p:spPr>
              <a:xfrm>
                <a:off x="2770293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91" name="Picture 190" descr="frames0140.png"/>
              <p:cNvPicPr>
                <a:picLocks noChangeAspect="1"/>
              </p:cNvPicPr>
              <p:nvPr/>
            </p:nvPicPr>
            <p:blipFill>
              <a:blip r:embed="rId31" cstate="print"/>
              <a:srcRect l="21664" t="16817" r="48976" b="9243"/>
              <a:stretch>
                <a:fillRect/>
              </a:stretch>
            </p:blipFill>
            <p:spPr>
              <a:xfrm>
                <a:off x="3693724" y="4648200"/>
                <a:ext cx="833120" cy="1219200"/>
              </a:xfrm>
              <a:prstGeom prst="rect">
                <a:avLst/>
              </a:prstGeom>
            </p:spPr>
          </p:pic>
        </p:grpSp>
        <p:sp>
          <p:nvSpPr>
            <p:cNvPr id="181" name="Rounded Rectangle 180"/>
            <p:cNvSpPr/>
            <p:nvPr/>
          </p:nvSpPr>
          <p:spPr>
            <a:xfrm>
              <a:off x="228600" y="3886200"/>
              <a:ext cx="4343400" cy="2895600"/>
            </a:xfrm>
            <a:prstGeom prst="round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4572000" y="1066800"/>
            <a:ext cx="4343400" cy="2895600"/>
            <a:chOff x="4648200" y="3886200"/>
            <a:chExt cx="4343400" cy="2895600"/>
          </a:xfrm>
        </p:grpSpPr>
        <p:grpSp>
          <p:nvGrpSpPr>
            <p:cNvPr id="216" name="Group 220"/>
            <p:cNvGrpSpPr>
              <a:grpSpLocks noChangeAspect="1"/>
            </p:cNvGrpSpPr>
            <p:nvPr/>
          </p:nvGrpSpPr>
          <p:grpSpPr>
            <a:xfrm>
              <a:off x="4724400" y="5638800"/>
              <a:ext cx="4197096" cy="559613"/>
              <a:chOff x="0" y="2743200"/>
              <a:chExt cx="9144000" cy="1219200"/>
            </a:xfrm>
          </p:grpSpPr>
          <p:pic>
            <p:nvPicPr>
              <p:cNvPr id="245" name="Picture 244" descr="frames0000.jpg"/>
              <p:cNvPicPr>
                <a:picLocks noChangeAspect="1"/>
              </p:cNvPicPr>
              <p:nvPr/>
            </p:nvPicPr>
            <p:blipFill>
              <a:blip r:embed="rId32" cstate="print"/>
              <a:srcRect l="64063" t="27778" r="12500" b="27778"/>
              <a:stretch>
                <a:fillRect/>
              </a:stretch>
            </p:blipFill>
            <p:spPr>
              <a:xfrm>
                <a:off x="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6" name="Picture 245" descr="frames0141.jpg"/>
              <p:cNvPicPr>
                <a:picLocks noChangeAspect="1"/>
              </p:cNvPicPr>
              <p:nvPr/>
            </p:nvPicPr>
            <p:blipFill>
              <a:blip r:embed="rId33" cstate="print"/>
              <a:srcRect l="54688" t="22222" r="21875" b="33333"/>
              <a:stretch>
                <a:fillRect/>
              </a:stretch>
            </p:blipFill>
            <p:spPr>
              <a:xfrm>
                <a:off x="889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7" name="Picture 246" descr="frames0182.jpg"/>
              <p:cNvPicPr>
                <a:picLocks noChangeAspect="1"/>
              </p:cNvPicPr>
              <p:nvPr/>
            </p:nvPicPr>
            <p:blipFill>
              <a:blip r:embed="rId34" cstate="print"/>
              <a:srcRect l="42188" t="22222" r="34375" b="33333"/>
              <a:stretch>
                <a:fillRect/>
              </a:stretch>
            </p:blipFill>
            <p:spPr>
              <a:xfrm>
                <a:off x="1778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8" name="Picture 247" descr="frames0264.jpg"/>
              <p:cNvPicPr>
                <a:picLocks noChangeAspect="1"/>
              </p:cNvPicPr>
              <p:nvPr/>
            </p:nvPicPr>
            <p:blipFill>
              <a:blip r:embed="rId35" cstate="print"/>
              <a:srcRect l="45313" t="22222" r="31250" b="33333"/>
              <a:stretch>
                <a:fillRect/>
              </a:stretch>
            </p:blipFill>
            <p:spPr>
              <a:xfrm>
                <a:off x="2667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9" name="Picture 248" descr="frames0301.jpg"/>
              <p:cNvPicPr>
                <a:picLocks noChangeAspect="1"/>
              </p:cNvPicPr>
              <p:nvPr/>
            </p:nvPicPr>
            <p:blipFill>
              <a:blip r:embed="rId36" cstate="print"/>
              <a:srcRect l="43750" t="30556" r="32813" b="25000"/>
              <a:stretch>
                <a:fillRect/>
              </a:stretch>
            </p:blipFill>
            <p:spPr>
              <a:xfrm>
                <a:off x="3556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50" name="Picture 249" descr="frames0309.jpg"/>
              <p:cNvPicPr>
                <a:picLocks noChangeAspect="1"/>
              </p:cNvPicPr>
              <p:nvPr/>
            </p:nvPicPr>
            <p:blipFill>
              <a:blip r:embed="rId37" cstate="print"/>
              <a:srcRect l="48438" t="16667" r="28125" b="38889"/>
              <a:stretch>
                <a:fillRect/>
              </a:stretch>
            </p:blipFill>
            <p:spPr>
              <a:xfrm>
                <a:off x="4445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51" name="Picture 250" descr="frames0312.jpg"/>
              <p:cNvPicPr>
                <a:picLocks noChangeAspect="1"/>
              </p:cNvPicPr>
              <p:nvPr/>
            </p:nvPicPr>
            <p:blipFill>
              <a:blip r:embed="rId38" cstate="print"/>
              <a:srcRect l="50000" t="8333" r="26563" b="47222"/>
              <a:stretch>
                <a:fillRect/>
              </a:stretch>
            </p:blipFill>
            <p:spPr>
              <a:xfrm>
                <a:off x="5334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52" name="Picture 251" descr="frames0322.jpg"/>
              <p:cNvPicPr>
                <a:picLocks noChangeAspect="1"/>
              </p:cNvPicPr>
              <p:nvPr/>
            </p:nvPicPr>
            <p:blipFill>
              <a:blip r:embed="rId39" cstate="print"/>
              <a:srcRect l="51563" t="19444" r="25000" b="36111"/>
              <a:stretch>
                <a:fillRect/>
              </a:stretch>
            </p:blipFill>
            <p:spPr>
              <a:xfrm>
                <a:off x="6223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53" name="Picture 252" descr="frames0329.jpg"/>
              <p:cNvPicPr>
                <a:picLocks noChangeAspect="1"/>
              </p:cNvPicPr>
              <p:nvPr/>
            </p:nvPicPr>
            <p:blipFill>
              <a:blip r:embed="rId40" cstate="print"/>
              <a:srcRect l="43750" t="30556" r="32813" b="25000"/>
              <a:stretch>
                <a:fillRect/>
              </a:stretch>
            </p:blipFill>
            <p:spPr>
              <a:xfrm>
                <a:off x="7112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54" name="Picture 253" descr="frames0338.jpg"/>
              <p:cNvPicPr>
                <a:picLocks noChangeAspect="1"/>
              </p:cNvPicPr>
              <p:nvPr/>
            </p:nvPicPr>
            <p:blipFill>
              <a:blip r:embed="rId41" cstate="print"/>
              <a:srcRect l="46875" t="38889" r="29688" b="16667"/>
              <a:stretch>
                <a:fillRect/>
              </a:stretch>
            </p:blipFill>
            <p:spPr>
              <a:xfrm>
                <a:off x="8001000" y="27432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217" name="Group 209"/>
            <p:cNvGrpSpPr/>
            <p:nvPr/>
          </p:nvGrpSpPr>
          <p:grpSpPr>
            <a:xfrm>
              <a:off x="4724400" y="4953000"/>
              <a:ext cx="4190997" cy="558800"/>
              <a:chOff x="0" y="5334000"/>
              <a:chExt cx="9144000" cy="1219200"/>
            </a:xfrm>
          </p:grpSpPr>
          <p:pic>
            <p:nvPicPr>
              <p:cNvPr id="235" name="Picture 234" descr="frames0000.jpg"/>
              <p:cNvPicPr>
                <a:picLocks noChangeAspect="1"/>
              </p:cNvPicPr>
              <p:nvPr/>
            </p:nvPicPr>
            <p:blipFill>
              <a:blip r:embed="rId42" cstate="print"/>
              <a:srcRect l="33203" t="13889" r="37500" b="30555"/>
              <a:stretch>
                <a:fillRect/>
              </a:stretch>
            </p:blipFill>
            <p:spPr>
              <a:xfrm>
                <a:off x="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6" name="Picture 235" descr="frames0090.jpg"/>
              <p:cNvPicPr>
                <a:picLocks noChangeAspect="1"/>
              </p:cNvPicPr>
              <p:nvPr/>
            </p:nvPicPr>
            <p:blipFill>
              <a:blip r:embed="rId43" cstate="print"/>
              <a:srcRect l="33203" t="17361" r="37500" b="27084"/>
              <a:stretch>
                <a:fillRect/>
              </a:stretch>
            </p:blipFill>
            <p:spPr>
              <a:xfrm>
                <a:off x="889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7" name="Picture 236" descr="frames0140.jpg"/>
              <p:cNvPicPr>
                <a:picLocks noChangeAspect="1"/>
              </p:cNvPicPr>
              <p:nvPr/>
            </p:nvPicPr>
            <p:blipFill>
              <a:blip r:embed="rId44" cstate="print"/>
              <a:srcRect l="41016" t="23611" r="29687" b="20833"/>
              <a:stretch>
                <a:fillRect/>
              </a:stretch>
            </p:blipFill>
            <p:spPr>
              <a:xfrm>
                <a:off x="1778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8" name="Picture 237" descr="frames0160.jpg"/>
              <p:cNvPicPr>
                <a:picLocks noChangeAspect="1"/>
              </p:cNvPicPr>
              <p:nvPr/>
            </p:nvPicPr>
            <p:blipFill>
              <a:blip r:embed="rId45" cstate="print"/>
              <a:srcRect l="39062" t="20834" r="31641" b="23611"/>
              <a:stretch>
                <a:fillRect/>
              </a:stretch>
            </p:blipFill>
            <p:spPr>
              <a:xfrm>
                <a:off x="2667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9" name="Picture 238" descr="frames0184.jpg"/>
              <p:cNvPicPr>
                <a:picLocks noChangeAspect="1"/>
              </p:cNvPicPr>
              <p:nvPr/>
            </p:nvPicPr>
            <p:blipFill>
              <a:blip r:embed="rId46" cstate="print"/>
              <a:srcRect l="42969" t="27083" r="27734" b="17361"/>
              <a:stretch>
                <a:fillRect/>
              </a:stretch>
            </p:blipFill>
            <p:spPr>
              <a:xfrm>
                <a:off x="3556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0" name="Picture 239" descr="frames0192.jpg"/>
              <p:cNvPicPr>
                <a:picLocks noChangeAspect="1"/>
              </p:cNvPicPr>
              <p:nvPr/>
            </p:nvPicPr>
            <p:blipFill>
              <a:blip r:embed="rId47" cstate="print"/>
              <a:srcRect l="43359" t="24306" r="27344" b="20139"/>
              <a:stretch>
                <a:fillRect/>
              </a:stretch>
            </p:blipFill>
            <p:spPr>
              <a:xfrm>
                <a:off x="4445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1" name="Picture 240" descr="frames0198.jpg"/>
              <p:cNvPicPr>
                <a:picLocks noChangeAspect="1"/>
              </p:cNvPicPr>
              <p:nvPr/>
            </p:nvPicPr>
            <p:blipFill>
              <a:blip r:embed="rId48" cstate="print"/>
              <a:srcRect l="41406" t="17361" r="29297" b="27083"/>
              <a:stretch>
                <a:fillRect/>
              </a:stretch>
            </p:blipFill>
            <p:spPr>
              <a:xfrm>
                <a:off x="5334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2" name="Picture 241" descr="frames0203.jpg"/>
              <p:cNvPicPr>
                <a:picLocks noChangeAspect="1"/>
              </p:cNvPicPr>
              <p:nvPr/>
            </p:nvPicPr>
            <p:blipFill>
              <a:blip r:embed="rId49" cstate="print"/>
              <a:srcRect l="37109" t="17361" r="33594" b="27083"/>
              <a:stretch>
                <a:fillRect/>
              </a:stretch>
            </p:blipFill>
            <p:spPr>
              <a:xfrm>
                <a:off x="6223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3" name="Picture 242" descr="frames0216.jpg"/>
              <p:cNvPicPr>
                <a:picLocks noChangeAspect="1"/>
              </p:cNvPicPr>
              <p:nvPr/>
            </p:nvPicPr>
            <p:blipFill>
              <a:blip r:embed="rId50" cstate="print"/>
              <a:srcRect l="42969" t="17361" r="27734" b="27084"/>
              <a:stretch>
                <a:fillRect/>
              </a:stretch>
            </p:blipFill>
            <p:spPr>
              <a:xfrm>
                <a:off x="7112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4" name="Picture 243" descr="frames0232.jpg"/>
              <p:cNvPicPr>
                <a:picLocks noChangeAspect="1"/>
              </p:cNvPicPr>
              <p:nvPr/>
            </p:nvPicPr>
            <p:blipFill>
              <a:blip r:embed="rId51" cstate="print"/>
              <a:srcRect l="44922" t="17361" r="25781" b="27083"/>
              <a:stretch>
                <a:fillRect/>
              </a:stretch>
            </p:blipFill>
            <p:spPr>
              <a:xfrm>
                <a:off x="8001000" y="53340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218" name="Group 101"/>
            <p:cNvGrpSpPr>
              <a:grpSpLocks noChangeAspect="1"/>
            </p:cNvGrpSpPr>
            <p:nvPr/>
          </p:nvGrpSpPr>
          <p:grpSpPr>
            <a:xfrm>
              <a:off x="4724400" y="4267200"/>
              <a:ext cx="4197096" cy="562193"/>
              <a:chOff x="0" y="1975578"/>
              <a:chExt cx="9144000" cy="1224822"/>
            </a:xfrm>
          </p:grpSpPr>
          <p:pic>
            <p:nvPicPr>
              <p:cNvPr id="225" name="Picture 224" descr="frame0180.jpg"/>
              <p:cNvPicPr>
                <a:picLocks noChangeAspect="1"/>
              </p:cNvPicPr>
              <p:nvPr/>
            </p:nvPicPr>
            <p:blipFill>
              <a:blip r:embed="rId52" cstate="print"/>
              <a:srcRect l="32420" t="24840" r="29622" b="3704"/>
              <a:stretch>
                <a:fillRect/>
              </a:stretch>
            </p:blipFill>
            <p:spPr>
              <a:xfrm>
                <a:off x="889000" y="1981168"/>
                <a:ext cx="1143000" cy="1219232"/>
              </a:xfrm>
              <a:prstGeom prst="rect">
                <a:avLst/>
              </a:prstGeom>
            </p:spPr>
          </p:pic>
          <p:pic>
            <p:nvPicPr>
              <p:cNvPr id="226" name="Picture 225" descr="frame0095.jpg"/>
              <p:cNvPicPr>
                <a:picLocks noChangeAspect="1"/>
              </p:cNvPicPr>
              <p:nvPr/>
            </p:nvPicPr>
            <p:blipFill>
              <a:blip r:embed="rId53" cstate="print"/>
              <a:srcRect l="27076" t="5291" r="26548" b="7407"/>
              <a:stretch>
                <a:fillRect/>
              </a:stretch>
            </p:blipFill>
            <p:spPr>
              <a:xfrm>
                <a:off x="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7" name="Picture 226" descr="frame0420.jpg"/>
              <p:cNvPicPr>
                <a:picLocks noChangeAspect="1"/>
              </p:cNvPicPr>
              <p:nvPr/>
            </p:nvPicPr>
            <p:blipFill>
              <a:blip r:embed="rId54" cstate="print"/>
              <a:srcRect l="34103" t="26621" r="29007" b="3936"/>
              <a:stretch>
                <a:fillRect/>
              </a:stretch>
            </p:blipFill>
            <p:spPr>
              <a:xfrm>
                <a:off x="1778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8" name="Picture 227" descr="frame0720.jpg"/>
              <p:cNvPicPr>
                <a:picLocks noChangeAspect="1"/>
              </p:cNvPicPr>
              <p:nvPr/>
            </p:nvPicPr>
            <p:blipFill>
              <a:blip r:embed="rId55" cstate="print"/>
              <a:srcRect l="28857" t="23148" r="31793" b="2777"/>
              <a:stretch>
                <a:fillRect/>
              </a:stretch>
            </p:blipFill>
            <p:spPr>
              <a:xfrm>
                <a:off x="2667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9" name="Picture 228" descr="frame0750.jpg"/>
              <p:cNvPicPr>
                <a:picLocks noChangeAspect="1"/>
              </p:cNvPicPr>
              <p:nvPr/>
            </p:nvPicPr>
            <p:blipFill>
              <a:blip r:embed="rId56" cstate="print"/>
              <a:srcRect l="31480" t="18519" r="29171" b="7407"/>
              <a:stretch>
                <a:fillRect/>
              </a:stretch>
            </p:blipFill>
            <p:spPr>
              <a:xfrm>
                <a:off x="3556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0" name="Picture 229" descr="frame0780.jpg"/>
              <p:cNvPicPr>
                <a:picLocks noChangeAspect="1"/>
              </p:cNvPicPr>
              <p:nvPr/>
            </p:nvPicPr>
            <p:blipFill>
              <a:blip r:embed="rId57" cstate="print"/>
              <a:srcRect l="28856" t="18519" r="31794" b="7407"/>
              <a:stretch>
                <a:fillRect/>
              </a:stretch>
            </p:blipFill>
            <p:spPr>
              <a:xfrm>
                <a:off x="4445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1" name="Picture 230" descr="frame0951.jpg"/>
              <p:cNvPicPr>
                <a:picLocks noChangeAspect="1"/>
              </p:cNvPicPr>
              <p:nvPr/>
            </p:nvPicPr>
            <p:blipFill>
              <a:blip r:embed="rId58" cstate="print"/>
              <a:srcRect l="26045" t="14574" r="28783"/>
              <a:stretch>
                <a:fillRect/>
              </a:stretch>
            </p:blipFill>
            <p:spPr>
              <a:xfrm>
                <a:off x="5334000" y="1975578"/>
                <a:ext cx="1143000" cy="1224822"/>
              </a:xfrm>
              <a:prstGeom prst="rect">
                <a:avLst/>
              </a:prstGeom>
            </p:spPr>
          </p:pic>
          <p:pic>
            <p:nvPicPr>
              <p:cNvPr id="232" name="Picture 231" descr="frame1000.jpg"/>
              <p:cNvPicPr>
                <a:picLocks noChangeAspect="1"/>
              </p:cNvPicPr>
              <p:nvPr/>
            </p:nvPicPr>
            <p:blipFill>
              <a:blip r:embed="rId59" cstate="print"/>
              <a:srcRect l="25184" t="5556" r="27597" b="5556"/>
              <a:stretch>
                <a:fillRect/>
              </a:stretch>
            </p:blipFill>
            <p:spPr>
              <a:xfrm>
                <a:off x="6223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3" name="Picture 232" descr="frame1044.jpg"/>
              <p:cNvPicPr>
                <a:picLocks noChangeAspect="1"/>
              </p:cNvPicPr>
              <p:nvPr/>
            </p:nvPicPr>
            <p:blipFill>
              <a:blip r:embed="rId60" cstate="print"/>
              <a:srcRect l="33998" t="20000" r="23505"/>
              <a:stretch>
                <a:fillRect/>
              </a:stretch>
            </p:blipFill>
            <p:spPr>
              <a:xfrm>
                <a:off x="7112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4" name="Picture 233" descr="frame1079.jpg"/>
              <p:cNvPicPr>
                <a:picLocks noChangeAspect="1"/>
              </p:cNvPicPr>
              <p:nvPr/>
            </p:nvPicPr>
            <p:blipFill>
              <a:blip r:embed="rId61" cstate="print"/>
              <a:srcRect l="28857" t="18519" r="31794" b="7407"/>
              <a:stretch>
                <a:fillRect/>
              </a:stretch>
            </p:blipFill>
            <p:spPr>
              <a:xfrm>
                <a:off x="8001000" y="19812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219" name="Group 170"/>
            <p:cNvGrpSpPr/>
            <p:nvPr/>
          </p:nvGrpSpPr>
          <p:grpSpPr>
            <a:xfrm rot="16200000">
              <a:off x="6629400" y="6477001"/>
              <a:ext cx="381000" cy="76200"/>
              <a:chOff x="1752601" y="1381533"/>
              <a:chExt cx="381000" cy="76200"/>
            </a:xfrm>
          </p:grpSpPr>
          <p:sp>
            <p:nvSpPr>
              <p:cNvPr id="222" name="Oval 79"/>
              <p:cNvSpPr>
                <a:spLocks noChangeArrowheads="1"/>
              </p:cNvSpPr>
              <p:nvPr/>
            </p:nvSpPr>
            <p:spPr bwMode="auto">
              <a:xfrm flipH="1">
                <a:off x="20574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Oval 80"/>
              <p:cNvSpPr>
                <a:spLocks noChangeArrowheads="1"/>
              </p:cNvSpPr>
              <p:nvPr/>
            </p:nvSpPr>
            <p:spPr bwMode="auto">
              <a:xfrm flipH="1">
                <a:off x="19050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Oval 81"/>
              <p:cNvSpPr>
                <a:spLocks noChangeArrowheads="1"/>
              </p:cNvSpPr>
              <p:nvPr/>
            </p:nvSpPr>
            <p:spPr bwMode="auto">
              <a:xfrm flipH="1">
                <a:off x="17526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20" name="TextBox 219"/>
            <p:cNvSpPr txBox="1"/>
            <p:nvPr/>
          </p:nvSpPr>
          <p:spPr>
            <a:xfrm>
              <a:off x="5829300" y="38862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negative examples </a:t>
              </a:r>
              <a:endParaRPr lang="en-US" dirty="0"/>
            </a:p>
          </p:txBody>
        </p:sp>
        <p:sp>
          <p:nvSpPr>
            <p:cNvPr id="221" name="Rounded Rectangle 220"/>
            <p:cNvSpPr/>
            <p:nvPr/>
          </p:nvSpPr>
          <p:spPr>
            <a:xfrm>
              <a:off x="4648200" y="3886200"/>
              <a:ext cx="4343400" cy="28956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5" name="Slide Number Placeholder 134"/>
          <p:cNvSpPr txBox="1">
            <a:spLocks/>
          </p:cNvSpPr>
          <p:nvPr/>
        </p:nvSpPr>
        <p:spPr>
          <a:xfrm>
            <a:off x="6477000" y="3384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42310-8DBF-4CAF-BCEC-7AEF1A3269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9" name="Content Placeholder 71"/>
          <p:cNvSpPr txBox="1">
            <a:spLocks/>
          </p:cNvSpPr>
          <p:nvPr/>
        </p:nvSpPr>
        <p:spPr>
          <a:xfrm>
            <a:off x="1905000" y="4191000"/>
            <a:ext cx="54864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YouTube videos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 smtClean="0"/>
              <a:t>Class label per video collected on Amazon Mechanical Turk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/>
              <a:t>No annotation of temporal segments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0" y="936486"/>
            <a:ext cx="1828800" cy="2286000"/>
          </a:xfrm>
          <a:prstGeom prst="ellipse">
            <a:avLst/>
          </a:prstGeom>
          <a:gradFill flip="none" rotWithShape="1">
            <a:gsLst>
              <a:gs pos="20000">
                <a:srgbClr val="FF0000"/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666040" y="936486"/>
            <a:ext cx="1828800" cy="2286000"/>
          </a:xfrm>
          <a:prstGeom prst="ellipse">
            <a:avLst/>
          </a:prstGeom>
          <a:gradFill flip="none" rotWithShape="1">
            <a:gsLst>
              <a:gs pos="25000">
                <a:schemeClr val="accent3"/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499060" y="936486"/>
            <a:ext cx="1828800" cy="2286000"/>
          </a:xfrm>
          <a:prstGeom prst="ellipse">
            <a:avLst/>
          </a:prstGeom>
          <a:gradFill flip="none" rotWithShape="1">
            <a:gsLst>
              <a:gs pos="25000">
                <a:srgbClr val="8064A2"/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315200" y="936486"/>
            <a:ext cx="1828800" cy="2286000"/>
          </a:xfrm>
          <a:prstGeom prst="ellipse">
            <a:avLst/>
          </a:prstGeom>
          <a:gradFill flip="none" rotWithShape="1">
            <a:gsLst>
              <a:gs pos="25000">
                <a:schemeClr val="accent2">
                  <a:lumMod val="75000"/>
                </a:schemeClr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833020" y="936486"/>
            <a:ext cx="1828800" cy="2286000"/>
          </a:xfrm>
          <a:prstGeom prst="ellipse">
            <a:avLst/>
          </a:prstGeom>
          <a:gradFill flip="none" rotWithShape="1">
            <a:gsLst>
              <a:gs pos="65000">
                <a:schemeClr val="bg1"/>
              </a:gs>
              <a:gs pos="25000">
                <a:schemeClr val="accent1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/>
          <a:srcRect l="6827" b="5263"/>
          <a:stretch>
            <a:fillRect/>
          </a:stretch>
        </p:blipFill>
        <p:spPr>
          <a:xfrm>
            <a:off x="452210" y="1469886"/>
            <a:ext cx="924381" cy="12192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04800" y="3054096"/>
            <a:ext cx="8686800" cy="1588"/>
          </a:xfrm>
          <a:prstGeom prst="straightConnector1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404520" y="3124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272863" y="3124200"/>
            <a:ext cx="61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21596" y="3124200"/>
            <a:ext cx="98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-1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105883" y="3124200"/>
            <a:ext cx="61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847212" y="3124200"/>
            <a:ext cx="76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7-8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 rot="5400000">
            <a:off x="223298" y="3054096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83210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266512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449814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633116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814730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3394770"/>
            <a:ext cx="21396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Thurau</a:t>
            </a:r>
            <a:r>
              <a:rPr lang="en-US" sz="1600" dirty="0" smtClean="0">
                <a:latin typeface="Arial Narrow"/>
                <a:cs typeface="Arial Narrow"/>
              </a:rPr>
              <a:t> &amp; </a:t>
            </a:r>
            <a:r>
              <a:rPr lang="en-US" sz="1600" dirty="0" err="1" smtClean="0">
                <a:latin typeface="Arial Narrow"/>
                <a:cs typeface="Arial Narrow"/>
              </a:rPr>
              <a:t>Hlavac</a:t>
            </a:r>
            <a:r>
              <a:rPr lang="en-US" sz="1600" dirty="0" smtClean="0">
                <a:latin typeface="Arial Narrow"/>
                <a:cs typeface="Arial Narrow"/>
              </a:rPr>
              <a:t>, 2008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Arial Narrow"/>
                <a:cs typeface="Arial Narrow"/>
              </a:rPr>
              <a:t> Gupta et al, 2009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Ikizler</a:t>
            </a:r>
            <a:r>
              <a:rPr lang="en-US" sz="1600" dirty="0" smtClean="0">
                <a:latin typeface="Arial Narrow"/>
                <a:cs typeface="Arial Narrow"/>
              </a:rPr>
              <a:t> &amp; </a:t>
            </a:r>
            <a:r>
              <a:rPr lang="en-US" sz="1600" dirty="0" err="1" smtClean="0">
                <a:latin typeface="Arial Narrow"/>
                <a:cs typeface="Arial Narrow"/>
              </a:rPr>
              <a:t>Duygulu</a:t>
            </a:r>
            <a:r>
              <a:rPr lang="en-US" sz="1600" dirty="0" smtClean="0">
                <a:latin typeface="Arial Narrow"/>
                <a:cs typeface="Arial Narrow"/>
              </a:rPr>
              <a:t>, 2009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Ikizler-Cinbis</a:t>
            </a:r>
            <a:r>
              <a:rPr lang="en-US" sz="1600" dirty="0" smtClean="0">
                <a:latin typeface="Arial Narrow"/>
                <a:cs typeface="Arial Narrow"/>
              </a:rPr>
              <a:t> et al, 2009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Arial Narrow"/>
                <a:cs typeface="Arial Narrow"/>
              </a:rPr>
              <a:t> Yao &amp; </a:t>
            </a:r>
            <a:r>
              <a:rPr lang="en-US" sz="1600" dirty="0" err="1" smtClean="0">
                <a:latin typeface="Arial Narrow"/>
                <a:cs typeface="Arial Narrow"/>
              </a:rPr>
              <a:t>Fei-Fei</a:t>
            </a:r>
            <a:r>
              <a:rPr lang="en-US" sz="1600" dirty="0" smtClean="0">
                <a:latin typeface="Arial Narrow"/>
                <a:cs typeface="Arial Narrow"/>
              </a:rPr>
              <a:t> 2010a,b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Arial Narrow"/>
                <a:cs typeface="Arial Narrow"/>
              </a:rPr>
              <a:t> Yang, Wang and Mori, 2010</a:t>
            </a:r>
          </a:p>
          <a:p>
            <a:pPr>
              <a:buFont typeface="Arial"/>
              <a:buChar char="•"/>
            </a:pPr>
            <a:endParaRPr lang="en-US" sz="1600" dirty="0" smtClean="0">
              <a:latin typeface="Arial Narrow"/>
              <a:cs typeface="Arial Narrow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75104" y="3394770"/>
            <a:ext cx="2139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Bobick</a:t>
            </a:r>
            <a:r>
              <a:rPr lang="en-US" sz="1600" dirty="0" smtClean="0">
                <a:latin typeface="Arial Narrow"/>
                <a:cs typeface="Arial Narrow"/>
              </a:rPr>
              <a:t> &amp; Davis, 2001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Efros</a:t>
            </a:r>
            <a:r>
              <a:rPr lang="en-US" sz="1600" dirty="0" smtClean="0">
                <a:latin typeface="Arial Narrow"/>
                <a:cs typeface="Arial Narrow"/>
              </a:rPr>
              <a:t> et al, 2003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Schuldt</a:t>
            </a:r>
            <a:r>
              <a:rPr lang="en-US" sz="1600" dirty="0" smtClean="0">
                <a:latin typeface="Arial Narrow"/>
                <a:cs typeface="Arial Narrow"/>
              </a:rPr>
              <a:t> et al, 2004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Alper</a:t>
            </a:r>
            <a:r>
              <a:rPr lang="en-US" sz="1600" dirty="0" smtClean="0">
                <a:latin typeface="Arial Narrow"/>
                <a:cs typeface="Arial Narrow"/>
              </a:rPr>
              <a:t> &amp; Shah, 2005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Dollar et al, 2005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Blank et al, 2005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Niebles et al, 2006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Laptev et al, 2008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Wang &amp; Mori, 2008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Rodriguez et al, 2008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Wang &amp; Mori, 2009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Gupta et al, 2009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Liu et al, 2009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Marszalek</a:t>
            </a:r>
            <a:r>
              <a:rPr lang="en-US" sz="1600" dirty="0" smtClean="0">
                <a:latin typeface="Arial Narrow"/>
                <a:cs typeface="Arial Narrow"/>
              </a:rPr>
              <a:t> et al, 2009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80104" y="3412392"/>
            <a:ext cx="2139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Ramanan</a:t>
            </a:r>
            <a:r>
              <a:rPr lang="en-US" sz="1600" dirty="0" smtClean="0">
                <a:latin typeface="Arial Narrow"/>
                <a:cs typeface="Arial Narrow"/>
              </a:rPr>
              <a:t> &amp; Forsyth, 2003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Laxton</a:t>
            </a:r>
            <a:r>
              <a:rPr lang="en-US" sz="1600" dirty="0" smtClean="0">
                <a:latin typeface="Arial Narrow"/>
                <a:cs typeface="Arial Narrow"/>
              </a:rPr>
              <a:t> et al, 2007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Ikizler</a:t>
            </a:r>
            <a:r>
              <a:rPr lang="en-US" sz="1600" dirty="0" smtClean="0">
                <a:latin typeface="Arial Narrow"/>
                <a:cs typeface="Arial Narrow"/>
              </a:rPr>
              <a:t> &amp; Forsyth, 2008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Gupta et al, 2009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>
                <a:latin typeface="Arial Narrow"/>
                <a:cs typeface="Arial Narrow"/>
              </a:rPr>
              <a:t> </a:t>
            </a:r>
            <a:r>
              <a:rPr lang="en-US" sz="1600" dirty="0" smtClean="0">
                <a:latin typeface="Arial Narrow"/>
                <a:cs typeface="Arial Narrow"/>
              </a:rPr>
              <a:t>Choi </a:t>
            </a:r>
            <a:r>
              <a:rPr lang="en-US" sz="1600" dirty="0">
                <a:latin typeface="Arial Narrow"/>
                <a:cs typeface="Arial Narrow"/>
              </a:rPr>
              <a:t>&amp; </a:t>
            </a:r>
            <a:r>
              <a:rPr lang="en-US" sz="1600" dirty="0" err="1">
                <a:latin typeface="Arial Narrow"/>
                <a:cs typeface="Arial Narrow"/>
              </a:rPr>
              <a:t>Savarese</a:t>
            </a:r>
            <a:r>
              <a:rPr lang="en-US" sz="1600">
                <a:latin typeface="Arial Narrow"/>
                <a:cs typeface="Arial Narrow"/>
              </a:rPr>
              <a:t>, </a:t>
            </a:r>
            <a:r>
              <a:rPr lang="en-US" sz="1600" smtClean="0">
                <a:latin typeface="Arial Narrow"/>
                <a:cs typeface="Arial Narrow"/>
              </a:rPr>
              <a:t>2009</a:t>
            </a:r>
            <a:endParaRPr lang="en-US" sz="1600" dirty="0">
              <a:latin typeface="Arial Narrow"/>
              <a:cs typeface="Arial Narrow"/>
            </a:endParaRPr>
          </a:p>
          <a:p>
            <a:pPr>
              <a:tabLst>
                <a:tab pos="112713" algn="l"/>
              </a:tabLst>
            </a:pPr>
            <a:endParaRPr lang="en-US" sz="1600" dirty="0" smtClean="0">
              <a:latin typeface="Arial Narrow"/>
              <a:cs typeface="Arial Narrow"/>
            </a:endParaRPr>
          </a:p>
          <a:p>
            <a:pPr>
              <a:buFont typeface="Arial"/>
              <a:buChar char="•"/>
              <a:tabLst>
                <a:tab pos="112713" algn="l"/>
              </a:tabLst>
            </a:pPr>
            <a:endParaRPr lang="en-US" sz="1600" dirty="0" smtClean="0">
              <a:latin typeface="Arial Narrow"/>
              <a:cs typeface="Arial Narrow"/>
            </a:endParaRPr>
          </a:p>
          <a:p>
            <a:pPr>
              <a:tabLst>
                <a:tab pos="112713" algn="l"/>
              </a:tabLst>
            </a:pPr>
            <a:endParaRPr lang="en-US" sz="1600" dirty="0" smtClean="0">
              <a:latin typeface="Arial Narrow"/>
              <a:cs typeface="Arial Narrow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8904" y="3412392"/>
            <a:ext cx="2139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Sridhar et al, 2010</a:t>
            </a:r>
          </a:p>
          <a:p>
            <a:pPr>
              <a:buFont typeface="Arial"/>
              <a:buChar char="•"/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en-US" sz="1600" dirty="0" err="1" smtClean="0">
                <a:latin typeface="Arial Narrow"/>
                <a:cs typeface="Arial Narrow"/>
              </a:rPr>
              <a:t>Kuettel</a:t>
            </a:r>
            <a:r>
              <a:rPr lang="en-US" sz="1600" dirty="0" smtClean="0">
                <a:latin typeface="Arial Narrow"/>
                <a:cs typeface="Arial Narrow"/>
              </a:rPr>
              <a:t>, 2010</a:t>
            </a:r>
          </a:p>
          <a:p>
            <a:pPr>
              <a:tabLst>
                <a:tab pos="112713" algn="l"/>
              </a:tabLst>
            </a:pPr>
            <a:endParaRPr lang="en-US" sz="1600" dirty="0" smtClean="0">
              <a:latin typeface="Arial Narrow"/>
              <a:cs typeface="Arial Narro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408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Activity landscape</a:t>
            </a:r>
            <a:endParaRPr lang="en-US" sz="3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228600" y="842664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Snapshot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7461541" y="688776"/>
            <a:ext cx="1536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Long term event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94840" y="819090"/>
            <a:ext cx="1837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Events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3894640" y="8190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Activities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1909220" y="842664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Atomic action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228600" y="2639452"/>
            <a:ext cx="1371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Catch</a:t>
            </a:r>
            <a:endParaRPr lang="en-US" sz="1700" dirty="0"/>
          </a:p>
        </p:txBody>
      </p:sp>
      <p:sp>
        <p:nvSpPr>
          <p:cNvPr id="52" name="TextBox 51"/>
          <p:cNvSpPr txBox="1"/>
          <p:nvPr/>
        </p:nvSpPr>
        <p:spPr>
          <a:xfrm>
            <a:off x="7461541" y="2438400"/>
            <a:ext cx="15361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Construction of a building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727660" y="2639452"/>
            <a:ext cx="1371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Football</a:t>
            </a:r>
            <a:endParaRPr lang="en-US" sz="1700" dirty="0"/>
          </a:p>
        </p:txBody>
      </p:sp>
      <p:sp>
        <p:nvSpPr>
          <p:cNvPr id="54" name="TextBox 53"/>
          <p:cNvSpPr txBox="1"/>
          <p:nvPr/>
        </p:nvSpPr>
        <p:spPr>
          <a:xfrm>
            <a:off x="3894640" y="2639452"/>
            <a:ext cx="1371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High Jump</a:t>
            </a:r>
            <a:endParaRPr lang="en-US" sz="1700" dirty="0"/>
          </a:p>
        </p:txBody>
      </p:sp>
      <p:sp>
        <p:nvSpPr>
          <p:cNvPr id="55" name="TextBox 54"/>
          <p:cNvSpPr txBox="1"/>
          <p:nvPr/>
        </p:nvSpPr>
        <p:spPr>
          <a:xfrm>
            <a:off x="1909220" y="2639452"/>
            <a:ext cx="1676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Run</a:t>
            </a:r>
            <a:endParaRPr lang="en-US" sz="1700" dirty="0"/>
          </a:p>
        </p:txBody>
      </p:sp>
      <p:pic>
        <p:nvPicPr>
          <p:cNvPr id="57" name="Picture 56" descr="run_fram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1846" y="1581138"/>
            <a:ext cx="1271149" cy="996696"/>
          </a:xfrm>
          <a:prstGeom prst="rect">
            <a:avLst/>
          </a:prstGeom>
        </p:spPr>
      </p:pic>
      <p:pic>
        <p:nvPicPr>
          <p:cNvPr id="59" name="Picture 58" descr="high_jump_fra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3827" y="1581138"/>
            <a:ext cx="1373226" cy="996696"/>
          </a:xfrm>
          <a:prstGeom prst="rect">
            <a:avLst/>
          </a:prstGeom>
        </p:spPr>
      </p:pic>
      <p:pic>
        <p:nvPicPr>
          <p:cNvPr id="60" name="Picture 59" descr="soccer_fr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8996" y="1581138"/>
            <a:ext cx="1328928" cy="996696"/>
          </a:xfrm>
          <a:prstGeom prst="rect">
            <a:avLst/>
          </a:prstGeom>
        </p:spPr>
      </p:pic>
      <p:pic>
        <p:nvPicPr>
          <p:cNvPr id="61" name="Picture 60" descr="building_fram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3432" y="1608570"/>
            <a:ext cx="1652336" cy="941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C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4" grpId="0" animBg="1"/>
      <p:bldP spid="27" grpId="0" animBg="1"/>
      <p:bldP spid="18" grpId="0" animBg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Learning from weakly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labeled data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65" name="Slide Number Placeholder 80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42310-8DBF-4CAF-BCEC-7AEF1A3269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74"/>
          <p:cNvGrpSpPr/>
          <p:nvPr/>
        </p:nvGrpSpPr>
        <p:grpSpPr>
          <a:xfrm>
            <a:off x="152400" y="1066800"/>
            <a:ext cx="4343400" cy="2895600"/>
            <a:chOff x="228600" y="3886200"/>
            <a:chExt cx="4343400" cy="2895600"/>
          </a:xfrm>
        </p:grpSpPr>
        <p:grpSp>
          <p:nvGrpSpPr>
            <p:cNvPr id="3" name="Group 169"/>
            <p:cNvGrpSpPr/>
            <p:nvPr/>
          </p:nvGrpSpPr>
          <p:grpSpPr>
            <a:xfrm rot="16200000">
              <a:off x="2209801" y="6477001"/>
              <a:ext cx="381000" cy="76200"/>
              <a:chOff x="1752601" y="1381533"/>
              <a:chExt cx="381000" cy="76200"/>
            </a:xfrm>
          </p:grpSpPr>
          <p:sp>
            <p:nvSpPr>
              <p:cNvPr id="212" name="Oval 79"/>
              <p:cNvSpPr>
                <a:spLocks noChangeArrowheads="1"/>
              </p:cNvSpPr>
              <p:nvPr/>
            </p:nvSpPr>
            <p:spPr bwMode="auto">
              <a:xfrm flipH="1">
                <a:off x="20574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Oval 80"/>
              <p:cNvSpPr>
                <a:spLocks noChangeArrowheads="1"/>
              </p:cNvSpPr>
              <p:nvPr/>
            </p:nvSpPr>
            <p:spPr bwMode="auto">
              <a:xfrm flipH="1">
                <a:off x="19050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Oval 81"/>
              <p:cNvSpPr>
                <a:spLocks noChangeArrowheads="1"/>
              </p:cNvSpPr>
              <p:nvPr/>
            </p:nvSpPr>
            <p:spPr bwMode="auto">
              <a:xfrm flipH="1">
                <a:off x="17526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7" name="TextBox 176"/>
            <p:cNvSpPr txBox="1"/>
            <p:nvPr/>
          </p:nvSpPr>
          <p:spPr>
            <a:xfrm>
              <a:off x="1409700" y="3886201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positive examples </a:t>
              </a:r>
              <a:endParaRPr lang="en-US" dirty="0"/>
            </a:p>
          </p:txBody>
        </p:sp>
        <p:grpSp>
          <p:nvGrpSpPr>
            <p:cNvPr id="4" name="Group 67"/>
            <p:cNvGrpSpPr/>
            <p:nvPr/>
          </p:nvGrpSpPr>
          <p:grpSpPr>
            <a:xfrm>
              <a:off x="304800" y="4268939"/>
              <a:ext cx="4191002" cy="563134"/>
              <a:chOff x="0" y="904944"/>
              <a:chExt cx="9144000" cy="1228656"/>
            </a:xfrm>
          </p:grpSpPr>
          <p:pic>
            <p:nvPicPr>
              <p:cNvPr id="202" name="Picture 201" descr="high_jump_frames0000.PNG"/>
              <p:cNvPicPr>
                <a:picLocks noChangeAspect="1"/>
              </p:cNvPicPr>
              <p:nvPr/>
            </p:nvPicPr>
            <p:blipFill>
              <a:blip r:embed="rId2" cstate="print"/>
              <a:srcRect l="30657" t="21014" r="36496" b="32609"/>
              <a:stretch>
                <a:fillRect/>
              </a:stretch>
            </p:blipFill>
            <p:spPr>
              <a:xfrm>
                <a:off x="0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03" name="Picture 202" descr="high_jump_frames0010.PNG"/>
              <p:cNvPicPr>
                <a:picLocks noChangeAspect="1"/>
              </p:cNvPicPr>
              <p:nvPr/>
            </p:nvPicPr>
            <p:blipFill>
              <a:blip r:embed="rId3" cstate="print"/>
              <a:srcRect l="28467" t="23188" r="38686" b="30435"/>
              <a:stretch>
                <a:fillRect/>
              </a:stretch>
            </p:blipFill>
            <p:spPr>
              <a:xfrm>
                <a:off x="891822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04" name="Picture 203" descr="high_jump_frames0040.PNG"/>
              <p:cNvPicPr>
                <a:picLocks noChangeAspect="1"/>
              </p:cNvPicPr>
              <p:nvPr/>
            </p:nvPicPr>
            <p:blipFill>
              <a:blip r:embed="rId4" cstate="print"/>
              <a:srcRect l="8759" t="23188" r="58394" b="30435"/>
              <a:stretch>
                <a:fillRect/>
              </a:stretch>
            </p:blipFill>
            <p:spPr>
              <a:xfrm>
                <a:off x="1783644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05" name="Picture 204" descr="high_jump_frames0100.PNG"/>
              <p:cNvPicPr>
                <a:picLocks noChangeAspect="1"/>
              </p:cNvPicPr>
              <p:nvPr/>
            </p:nvPicPr>
            <p:blipFill>
              <a:blip r:embed="rId5" cstate="print"/>
              <a:srcRect l="10439" t="23029" r="37368" b="3278"/>
              <a:stretch>
                <a:fillRect/>
              </a:stretch>
            </p:blipFill>
            <p:spPr>
              <a:xfrm>
                <a:off x="2675466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06" name="Picture 205" descr="high_jump_frames0110.PNG"/>
              <p:cNvPicPr>
                <a:picLocks noChangeAspect="1"/>
              </p:cNvPicPr>
              <p:nvPr/>
            </p:nvPicPr>
            <p:blipFill>
              <a:blip r:embed="rId6" cstate="print"/>
              <a:srcRect l="4444" t="5882" r="28897"/>
              <a:stretch>
                <a:fillRect/>
              </a:stretch>
            </p:blipFill>
            <p:spPr>
              <a:xfrm>
                <a:off x="3567288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07" name="Picture 206" descr="high_jump_frames0120.PNG"/>
              <p:cNvPicPr>
                <a:picLocks noChangeAspect="1"/>
              </p:cNvPicPr>
              <p:nvPr/>
            </p:nvPicPr>
            <p:blipFill>
              <a:blip r:embed="rId7" cstate="print"/>
              <a:srcRect l="7748" r="34138" b="17949"/>
              <a:stretch>
                <a:fillRect/>
              </a:stretch>
            </p:blipFill>
            <p:spPr>
              <a:xfrm>
                <a:off x="5350932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08" name="Picture 207" descr="high_jump_frames0130.PNG"/>
              <p:cNvPicPr>
                <a:picLocks noChangeAspect="1"/>
              </p:cNvPicPr>
              <p:nvPr/>
            </p:nvPicPr>
            <p:blipFill>
              <a:blip r:embed="rId8" cstate="print"/>
              <a:srcRect l="26664" r="6677" b="5882"/>
              <a:stretch>
                <a:fillRect/>
              </a:stretch>
            </p:blipFill>
            <p:spPr>
              <a:xfrm>
                <a:off x="7134576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09" name="Picture 208" descr="high_jump_frames0133.PNG"/>
              <p:cNvPicPr>
                <a:picLocks noChangeAspect="1"/>
              </p:cNvPicPr>
              <p:nvPr/>
            </p:nvPicPr>
            <p:blipFill>
              <a:blip r:embed="rId9" cstate="print"/>
              <a:srcRect l="35294" t="5840"/>
              <a:stretch>
                <a:fillRect/>
              </a:stretch>
            </p:blipFill>
            <p:spPr>
              <a:xfrm>
                <a:off x="8026400" y="904944"/>
                <a:ext cx="1117600" cy="1228656"/>
              </a:xfrm>
              <a:prstGeom prst="rect">
                <a:avLst/>
              </a:prstGeom>
            </p:spPr>
          </p:pic>
          <p:pic>
            <p:nvPicPr>
              <p:cNvPr id="210" name="Picture 209" descr="high_jump_frames0128.PNG"/>
              <p:cNvPicPr>
                <a:picLocks noChangeAspect="1"/>
              </p:cNvPicPr>
              <p:nvPr/>
            </p:nvPicPr>
            <p:blipFill>
              <a:blip r:embed="rId10" cstate="print"/>
              <a:srcRect l="23394" r="13650" b="11111"/>
              <a:stretch>
                <a:fillRect/>
              </a:stretch>
            </p:blipFill>
            <p:spPr>
              <a:xfrm>
                <a:off x="6242754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1" name="Picture 210" descr="high_jump_frames0115.PNG"/>
              <p:cNvPicPr>
                <a:picLocks noChangeAspect="1"/>
              </p:cNvPicPr>
              <p:nvPr/>
            </p:nvPicPr>
            <p:blipFill>
              <a:blip r:embed="rId11" cstate="print"/>
              <a:srcRect l="10792" t="4762" r="35245" b="19048"/>
              <a:stretch>
                <a:fillRect/>
              </a:stretch>
            </p:blipFill>
            <p:spPr>
              <a:xfrm>
                <a:off x="4459110" y="909672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5" name="Group 118"/>
            <p:cNvGrpSpPr/>
            <p:nvPr/>
          </p:nvGrpSpPr>
          <p:grpSpPr>
            <a:xfrm>
              <a:off x="304800" y="4938257"/>
              <a:ext cx="4191000" cy="558800"/>
              <a:chOff x="0" y="905256"/>
              <a:chExt cx="9144000" cy="1219200"/>
            </a:xfrm>
          </p:grpSpPr>
          <p:pic>
            <p:nvPicPr>
              <p:cNvPr id="192" name="Picture 191" descr="small_frame_0045.png"/>
              <p:cNvPicPr>
                <a:picLocks noChangeAspect="1"/>
              </p:cNvPicPr>
              <p:nvPr/>
            </p:nvPicPr>
            <p:blipFill>
              <a:blip r:embed="rId12" cstate="print"/>
              <a:srcRect l="27493" t="10000" r="18127" b="10000"/>
              <a:stretch>
                <a:fillRect/>
              </a:stretch>
            </p:blipFill>
            <p:spPr>
              <a:xfrm>
                <a:off x="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93" name="Picture 192" descr="small_frame_0055.png"/>
              <p:cNvPicPr>
                <a:picLocks noChangeAspect="1"/>
              </p:cNvPicPr>
              <p:nvPr/>
            </p:nvPicPr>
            <p:blipFill>
              <a:blip r:embed="rId13" cstate="print"/>
              <a:srcRect l="20902" t="22727" r="29662" b="4545"/>
              <a:stretch>
                <a:fillRect/>
              </a:stretch>
            </p:blipFill>
            <p:spPr>
              <a:xfrm>
                <a:off x="8382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94" name="Picture 193" descr="small_frame_0060.png"/>
              <p:cNvPicPr>
                <a:picLocks noChangeAspect="1"/>
              </p:cNvPicPr>
              <p:nvPr/>
            </p:nvPicPr>
            <p:blipFill>
              <a:blip r:embed="rId14" cstate="print"/>
              <a:srcRect l="30303" t="24772" r="24242" b="8359"/>
              <a:stretch>
                <a:fillRect/>
              </a:stretch>
            </p:blipFill>
            <p:spPr>
              <a:xfrm>
                <a:off x="17526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95" name="Picture 194" descr="small_frame_0065.png"/>
              <p:cNvPicPr>
                <a:picLocks noChangeAspect="1"/>
              </p:cNvPicPr>
              <p:nvPr/>
            </p:nvPicPr>
            <p:blipFill>
              <a:blip r:embed="rId15" cstate="print"/>
              <a:srcRect l="33071" t="26923" r="25098" b="11538"/>
              <a:stretch>
                <a:fillRect/>
              </a:stretch>
            </p:blipFill>
            <p:spPr>
              <a:xfrm>
                <a:off x="25146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96" name="Picture 195" descr="small_frame_0085.png"/>
              <p:cNvPicPr>
                <a:picLocks noChangeAspect="1"/>
              </p:cNvPicPr>
              <p:nvPr/>
            </p:nvPicPr>
            <p:blipFill>
              <a:blip r:embed="rId16" cstate="print"/>
              <a:srcRect t="42162" r="64726" b="5946"/>
              <a:stretch>
                <a:fillRect/>
              </a:stretch>
            </p:blipFill>
            <p:spPr>
              <a:xfrm>
                <a:off x="34290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97" name="Picture 196" descr="small_frame_0095.png"/>
              <p:cNvPicPr>
                <a:picLocks noChangeAspect="1"/>
              </p:cNvPicPr>
              <p:nvPr/>
            </p:nvPicPr>
            <p:blipFill>
              <a:blip r:embed="rId17" cstate="print"/>
              <a:srcRect l="15378" t="21210" r="47713" b="10919"/>
              <a:stretch>
                <a:fillRect/>
              </a:stretch>
            </p:blipFill>
            <p:spPr>
              <a:xfrm>
                <a:off x="4419600" y="905256"/>
                <a:ext cx="914400" cy="1219200"/>
              </a:xfrm>
              <a:prstGeom prst="rect">
                <a:avLst/>
              </a:prstGeom>
            </p:spPr>
          </p:pic>
          <p:pic>
            <p:nvPicPr>
              <p:cNvPr id="198" name="Picture 197" descr="small_frame_0100.png"/>
              <p:cNvPicPr>
                <a:picLocks noChangeAspect="1"/>
              </p:cNvPicPr>
              <p:nvPr/>
            </p:nvPicPr>
            <p:blipFill>
              <a:blip r:embed="rId18" cstate="print"/>
              <a:srcRect l="11111" t="19155" r="47222" b="19548"/>
              <a:stretch>
                <a:fillRect/>
              </a:stretch>
            </p:blipFill>
            <p:spPr>
              <a:xfrm>
                <a:off x="50292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99" name="Picture 198" descr="small_frame_0105.png"/>
              <p:cNvPicPr>
                <a:picLocks noChangeAspect="1"/>
              </p:cNvPicPr>
              <p:nvPr/>
            </p:nvPicPr>
            <p:blipFill>
              <a:blip r:embed="rId19" cstate="print"/>
              <a:srcRect l="14501" t="23333" r="51662" b="23333"/>
              <a:stretch>
                <a:fillRect/>
              </a:stretch>
            </p:blipFill>
            <p:spPr>
              <a:xfrm>
                <a:off x="6096000" y="905256"/>
                <a:ext cx="1066800" cy="1219200"/>
              </a:xfrm>
              <a:prstGeom prst="rect">
                <a:avLst/>
              </a:prstGeom>
            </p:spPr>
          </p:pic>
          <p:pic>
            <p:nvPicPr>
              <p:cNvPr id="200" name="Picture 199" descr="small_frame_0110.png"/>
              <p:cNvPicPr>
                <a:picLocks noChangeAspect="1"/>
              </p:cNvPicPr>
              <p:nvPr/>
            </p:nvPicPr>
            <p:blipFill>
              <a:blip r:embed="rId20" cstate="print"/>
              <a:srcRect l="16435" t="12000" r="44895" b="24000"/>
              <a:stretch>
                <a:fillRect/>
              </a:stretch>
            </p:blipFill>
            <p:spPr>
              <a:xfrm>
                <a:off x="7162800" y="905256"/>
                <a:ext cx="1016000" cy="1219200"/>
              </a:xfrm>
              <a:prstGeom prst="rect">
                <a:avLst/>
              </a:prstGeom>
            </p:spPr>
          </p:pic>
          <p:pic>
            <p:nvPicPr>
              <p:cNvPr id="201" name="Picture 200" descr="small_frame_0115.png"/>
              <p:cNvPicPr>
                <a:picLocks noChangeAspect="1"/>
              </p:cNvPicPr>
              <p:nvPr/>
            </p:nvPicPr>
            <p:blipFill>
              <a:blip r:embed="rId21" cstate="print"/>
              <a:srcRect l="23258" t="31859" r="43420" b="19118"/>
              <a:stretch>
                <a:fillRect/>
              </a:stretch>
            </p:blipFill>
            <p:spPr>
              <a:xfrm>
                <a:off x="8001000" y="905256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6" name="Group 129"/>
            <p:cNvGrpSpPr/>
            <p:nvPr/>
          </p:nvGrpSpPr>
          <p:grpSpPr>
            <a:xfrm>
              <a:off x="304798" y="5603241"/>
              <a:ext cx="4197097" cy="566928"/>
              <a:chOff x="0" y="4648200"/>
              <a:chExt cx="9144000" cy="1219200"/>
            </a:xfrm>
          </p:grpSpPr>
          <p:pic>
            <p:nvPicPr>
              <p:cNvPr id="182" name="Picture 181" descr="frames0179.png"/>
              <p:cNvPicPr>
                <a:picLocks noChangeAspect="1"/>
              </p:cNvPicPr>
              <p:nvPr/>
            </p:nvPicPr>
            <p:blipFill>
              <a:blip r:embed="rId22" cstate="print"/>
              <a:srcRect l="65546" t="33922" r="4139" b="10433"/>
              <a:stretch>
                <a:fillRect/>
              </a:stretch>
            </p:blipFill>
            <p:spPr>
              <a:xfrm>
                <a:off x="8001000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83" name="Picture 182" descr="frames0160.png"/>
              <p:cNvPicPr>
                <a:picLocks noChangeAspect="1"/>
              </p:cNvPicPr>
              <p:nvPr/>
            </p:nvPicPr>
            <p:blipFill>
              <a:blip r:embed="rId23" cstate="print"/>
              <a:srcRect l="30765" r="17961" b="5882"/>
              <a:stretch>
                <a:fillRect/>
              </a:stretch>
            </p:blipFill>
            <p:spPr>
              <a:xfrm>
                <a:off x="6154137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84" name="Picture 183" descr="frames0165.png"/>
              <p:cNvPicPr>
                <a:picLocks noChangeAspect="1"/>
              </p:cNvPicPr>
              <p:nvPr/>
            </p:nvPicPr>
            <p:blipFill>
              <a:blip r:embed="rId24" cstate="print"/>
              <a:srcRect l="48713" t="8824" r="12830" b="20585"/>
              <a:stretch>
                <a:fillRect/>
              </a:stretch>
            </p:blipFill>
            <p:spPr>
              <a:xfrm>
                <a:off x="7077568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85" name="Picture 184" descr="frames0155.png"/>
              <p:cNvPicPr>
                <a:picLocks noChangeAspect="1"/>
              </p:cNvPicPr>
              <p:nvPr/>
            </p:nvPicPr>
            <p:blipFill>
              <a:blip r:embed="rId25" cstate="print"/>
              <a:srcRect l="26414" r="33965" b="27273"/>
              <a:stretch>
                <a:fillRect/>
              </a:stretch>
            </p:blipFill>
            <p:spPr>
              <a:xfrm>
                <a:off x="5230706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86" name="Picture 185" descr="frames0145.png"/>
              <p:cNvPicPr>
                <a:picLocks noChangeAspect="1"/>
              </p:cNvPicPr>
              <p:nvPr/>
            </p:nvPicPr>
            <p:blipFill>
              <a:blip r:embed="rId26" cstate="print"/>
              <a:srcRect l="17177" t="3695" r="47226" b="30964"/>
              <a:stretch>
                <a:fillRect/>
              </a:stretch>
            </p:blipFill>
            <p:spPr>
              <a:xfrm>
                <a:off x="4307275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87" name="Picture 186" descr="frames0125.png"/>
              <p:cNvPicPr>
                <a:picLocks noChangeAspect="1"/>
              </p:cNvPicPr>
              <p:nvPr/>
            </p:nvPicPr>
            <p:blipFill>
              <a:blip r:embed="rId27" cstate="print"/>
              <a:srcRect l="31131" t="35714" r="37738" b="7143"/>
              <a:stretch>
                <a:fillRect/>
              </a:stretch>
            </p:blipFill>
            <p:spPr>
              <a:xfrm>
                <a:off x="1846862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88" name="Picture 187" descr="frames0120.png"/>
              <p:cNvPicPr>
                <a:picLocks noChangeAspect="1"/>
              </p:cNvPicPr>
              <p:nvPr/>
            </p:nvPicPr>
            <p:blipFill>
              <a:blip r:embed="rId28" cstate="print"/>
              <a:srcRect l="30057" t="31035" r="39885" b="13793"/>
              <a:stretch>
                <a:fillRect/>
              </a:stretch>
            </p:blipFill>
            <p:spPr>
              <a:xfrm>
                <a:off x="923431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89" name="Picture 188" descr="frames0115.png"/>
              <p:cNvPicPr>
                <a:picLocks noChangeAspect="1"/>
              </p:cNvPicPr>
              <p:nvPr/>
            </p:nvPicPr>
            <p:blipFill>
              <a:blip r:embed="rId29" cstate="print"/>
              <a:srcRect l="32033" t="40387" r="41266" b="10601"/>
              <a:stretch>
                <a:fillRect/>
              </a:stretch>
            </p:blipFill>
            <p:spPr>
              <a:xfrm>
                <a:off x="0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90" name="Picture 189" descr="frames0135.png"/>
              <p:cNvPicPr>
                <a:picLocks noChangeAspect="1"/>
              </p:cNvPicPr>
              <p:nvPr/>
            </p:nvPicPr>
            <p:blipFill>
              <a:blip r:embed="rId30" cstate="print"/>
              <a:srcRect l="25901" t="34286" r="40405" b="3865"/>
              <a:stretch>
                <a:fillRect/>
              </a:stretch>
            </p:blipFill>
            <p:spPr>
              <a:xfrm>
                <a:off x="2770293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91" name="Picture 190" descr="frames0140.png"/>
              <p:cNvPicPr>
                <a:picLocks noChangeAspect="1"/>
              </p:cNvPicPr>
              <p:nvPr/>
            </p:nvPicPr>
            <p:blipFill>
              <a:blip r:embed="rId31" cstate="print"/>
              <a:srcRect l="21664" t="16817" r="48976" b="9243"/>
              <a:stretch>
                <a:fillRect/>
              </a:stretch>
            </p:blipFill>
            <p:spPr>
              <a:xfrm>
                <a:off x="3693724" y="4648200"/>
                <a:ext cx="833120" cy="1219200"/>
              </a:xfrm>
              <a:prstGeom prst="rect">
                <a:avLst/>
              </a:prstGeom>
            </p:spPr>
          </p:pic>
        </p:grpSp>
        <p:sp>
          <p:nvSpPr>
            <p:cNvPr id="181" name="Rounded Rectangle 180"/>
            <p:cNvSpPr/>
            <p:nvPr/>
          </p:nvSpPr>
          <p:spPr>
            <a:xfrm>
              <a:off x="228600" y="3886200"/>
              <a:ext cx="4343400" cy="2895600"/>
            </a:xfrm>
            <a:prstGeom prst="round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214"/>
          <p:cNvGrpSpPr/>
          <p:nvPr/>
        </p:nvGrpSpPr>
        <p:grpSpPr>
          <a:xfrm>
            <a:off x="4572000" y="1066800"/>
            <a:ext cx="4343400" cy="2895600"/>
            <a:chOff x="4648200" y="3886200"/>
            <a:chExt cx="4343400" cy="2895600"/>
          </a:xfrm>
        </p:grpSpPr>
        <p:grpSp>
          <p:nvGrpSpPr>
            <p:cNvPr id="8" name="Group 220"/>
            <p:cNvGrpSpPr>
              <a:grpSpLocks noChangeAspect="1"/>
            </p:cNvGrpSpPr>
            <p:nvPr/>
          </p:nvGrpSpPr>
          <p:grpSpPr>
            <a:xfrm>
              <a:off x="4724400" y="5638800"/>
              <a:ext cx="4197096" cy="559613"/>
              <a:chOff x="0" y="2743200"/>
              <a:chExt cx="9144000" cy="1219200"/>
            </a:xfrm>
          </p:grpSpPr>
          <p:pic>
            <p:nvPicPr>
              <p:cNvPr id="245" name="Picture 244" descr="frames0000.jpg"/>
              <p:cNvPicPr>
                <a:picLocks noChangeAspect="1"/>
              </p:cNvPicPr>
              <p:nvPr/>
            </p:nvPicPr>
            <p:blipFill>
              <a:blip r:embed="rId32" cstate="print"/>
              <a:srcRect l="64063" t="27778" r="12500" b="27778"/>
              <a:stretch>
                <a:fillRect/>
              </a:stretch>
            </p:blipFill>
            <p:spPr>
              <a:xfrm>
                <a:off x="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6" name="Picture 245" descr="frames0141.jpg"/>
              <p:cNvPicPr>
                <a:picLocks noChangeAspect="1"/>
              </p:cNvPicPr>
              <p:nvPr/>
            </p:nvPicPr>
            <p:blipFill>
              <a:blip r:embed="rId33" cstate="print"/>
              <a:srcRect l="54688" t="22222" r="21875" b="33333"/>
              <a:stretch>
                <a:fillRect/>
              </a:stretch>
            </p:blipFill>
            <p:spPr>
              <a:xfrm>
                <a:off x="889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7" name="Picture 246" descr="frames0182.jpg"/>
              <p:cNvPicPr>
                <a:picLocks noChangeAspect="1"/>
              </p:cNvPicPr>
              <p:nvPr/>
            </p:nvPicPr>
            <p:blipFill>
              <a:blip r:embed="rId34" cstate="print"/>
              <a:srcRect l="42188" t="22222" r="34375" b="33333"/>
              <a:stretch>
                <a:fillRect/>
              </a:stretch>
            </p:blipFill>
            <p:spPr>
              <a:xfrm>
                <a:off x="1778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8" name="Picture 247" descr="frames0264.jpg"/>
              <p:cNvPicPr>
                <a:picLocks noChangeAspect="1"/>
              </p:cNvPicPr>
              <p:nvPr/>
            </p:nvPicPr>
            <p:blipFill>
              <a:blip r:embed="rId35" cstate="print"/>
              <a:srcRect l="45313" t="22222" r="31250" b="33333"/>
              <a:stretch>
                <a:fillRect/>
              </a:stretch>
            </p:blipFill>
            <p:spPr>
              <a:xfrm>
                <a:off x="2667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9" name="Picture 248" descr="frames0301.jpg"/>
              <p:cNvPicPr>
                <a:picLocks noChangeAspect="1"/>
              </p:cNvPicPr>
              <p:nvPr/>
            </p:nvPicPr>
            <p:blipFill>
              <a:blip r:embed="rId36" cstate="print"/>
              <a:srcRect l="43750" t="30556" r="32813" b="25000"/>
              <a:stretch>
                <a:fillRect/>
              </a:stretch>
            </p:blipFill>
            <p:spPr>
              <a:xfrm>
                <a:off x="3556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50" name="Picture 249" descr="frames0309.jpg"/>
              <p:cNvPicPr>
                <a:picLocks noChangeAspect="1"/>
              </p:cNvPicPr>
              <p:nvPr/>
            </p:nvPicPr>
            <p:blipFill>
              <a:blip r:embed="rId37" cstate="print"/>
              <a:srcRect l="48438" t="16667" r="28125" b="38889"/>
              <a:stretch>
                <a:fillRect/>
              </a:stretch>
            </p:blipFill>
            <p:spPr>
              <a:xfrm>
                <a:off x="4445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51" name="Picture 250" descr="frames0312.jpg"/>
              <p:cNvPicPr>
                <a:picLocks noChangeAspect="1"/>
              </p:cNvPicPr>
              <p:nvPr/>
            </p:nvPicPr>
            <p:blipFill>
              <a:blip r:embed="rId38" cstate="print"/>
              <a:srcRect l="50000" t="8333" r="26563" b="47222"/>
              <a:stretch>
                <a:fillRect/>
              </a:stretch>
            </p:blipFill>
            <p:spPr>
              <a:xfrm>
                <a:off x="5334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52" name="Picture 251" descr="frames0322.jpg"/>
              <p:cNvPicPr>
                <a:picLocks noChangeAspect="1"/>
              </p:cNvPicPr>
              <p:nvPr/>
            </p:nvPicPr>
            <p:blipFill>
              <a:blip r:embed="rId39" cstate="print"/>
              <a:srcRect l="51563" t="19444" r="25000" b="36111"/>
              <a:stretch>
                <a:fillRect/>
              </a:stretch>
            </p:blipFill>
            <p:spPr>
              <a:xfrm>
                <a:off x="6223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53" name="Picture 252" descr="frames0329.jpg"/>
              <p:cNvPicPr>
                <a:picLocks noChangeAspect="1"/>
              </p:cNvPicPr>
              <p:nvPr/>
            </p:nvPicPr>
            <p:blipFill>
              <a:blip r:embed="rId40" cstate="print"/>
              <a:srcRect l="43750" t="30556" r="32813" b="25000"/>
              <a:stretch>
                <a:fillRect/>
              </a:stretch>
            </p:blipFill>
            <p:spPr>
              <a:xfrm>
                <a:off x="7112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54" name="Picture 253" descr="frames0338.jpg"/>
              <p:cNvPicPr>
                <a:picLocks noChangeAspect="1"/>
              </p:cNvPicPr>
              <p:nvPr/>
            </p:nvPicPr>
            <p:blipFill>
              <a:blip r:embed="rId41" cstate="print"/>
              <a:srcRect l="46875" t="38889" r="29688" b="16667"/>
              <a:stretch>
                <a:fillRect/>
              </a:stretch>
            </p:blipFill>
            <p:spPr>
              <a:xfrm>
                <a:off x="8001000" y="27432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9" name="Group 209"/>
            <p:cNvGrpSpPr/>
            <p:nvPr/>
          </p:nvGrpSpPr>
          <p:grpSpPr>
            <a:xfrm>
              <a:off x="4724400" y="4953000"/>
              <a:ext cx="4190997" cy="558800"/>
              <a:chOff x="0" y="5334000"/>
              <a:chExt cx="9144000" cy="1219200"/>
            </a:xfrm>
          </p:grpSpPr>
          <p:pic>
            <p:nvPicPr>
              <p:cNvPr id="235" name="Picture 234" descr="frames0000.jpg"/>
              <p:cNvPicPr>
                <a:picLocks noChangeAspect="1"/>
              </p:cNvPicPr>
              <p:nvPr/>
            </p:nvPicPr>
            <p:blipFill>
              <a:blip r:embed="rId42" cstate="print"/>
              <a:srcRect l="33203" t="13889" r="37500" b="30555"/>
              <a:stretch>
                <a:fillRect/>
              </a:stretch>
            </p:blipFill>
            <p:spPr>
              <a:xfrm>
                <a:off x="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6" name="Picture 235" descr="frames0090.jpg"/>
              <p:cNvPicPr>
                <a:picLocks noChangeAspect="1"/>
              </p:cNvPicPr>
              <p:nvPr/>
            </p:nvPicPr>
            <p:blipFill>
              <a:blip r:embed="rId43" cstate="print"/>
              <a:srcRect l="33203" t="17361" r="37500" b="27084"/>
              <a:stretch>
                <a:fillRect/>
              </a:stretch>
            </p:blipFill>
            <p:spPr>
              <a:xfrm>
                <a:off x="889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7" name="Picture 236" descr="frames0140.jpg"/>
              <p:cNvPicPr>
                <a:picLocks noChangeAspect="1"/>
              </p:cNvPicPr>
              <p:nvPr/>
            </p:nvPicPr>
            <p:blipFill>
              <a:blip r:embed="rId44" cstate="print"/>
              <a:srcRect l="41016" t="23611" r="29687" b="20833"/>
              <a:stretch>
                <a:fillRect/>
              </a:stretch>
            </p:blipFill>
            <p:spPr>
              <a:xfrm>
                <a:off x="1778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8" name="Picture 237" descr="frames0160.jpg"/>
              <p:cNvPicPr>
                <a:picLocks noChangeAspect="1"/>
              </p:cNvPicPr>
              <p:nvPr/>
            </p:nvPicPr>
            <p:blipFill>
              <a:blip r:embed="rId45" cstate="print"/>
              <a:srcRect l="39062" t="20834" r="31641" b="23611"/>
              <a:stretch>
                <a:fillRect/>
              </a:stretch>
            </p:blipFill>
            <p:spPr>
              <a:xfrm>
                <a:off x="2667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9" name="Picture 238" descr="frames0184.jpg"/>
              <p:cNvPicPr>
                <a:picLocks noChangeAspect="1"/>
              </p:cNvPicPr>
              <p:nvPr/>
            </p:nvPicPr>
            <p:blipFill>
              <a:blip r:embed="rId46" cstate="print"/>
              <a:srcRect l="42969" t="27083" r="27734" b="17361"/>
              <a:stretch>
                <a:fillRect/>
              </a:stretch>
            </p:blipFill>
            <p:spPr>
              <a:xfrm>
                <a:off x="3556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0" name="Picture 239" descr="frames0192.jpg"/>
              <p:cNvPicPr>
                <a:picLocks noChangeAspect="1"/>
              </p:cNvPicPr>
              <p:nvPr/>
            </p:nvPicPr>
            <p:blipFill>
              <a:blip r:embed="rId47" cstate="print"/>
              <a:srcRect l="43359" t="24306" r="27344" b="20139"/>
              <a:stretch>
                <a:fillRect/>
              </a:stretch>
            </p:blipFill>
            <p:spPr>
              <a:xfrm>
                <a:off x="4445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1" name="Picture 240" descr="frames0198.jpg"/>
              <p:cNvPicPr>
                <a:picLocks noChangeAspect="1"/>
              </p:cNvPicPr>
              <p:nvPr/>
            </p:nvPicPr>
            <p:blipFill>
              <a:blip r:embed="rId48" cstate="print"/>
              <a:srcRect l="41406" t="17361" r="29297" b="27083"/>
              <a:stretch>
                <a:fillRect/>
              </a:stretch>
            </p:blipFill>
            <p:spPr>
              <a:xfrm>
                <a:off x="5334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2" name="Picture 241" descr="frames0203.jpg"/>
              <p:cNvPicPr>
                <a:picLocks noChangeAspect="1"/>
              </p:cNvPicPr>
              <p:nvPr/>
            </p:nvPicPr>
            <p:blipFill>
              <a:blip r:embed="rId49" cstate="print"/>
              <a:srcRect l="37109" t="17361" r="33594" b="27083"/>
              <a:stretch>
                <a:fillRect/>
              </a:stretch>
            </p:blipFill>
            <p:spPr>
              <a:xfrm>
                <a:off x="6223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3" name="Picture 242" descr="frames0216.jpg"/>
              <p:cNvPicPr>
                <a:picLocks noChangeAspect="1"/>
              </p:cNvPicPr>
              <p:nvPr/>
            </p:nvPicPr>
            <p:blipFill>
              <a:blip r:embed="rId50" cstate="print"/>
              <a:srcRect l="42969" t="17361" r="27734" b="27084"/>
              <a:stretch>
                <a:fillRect/>
              </a:stretch>
            </p:blipFill>
            <p:spPr>
              <a:xfrm>
                <a:off x="7112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44" name="Picture 243" descr="frames0232.jpg"/>
              <p:cNvPicPr>
                <a:picLocks noChangeAspect="1"/>
              </p:cNvPicPr>
              <p:nvPr/>
            </p:nvPicPr>
            <p:blipFill>
              <a:blip r:embed="rId51" cstate="print"/>
              <a:srcRect l="44922" t="17361" r="25781" b="27083"/>
              <a:stretch>
                <a:fillRect/>
              </a:stretch>
            </p:blipFill>
            <p:spPr>
              <a:xfrm>
                <a:off x="8001000" y="53340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10" name="Group 101"/>
            <p:cNvGrpSpPr>
              <a:grpSpLocks noChangeAspect="1"/>
            </p:cNvGrpSpPr>
            <p:nvPr/>
          </p:nvGrpSpPr>
          <p:grpSpPr>
            <a:xfrm>
              <a:off x="4724400" y="4267200"/>
              <a:ext cx="4197096" cy="562193"/>
              <a:chOff x="0" y="1975578"/>
              <a:chExt cx="9144000" cy="1224822"/>
            </a:xfrm>
          </p:grpSpPr>
          <p:pic>
            <p:nvPicPr>
              <p:cNvPr id="225" name="Picture 224" descr="frame0180.jpg"/>
              <p:cNvPicPr>
                <a:picLocks noChangeAspect="1"/>
              </p:cNvPicPr>
              <p:nvPr/>
            </p:nvPicPr>
            <p:blipFill>
              <a:blip r:embed="rId52" cstate="print"/>
              <a:srcRect l="32420" t="24840" r="29622" b="3704"/>
              <a:stretch>
                <a:fillRect/>
              </a:stretch>
            </p:blipFill>
            <p:spPr>
              <a:xfrm>
                <a:off x="889000" y="1981168"/>
                <a:ext cx="1143000" cy="1219232"/>
              </a:xfrm>
              <a:prstGeom prst="rect">
                <a:avLst/>
              </a:prstGeom>
            </p:spPr>
          </p:pic>
          <p:pic>
            <p:nvPicPr>
              <p:cNvPr id="226" name="Picture 225" descr="frame0095.jpg"/>
              <p:cNvPicPr>
                <a:picLocks noChangeAspect="1"/>
              </p:cNvPicPr>
              <p:nvPr/>
            </p:nvPicPr>
            <p:blipFill>
              <a:blip r:embed="rId53" cstate="print"/>
              <a:srcRect l="27076" t="5291" r="26548" b="7407"/>
              <a:stretch>
                <a:fillRect/>
              </a:stretch>
            </p:blipFill>
            <p:spPr>
              <a:xfrm>
                <a:off x="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7" name="Picture 226" descr="frame0420.jpg"/>
              <p:cNvPicPr>
                <a:picLocks noChangeAspect="1"/>
              </p:cNvPicPr>
              <p:nvPr/>
            </p:nvPicPr>
            <p:blipFill>
              <a:blip r:embed="rId54" cstate="print"/>
              <a:srcRect l="34103" t="26621" r="29007" b="3936"/>
              <a:stretch>
                <a:fillRect/>
              </a:stretch>
            </p:blipFill>
            <p:spPr>
              <a:xfrm>
                <a:off x="1778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8" name="Picture 227" descr="frame0720.jpg"/>
              <p:cNvPicPr>
                <a:picLocks noChangeAspect="1"/>
              </p:cNvPicPr>
              <p:nvPr/>
            </p:nvPicPr>
            <p:blipFill>
              <a:blip r:embed="rId55" cstate="print"/>
              <a:srcRect l="28857" t="23148" r="31793" b="2777"/>
              <a:stretch>
                <a:fillRect/>
              </a:stretch>
            </p:blipFill>
            <p:spPr>
              <a:xfrm>
                <a:off x="2667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9" name="Picture 228" descr="frame0750.jpg"/>
              <p:cNvPicPr>
                <a:picLocks noChangeAspect="1"/>
              </p:cNvPicPr>
              <p:nvPr/>
            </p:nvPicPr>
            <p:blipFill>
              <a:blip r:embed="rId56" cstate="print"/>
              <a:srcRect l="31480" t="18519" r="29171" b="7407"/>
              <a:stretch>
                <a:fillRect/>
              </a:stretch>
            </p:blipFill>
            <p:spPr>
              <a:xfrm>
                <a:off x="3556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0" name="Picture 229" descr="frame0780.jpg"/>
              <p:cNvPicPr>
                <a:picLocks noChangeAspect="1"/>
              </p:cNvPicPr>
              <p:nvPr/>
            </p:nvPicPr>
            <p:blipFill>
              <a:blip r:embed="rId57" cstate="print"/>
              <a:srcRect l="28856" t="18519" r="31794" b="7407"/>
              <a:stretch>
                <a:fillRect/>
              </a:stretch>
            </p:blipFill>
            <p:spPr>
              <a:xfrm>
                <a:off x="4445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1" name="Picture 230" descr="frame0951.jpg"/>
              <p:cNvPicPr>
                <a:picLocks noChangeAspect="1"/>
              </p:cNvPicPr>
              <p:nvPr/>
            </p:nvPicPr>
            <p:blipFill>
              <a:blip r:embed="rId58" cstate="print"/>
              <a:srcRect l="26045" t="14574" r="28783"/>
              <a:stretch>
                <a:fillRect/>
              </a:stretch>
            </p:blipFill>
            <p:spPr>
              <a:xfrm>
                <a:off x="5334000" y="1975578"/>
                <a:ext cx="1143000" cy="1224822"/>
              </a:xfrm>
              <a:prstGeom prst="rect">
                <a:avLst/>
              </a:prstGeom>
            </p:spPr>
          </p:pic>
          <p:pic>
            <p:nvPicPr>
              <p:cNvPr id="232" name="Picture 231" descr="frame1000.jpg"/>
              <p:cNvPicPr>
                <a:picLocks noChangeAspect="1"/>
              </p:cNvPicPr>
              <p:nvPr/>
            </p:nvPicPr>
            <p:blipFill>
              <a:blip r:embed="rId59" cstate="print"/>
              <a:srcRect l="25184" t="5556" r="27597" b="5556"/>
              <a:stretch>
                <a:fillRect/>
              </a:stretch>
            </p:blipFill>
            <p:spPr>
              <a:xfrm>
                <a:off x="6223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3" name="Picture 232" descr="frame1044.jpg"/>
              <p:cNvPicPr>
                <a:picLocks noChangeAspect="1"/>
              </p:cNvPicPr>
              <p:nvPr/>
            </p:nvPicPr>
            <p:blipFill>
              <a:blip r:embed="rId60" cstate="print"/>
              <a:srcRect l="33998" t="20000" r="23505"/>
              <a:stretch>
                <a:fillRect/>
              </a:stretch>
            </p:blipFill>
            <p:spPr>
              <a:xfrm>
                <a:off x="7112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4" name="Picture 233" descr="frame1079.jpg"/>
              <p:cNvPicPr>
                <a:picLocks noChangeAspect="1"/>
              </p:cNvPicPr>
              <p:nvPr/>
            </p:nvPicPr>
            <p:blipFill>
              <a:blip r:embed="rId61" cstate="print"/>
              <a:srcRect l="28857" t="18519" r="31794" b="7407"/>
              <a:stretch>
                <a:fillRect/>
              </a:stretch>
            </p:blipFill>
            <p:spPr>
              <a:xfrm>
                <a:off x="8001000" y="19812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11" name="Group 170"/>
            <p:cNvGrpSpPr/>
            <p:nvPr/>
          </p:nvGrpSpPr>
          <p:grpSpPr>
            <a:xfrm rot="16200000">
              <a:off x="6629400" y="6477001"/>
              <a:ext cx="381000" cy="76200"/>
              <a:chOff x="1752601" y="1381533"/>
              <a:chExt cx="381000" cy="76200"/>
            </a:xfrm>
          </p:grpSpPr>
          <p:sp>
            <p:nvSpPr>
              <p:cNvPr id="222" name="Oval 79"/>
              <p:cNvSpPr>
                <a:spLocks noChangeArrowheads="1"/>
              </p:cNvSpPr>
              <p:nvPr/>
            </p:nvSpPr>
            <p:spPr bwMode="auto">
              <a:xfrm flipH="1">
                <a:off x="20574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Oval 80"/>
              <p:cNvSpPr>
                <a:spLocks noChangeArrowheads="1"/>
              </p:cNvSpPr>
              <p:nvPr/>
            </p:nvSpPr>
            <p:spPr bwMode="auto">
              <a:xfrm flipH="1">
                <a:off x="19050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Oval 81"/>
              <p:cNvSpPr>
                <a:spLocks noChangeArrowheads="1"/>
              </p:cNvSpPr>
              <p:nvPr/>
            </p:nvSpPr>
            <p:spPr bwMode="auto">
              <a:xfrm flipH="1">
                <a:off x="17526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20" name="TextBox 219"/>
            <p:cNvSpPr txBox="1"/>
            <p:nvPr/>
          </p:nvSpPr>
          <p:spPr>
            <a:xfrm>
              <a:off x="5829300" y="38862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negative examples </a:t>
              </a:r>
              <a:endParaRPr lang="en-US" dirty="0"/>
            </a:p>
          </p:txBody>
        </p:sp>
        <p:sp>
          <p:nvSpPr>
            <p:cNvPr id="221" name="Rounded Rectangle 220"/>
            <p:cNvSpPr/>
            <p:nvPr/>
          </p:nvSpPr>
          <p:spPr>
            <a:xfrm>
              <a:off x="4648200" y="3886200"/>
              <a:ext cx="4343400" cy="28956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5" name="Slide Number Placeholder 134"/>
          <p:cNvSpPr txBox="1">
            <a:spLocks/>
          </p:cNvSpPr>
          <p:nvPr/>
        </p:nvSpPr>
        <p:spPr>
          <a:xfrm>
            <a:off x="6477000" y="3384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42310-8DBF-4CAF-BCEC-7AEF1A3269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2" name="Group 256"/>
          <p:cNvGrpSpPr/>
          <p:nvPr/>
        </p:nvGrpSpPr>
        <p:grpSpPr>
          <a:xfrm>
            <a:off x="228600" y="4572000"/>
            <a:ext cx="8763000" cy="2057400"/>
            <a:chOff x="228600" y="4572000"/>
            <a:chExt cx="8763000" cy="2057400"/>
          </a:xfrm>
        </p:grpSpPr>
        <p:sp>
          <p:nvSpPr>
            <p:cNvPr id="258" name="Rounded Rectangle 257"/>
            <p:cNvSpPr/>
            <p:nvPr/>
          </p:nvSpPr>
          <p:spPr>
            <a:xfrm>
              <a:off x="228600" y="4853959"/>
              <a:ext cx="8763000" cy="1775441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Freeform 258"/>
            <p:cNvSpPr/>
            <p:nvPr/>
          </p:nvSpPr>
          <p:spPr>
            <a:xfrm>
              <a:off x="6629400" y="4724400"/>
              <a:ext cx="1019504" cy="381547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Freeform 259"/>
            <p:cNvSpPr/>
            <p:nvPr/>
          </p:nvSpPr>
          <p:spPr>
            <a:xfrm>
              <a:off x="5029200" y="4724400"/>
              <a:ext cx="1019504" cy="381547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6705600" y="5486400"/>
              <a:ext cx="1295400" cy="1066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4648200" y="5486400"/>
              <a:ext cx="1676400" cy="1066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1524000" y="5486400"/>
              <a:ext cx="1981200" cy="1066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85"/>
            <p:cNvGrpSpPr/>
            <p:nvPr/>
          </p:nvGrpSpPr>
          <p:grpSpPr>
            <a:xfrm>
              <a:off x="533400" y="4800600"/>
              <a:ext cx="422675" cy="463723"/>
              <a:chOff x="533400" y="2667000"/>
              <a:chExt cx="422675" cy="463723"/>
            </a:xfrm>
          </p:grpSpPr>
          <p:sp>
            <p:nvSpPr>
              <p:cNvPr id="287" name="TextBox 286"/>
              <p:cNvSpPr txBox="1"/>
              <p:nvPr/>
            </p:nvSpPr>
            <p:spPr>
              <a:xfrm>
                <a:off x="533400" y="2761391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288" name="TextBox 287"/>
              <p:cNvSpPr txBox="1"/>
              <p:nvPr/>
            </p:nvSpPr>
            <p:spPr>
              <a:xfrm>
                <a:off x="607811" y="2667000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14" name="Group 186"/>
            <p:cNvGrpSpPr/>
            <p:nvPr/>
          </p:nvGrpSpPr>
          <p:grpSpPr>
            <a:xfrm>
              <a:off x="7798050" y="4800600"/>
              <a:ext cx="583950" cy="463723"/>
              <a:chOff x="7798050" y="2667000"/>
              <a:chExt cx="583950" cy="463723"/>
            </a:xfrm>
          </p:grpSpPr>
          <p:sp>
            <p:nvSpPr>
              <p:cNvPr id="285" name="TextBox 284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286" name="TextBox 285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cxnSp>
          <p:nvCxnSpPr>
            <p:cNvPr id="266" name="Straight Arrow Connector 265"/>
            <p:cNvCxnSpPr>
              <a:endCxn id="278" idx="4"/>
            </p:cNvCxnSpPr>
            <p:nvPr/>
          </p:nvCxnSpPr>
          <p:spPr>
            <a:xfrm rot="5400000" flipH="1" flipV="1">
              <a:off x="5300052" y="5332040"/>
              <a:ext cx="308721" cy="158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Arrow Connector 266"/>
            <p:cNvCxnSpPr>
              <a:endCxn id="279" idx="4"/>
            </p:cNvCxnSpPr>
            <p:nvPr/>
          </p:nvCxnSpPr>
          <p:spPr>
            <a:xfrm rot="5400000" flipH="1" flipV="1">
              <a:off x="6972054" y="5332040"/>
              <a:ext cx="308721" cy="158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8" name="Picture 267" descr="latex-image-1.pdf"/>
            <p:cNvPicPr>
              <a:picLocks noChangeAspect="1"/>
            </p:cNvPicPr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175641" y="5185035"/>
              <a:ext cx="183931" cy="213360"/>
            </a:xfrm>
            <a:prstGeom prst="rect">
              <a:avLst/>
            </a:prstGeom>
          </p:spPr>
        </p:pic>
        <p:sp>
          <p:nvSpPr>
            <p:cNvPr id="269" name="Freeform 268"/>
            <p:cNvSpPr/>
            <p:nvPr/>
          </p:nvSpPr>
          <p:spPr>
            <a:xfrm>
              <a:off x="2028496" y="4724400"/>
              <a:ext cx="1019504" cy="381547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0" name="Picture 269" descr="latex-image-1.pdf"/>
            <p:cNvPicPr>
              <a:picLocks noChangeAspect="1"/>
            </p:cNvPicPr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399323" y="4876800"/>
              <a:ext cx="191477" cy="150446"/>
            </a:xfrm>
            <a:prstGeom prst="rect">
              <a:avLst/>
            </a:prstGeom>
            <a:noFill/>
          </p:spPr>
        </p:pic>
        <p:pic>
          <p:nvPicPr>
            <p:cNvPr id="271" name="Picture 270" descr="latex-image-1.pdf"/>
            <p:cNvPicPr>
              <a:picLocks noChangeAspect="1"/>
            </p:cNvPicPr>
            <p:nvPr/>
          </p:nvPicPr>
          <p:blipFill>
            <a:blip r:embed="rId6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5449614" y="4909138"/>
              <a:ext cx="200752" cy="152295"/>
            </a:xfrm>
            <a:prstGeom prst="rect">
              <a:avLst/>
            </a:prstGeom>
            <a:noFill/>
          </p:spPr>
        </p:pic>
        <p:pic>
          <p:nvPicPr>
            <p:cNvPr id="272" name="Picture 271" descr="latex-image-1.pdf"/>
            <p:cNvPicPr>
              <a:picLocks noChangeAspect="1"/>
            </p:cNvPicPr>
            <p:nvPr/>
          </p:nvPicPr>
          <p:blipFill>
            <a:blip r:embed="rId6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7053241" y="4909138"/>
              <a:ext cx="197726" cy="149999"/>
            </a:xfrm>
            <a:prstGeom prst="rect">
              <a:avLst/>
            </a:prstGeom>
            <a:noFill/>
          </p:spPr>
        </p:pic>
        <p:cxnSp>
          <p:nvCxnSpPr>
            <p:cNvPr id="273" name="Straight Arrow Connector 272"/>
            <p:cNvCxnSpPr/>
            <p:nvPr/>
          </p:nvCxnSpPr>
          <p:spPr>
            <a:xfrm rot="5400000">
              <a:off x="-228025" y="5790625"/>
              <a:ext cx="1371600" cy="115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4" name="Picture 273" descr="latex-image-1.pdf"/>
            <p:cNvPicPr>
              <a:picLocks noChangeAspect="1"/>
            </p:cNvPicPr>
            <p:nvPr/>
          </p:nvPicPr>
          <p:blipFill>
            <a:blip r:embed="rId6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7193028" y="5240214"/>
              <a:ext cx="191289" cy="213360"/>
            </a:xfrm>
            <a:prstGeom prst="rect">
              <a:avLst/>
            </a:prstGeom>
          </p:spPr>
        </p:pic>
        <p:pic>
          <p:nvPicPr>
            <p:cNvPr id="275" name="Picture 274" descr="latex-image-1.pdf"/>
            <p:cNvPicPr>
              <a:picLocks noChangeAspect="1"/>
            </p:cNvPicPr>
            <p:nvPr/>
          </p:nvPicPr>
          <p:blipFill>
            <a:blip r:embed="rId6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5498700" y="5240214"/>
              <a:ext cx="191289" cy="213360"/>
            </a:xfrm>
            <a:prstGeom prst="rect">
              <a:avLst/>
            </a:prstGeom>
          </p:spPr>
        </p:pic>
        <p:cxnSp>
          <p:nvCxnSpPr>
            <p:cNvPr id="276" name="Straight Arrow Connector 275"/>
            <p:cNvCxnSpPr/>
            <p:nvPr/>
          </p:nvCxnSpPr>
          <p:spPr>
            <a:xfrm>
              <a:off x="457200" y="51054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Oval 276"/>
            <p:cNvSpPr/>
            <p:nvPr/>
          </p:nvSpPr>
          <p:spPr>
            <a:xfrm>
              <a:off x="2392680" y="5078356"/>
              <a:ext cx="99323" cy="99323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5404750" y="5078356"/>
              <a:ext cx="99323" cy="99323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7076752" y="5078356"/>
              <a:ext cx="99323" cy="99323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0" name="Picture 279" descr="latex-image-1.pdf"/>
            <p:cNvPicPr>
              <a:picLocks noChangeAspect="1"/>
            </p:cNvPicPr>
            <p:nvPr/>
          </p:nvPicPr>
          <p:blipFill>
            <a:blip r:embed="rId68" cstate="print">
              <a:alphaModFix/>
            </a:blip>
            <a:stretch>
              <a:fillRect/>
            </a:stretch>
          </p:blipFill>
          <p:spPr>
            <a:xfrm>
              <a:off x="4267200" y="6248400"/>
              <a:ext cx="266065" cy="2251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1" name="Picture 280" descr="latex-image-1.pdf"/>
            <p:cNvPicPr>
              <a:picLocks noChangeAspect="1"/>
            </p:cNvPicPr>
            <p:nvPr/>
          </p:nvPicPr>
          <p:blipFill>
            <a:blip r:embed="rId69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8001000" y="6248400"/>
              <a:ext cx="275896" cy="227615"/>
            </a:xfrm>
            <a:prstGeom prst="rect">
              <a:avLst/>
            </a:prstGeom>
          </p:spPr>
        </p:pic>
        <p:pic>
          <p:nvPicPr>
            <p:cNvPr id="282" name="Picture 281" descr="latex-image-1.pdf"/>
            <p:cNvPicPr>
              <a:picLocks noChangeAspect="1"/>
            </p:cNvPicPr>
            <p:nvPr/>
          </p:nvPicPr>
          <p:blipFill>
            <a:blip r:embed="rId70" cstate="print">
              <a:alphaModFix/>
            </a:blip>
            <a:stretch>
              <a:fillRect/>
            </a:stretch>
          </p:blipFill>
          <p:spPr>
            <a:xfrm>
              <a:off x="1219200" y="6248400"/>
              <a:ext cx="266700" cy="225669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283" name="Straight Arrow Connector 282"/>
            <p:cNvCxnSpPr/>
            <p:nvPr/>
          </p:nvCxnSpPr>
          <p:spPr>
            <a:xfrm rot="5400000" flipH="1" flipV="1">
              <a:off x="2286012" y="5330070"/>
              <a:ext cx="308720" cy="3941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TextBox 283"/>
            <p:cNvSpPr txBox="1"/>
            <p:nvPr/>
          </p:nvSpPr>
          <p:spPr>
            <a:xfrm>
              <a:off x="7265680" y="4572000"/>
              <a:ext cx="1649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latin typeface="Lucida Sans"/>
                  <a:cs typeface="Lucida Sans"/>
                </a:rPr>
                <a:t>Activity Model</a:t>
              </a:r>
              <a:endParaRPr lang="en-US" sz="1400" b="1" i="1" dirty="0">
                <a:latin typeface="Lucida Sans"/>
                <a:cs typeface="Lucida Sans"/>
              </a:endParaRPr>
            </a:p>
          </p:txBody>
        </p:sp>
      </p:grpSp>
      <p:sp>
        <p:nvSpPr>
          <p:cNvPr id="118" name="Rectangle 117"/>
          <p:cNvSpPr/>
          <p:nvPr/>
        </p:nvSpPr>
        <p:spPr>
          <a:xfrm>
            <a:off x="6705600" y="5487054"/>
            <a:ext cx="1333542" cy="1066146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648200" y="5514408"/>
            <a:ext cx="1734353" cy="1048501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1524816" y="5487195"/>
            <a:ext cx="1970900" cy="104850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Learning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1" name="Content Placeholder 71"/>
          <p:cNvSpPr txBox="1">
            <a:spLocks/>
          </p:cNvSpPr>
          <p:nvPr/>
        </p:nvSpPr>
        <p:spPr>
          <a:xfrm>
            <a:off x="1371600" y="1447800"/>
            <a:ext cx="5486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 segment appearance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Temporal arrangement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1545771"/>
            <a:ext cx="381000" cy="359229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7000" y="2133600"/>
            <a:ext cx="660400" cy="3048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28600" y="14579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Learn: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228600" y="9906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Goal</a:t>
            </a:r>
            <a:endParaRPr lang="en-US" sz="2800" b="1" i="1" dirty="0"/>
          </a:p>
        </p:txBody>
      </p: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20" name="Slide Number Placeholder 80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42310-8DBF-4CAF-BCEC-7AEF1A3269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38" name="Group 237"/>
          <p:cNvGrpSpPr/>
          <p:nvPr/>
        </p:nvGrpSpPr>
        <p:grpSpPr>
          <a:xfrm>
            <a:off x="228600" y="4572000"/>
            <a:ext cx="8763000" cy="2057400"/>
            <a:chOff x="228600" y="4572000"/>
            <a:chExt cx="8763000" cy="2057400"/>
          </a:xfrm>
        </p:grpSpPr>
        <p:sp>
          <p:nvSpPr>
            <p:cNvPr id="239" name="Rounded Rectangle 238"/>
            <p:cNvSpPr/>
            <p:nvPr/>
          </p:nvSpPr>
          <p:spPr>
            <a:xfrm>
              <a:off x="228600" y="4853959"/>
              <a:ext cx="8763000" cy="1775441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Freeform 239"/>
            <p:cNvSpPr/>
            <p:nvPr/>
          </p:nvSpPr>
          <p:spPr>
            <a:xfrm>
              <a:off x="6629400" y="4724400"/>
              <a:ext cx="1019504" cy="381547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Freeform 240"/>
            <p:cNvSpPr/>
            <p:nvPr/>
          </p:nvSpPr>
          <p:spPr>
            <a:xfrm>
              <a:off x="5029200" y="4724400"/>
              <a:ext cx="1019504" cy="381547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6705600" y="5486400"/>
              <a:ext cx="1295400" cy="1066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4648200" y="5486400"/>
              <a:ext cx="1676400" cy="1066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1524000" y="5486400"/>
              <a:ext cx="1981200" cy="1066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5" name="Group 185"/>
            <p:cNvGrpSpPr/>
            <p:nvPr/>
          </p:nvGrpSpPr>
          <p:grpSpPr>
            <a:xfrm>
              <a:off x="533400" y="4800600"/>
              <a:ext cx="422675" cy="463723"/>
              <a:chOff x="533400" y="2667000"/>
              <a:chExt cx="422675" cy="463723"/>
            </a:xfrm>
          </p:grpSpPr>
          <p:sp>
            <p:nvSpPr>
              <p:cNvPr id="268" name="TextBox 267"/>
              <p:cNvSpPr txBox="1"/>
              <p:nvPr/>
            </p:nvSpPr>
            <p:spPr>
              <a:xfrm>
                <a:off x="533400" y="2761391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[</a:t>
                </a:r>
                <a:endParaRPr lang="en-US" dirty="0"/>
              </a:p>
            </p:txBody>
          </p:sp>
          <p:sp>
            <p:nvSpPr>
              <p:cNvPr id="269" name="TextBox 268"/>
              <p:cNvSpPr txBox="1"/>
              <p:nvPr/>
            </p:nvSpPr>
            <p:spPr>
              <a:xfrm>
                <a:off x="607811" y="2667000"/>
                <a:ext cx="348264" cy="38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0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grpSp>
          <p:nvGrpSpPr>
            <p:cNvPr id="246" name="Group 186"/>
            <p:cNvGrpSpPr/>
            <p:nvPr/>
          </p:nvGrpSpPr>
          <p:grpSpPr>
            <a:xfrm>
              <a:off x="7798050" y="4800600"/>
              <a:ext cx="583950" cy="463723"/>
              <a:chOff x="7798050" y="2667000"/>
              <a:chExt cx="583950" cy="463723"/>
            </a:xfrm>
          </p:grpSpPr>
          <p:sp>
            <p:nvSpPr>
              <p:cNvPr id="266" name="TextBox 265"/>
              <p:cNvSpPr txBox="1"/>
              <p:nvPr/>
            </p:nvSpPr>
            <p:spPr>
              <a:xfrm>
                <a:off x="7997159" y="2761391"/>
                <a:ext cx="384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]</a:t>
                </a:r>
                <a:endParaRPr lang="en-US" dirty="0"/>
              </a:p>
            </p:txBody>
          </p:sp>
          <p:sp>
            <p:nvSpPr>
              <p:cNvPr id="267" name="TextBox 266"/>
              <p:cNvSpPr txBox="1"/>
              <p:nvPr/>
            </p:nvSpPr>
            <p:spPr>
              <a:xfrm>
                <a:off x="7798050" y="2667000"/>
                <a:ext cx="3840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onsolas"/>
                    <a:cs typeface="Consolas"/>
                  </a:rPr>
                  <a:t>1</a:t>
                </a:r>
                <a:endParaRPr lang="en-US" dirty="0">
                  <a:latin typeface="Consolas"/>
                  <a:cs typeface="Consolas"/>
                </a:endParaRPr>
              </a:p>
            </p:txBody>
          </p:sp>
        </p:grpSp>
        <p:cxnSp>
          <p:nvCxnSpPr>
            <p:cNvPr id="247" name="Straight Arrow Connector 246"/>
            <p:cNvCxnSpPr>
              <a:endCxn id="259" idx="4"/>
            </p:cNvCxnSpPr>
            <p:nvPr/>
          </p:nvCxnSpPr>
          <p:spPr>
            <a:xfrm rot="5400000" flipH="1" flipV="1">
              <a:off x="5300052" y="5332040"/>
              <a:ext cx="308721" cy="158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Arrow Connector 247"/>
            <p:cNvCxnSpPr>
              <a:endCxn id="260" idx="4"/>
            </p:cNvCxnSpPr>
            <p:nvPr/>
          </p:nvCxnSpPr>
          <p:spPr>
            <a:xfrm rot="5400000" flipH="1" flipV="1">
              <a:off x="6972054" y="5332040"/>
              <a:ext cx="308721" cy="158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9" name="Picture 248" descr="latex-image-1.pd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5641" y="5185035"/>
              <a:ext cx="183931" cy="213360"/>
            </a:xfrm>
            <a:prstGeom prst="rect">
              <a:avLst/>
            </a:prstGeom>
          </p:spPr>
        </p:pic>
        <p:sp>
          <p:nvSpPr>
            <p:cNvPr id="250" name="Freeform 249"/>
            <p:cNvSpPr/>
            <p:nvPr/>
          </p:nvSpPr>
          <p:spPr>
            <a:xfrm>
              <a:off x="2028496" y="4724400"/>
              <a:ext cx="1019504" cy="381547"/>
            </a:xfrm>
            <a:custGeom>
              <a:avLst/>
              <a:gdLst>
                <a:gd name="connsiteX0" fmla="*/ 0 w 1879600"/>
                <a:gd name="connsiteY0" fmla="*/ 1181100 h 1193800"/>
                <a:gd name="connsiteX1" fmla="*/ 247650 w 1879600"/>
                <a:gd name="connsiteY1" fmla="*/ 908050 h 1193800"/>
                <a:gd name="connsiteX2" fmla="*/ 933450 w 1879600"/>
                <a:gd name="connsiteY2" fmla="*/ 19050 h 1193800"/>
                <a:gd name="connsiteX3" fmla="*/ 1549400 w 1879600"/>
                <a:gd name="connsiteY3" fmla="*/ 793750 h 1193800"/>
                <a:gd name="connsiteX4" fmla="*/ 1879600 w 1879600"/>
                <a:gd name="connsiteY4" fmla="*/ 1193800 h 1193800"/>
                <a:gd name="connsiteX0" fmla="*/ 0 w 1879600"/>
                <a:gd name="connsiteY0" fmla="*/ 1193800 h 1206500"/>
                <a:gd name="connsiteX1" fmla="*/ 476250 w 1879600"/>
                <a:gd name="connsiteY1" fmla="*/ 615950 h 1206500"/>
                <a:gd name="connsiteX2" fmla="*/ 933450 w 1879600"/>
                <a:gd name="connsiteY2" fmla="*/ 31750 h 1206500"/>
                <a:gd name="connsiteX3" fmla="*/ 1549400 w 1879600"/>
                <a:gd name="connsiteY3" fmla="*/ 806450 h 1206500"/>
                <a:gd name="connsiteX4" fmla="*/ 1879600 w 1879600"/>
                <a:gd name="connsiteY4" fmla="*/ 1206500 h 12065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4732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81100"/>
                <a:gd name="connsiteX1" fmla="*/ 476250 w 1879600"/>
                <a:gd name="connsiteY1" fmla="*/ 590550 h 1181100"/>
                <a:gd name="connsiteX2" fmla="*/ 933450 w 1879600"/>
                <a:gd name="connsiteY2" fmla="*/ 6350 h 1181100"/>
                <a:gd name="connsiteX3" fmla="*/ 1397000 w 1879600"/>
                <a:gd name="connsiteY3" fmla="*/ 628650 h 1181100"/>
                <a:gd name="connsiteX4" fmla="*/ 1879600 w 1879600"/>
                <a:gd name="connsiteY4" fmla="*/ 1181100 h 1181100"/>
                <a:gd name="connsiteX0" fmla="*/ 0 w 1879600"/>
                <a:gd name="connsiteY0" fmla="*/ 1168400 h 1192742"/>
                <a:gd name="connsiteX1" fmla="*/ 476250 w 1879600"/>
                <a:gd name="connsiteY1" fmla="*/ 590550 h 1192742"/>
                <a:gd name="connsiteX2" fmla="*/ 933450 w 1879600"/>
                <a:gd name="connsiteY2" fmla="*/ 6350 h 1192742"/>
                <a:gd name="connsiteX3" fmla="*/ 1397000 w 1879600"/>
                <a:gd name="connsiteY3" fmla="*/ 628650 h 1192742"/>
                <a:gd name="connsiteX4" fmla="*/ 1879600 w 1879600"/>
                <a:gd name="connsiteY4" fmla="*/ 1181100 h 1192742"/>
                <a:gd name="connsiteX0" fmla="*/ 0 w 1879600"/>
                <a:gd name="connsiteY0" fmla="*/ 1181100 h 1205442"/>
                <a:gd name="connsiteX1" fmla="*/ 476250 w 1879600"/>
                <a:gd name="connsiteY1" fmla="*/ 755650 h 1205442"/>
                <a:gd name="connsiteX2" fmla="*/ 933450 w 1879600"/>
                <a:gd name="connsiteY2" fmla="*/ 19050 h 1205442"/>
                <a:gd name="connsiteX3" fmla="*/ 1397000 w 1879600"/>
                <a:gd name="connsiteY3" fmla="*/ 641350 h 1205442"/>
                <a:gd name="connsiteX4" fmla="*/ 1879600 w 1879600"/>
                <a:gd name="connsiteY4" fmla="*/ 1193800 h 1205442"/>
                <a:gd name="connsiteX0" fmla="*/ 0 w 1879600"/>
                <a:gd name="connsiteY0" fmla="*/ 1169458 h 1193800"/>
                <a:gd name="connsiteX1" fmla="*/ 476250 w 1879600"/>
                <a:gd name="connsiteY1" fmla="*/ 744008 h 1193800"/>
                <a:gd name="connsiteX2" fmla="*/ 933450 w 1879600"/>
                <a:gd name="connsiteY2" fmla="*/ 7408 h 1193800"/>
                <a:gd name="connsiteX3" fmla="*/ 1327150 w 1879600"/>
                <a:gd name="connsiteY3" fmla="*/ 699558 h 1193800"/>
                <a:gd name="connsiteX4" fmla="*/ 1879600 w 1879600"/>
                <a:gd name="connsiteY4" fmla="*/ 1182158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193800">
                  <a:moveTo>
                    <a:pt x="0" y="1169458"/>
                  </a:moveTo>
                  <a:cubicBezTo>
                    <a:pt x="46037" y="1129770"/>
                    <a:pt x="320675" y="937683"/>
                    <a:pt x="476250" y="744008"/>
                  </a:cubicBezTo>
                  <a:cubicBezTo>
                    <a:pt x="631825" y="550333"/>
                    <a:pt x="791633" y="14816"/>
                    <a:pt x="933450" y="7408"/>
                  </a:cubicBezTo>
                  <a:cubicBezTo>
                    <a:pt x="1075267" y="0"/>
                    <a:pt x="1169458" y="503766"/>
                    <a:pt x="1327150" y="699558"/>
                  </a:cubicBezTo>
                  <a:cubicBezTo>
                    <a:pt x="1484842" y="895350"/>
                    <a:pt x="1698625" y="1193800"/>
                    <a:pt x="1879600" y="1182158"/>
                  </a:cubicBezTo>
                </a:path>
              </a:pathLst>
            </a:custGeom>
            <a:solidFill>
              <a:srgbClr val="FAC090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1" name="Picture 250" descr="latex-image-1.pd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99323" y="4876800"/>
              <a:ext cx="191477" cy="150446"/>
            </a:xfrm>
            <a:prstGeom prst="rect">
              <a:avLst/>
            </a:prstGeom>
            <a:noFill/>
          </p:spPr>
        </p:pic>
        <p:pic>
          <p:nvPicPr>
            <p:cNvPr id="252" name="Picture 251" descr="latex-image-1.pdf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5449614" y="4909138"/>
              <a:ext cx="200752" cy="152295"/>
            </a:xfrm>
            <a:prstGeom prst="rect">
              <a:avLst/>
            </a:prstGeom>
            <a:noFill/>
          </p:spPr>
        </p:pic>
        <p:pic>
          <p:nvPicPr>
            <p:cNvPr id="253" name="Picture 252" descr="latex-image-1.pdf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7053241" y="4909138"/>
              <a:ext cx="197726" cy="149999"/>
            </a:xfrm>
            <a:prstGeom prst="rect">
              <a:avLst/>
            </a:prstGeom>
            <a:noFill/>
          </p:spPr>
        </p:pic>
        <p:cxnSp>
          <p:nvCxnSpPr>
            <p:cNvPr id="254" name="Straight Arrow Connector 253"/>
            <p:cNvCxnSpPr/>
            <p:nvPr/>
          </p:nvCxnSpPr>
          <p:spPr>
            <a:xfrm rot="5400000">
              <a:off x="-228025" y="5790625"/>
              <a:ext cx="1371600" cy="1150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5" name="Picture 254" descr="latex-image-1.pdf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7193028" y="5240214"/>
              <a:ext cx="191289" cy="213360"/>
            </a:xfrm>
            <a:prstGeom prst="rect">
              <a:avLst/>
            </a:prstGeom>
          </p:spPr>
        </p:pic>
        <p:pic>
          <p:nvPicPr>
            <p:cNvPr id="256" name="Picture 255" descr="latex-image-1.pdf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5498700" y="5240214"/>
              <a:ext cx="191289" cy="213360"/>
            </a:xfrm>
            <a:prstGeom prst="rect">
              <a:avLst/>
            </a:prstGeom>
          </p:spPr>
        </p:pic>
        <p:cxnSp>
          <p:nvCxnSpPr>
            <p:cNvPr id="257" name="Straight Arrow Connector 256"/>
            <p:cNvCxnSpPr/>
            <p:nvPr/>
          </p:nvCxnSpPr>
          <p:spPr>
            <a:xfrm>
              <a:off x="457200" y="5105400"/>
              <a:ext cx="80010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oval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Oval 257"/>
            <p:cNvSpPr/>
            <p:nvPr/>
          </p:nvSpPr>
          <p:spPr>
            <a:xfrm>
              <a:off x="2392680" y="5078356"/>
              <a:ext cx="99323" cy="99323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5404750" y="5078356"/>
              <a:ext cx="99323" cy="99323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7076752" y="5078356"/>
              <a:ext cx="99323" cy="99323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1" name="Picture 260" descr="latex-image-1.pdf"/>
            <p:cNvPicPr>
              <a:picLocks noChangeAspect="1"/>
            </p:cNvPicPr>
            <p:nvPr/>
          </p:nvPicPr>
          <p:blipFill>
            <a:blip r:embed="rId10" cstate="print">
              <a:alphaModFix/>
            </a:blip>
            <a:stretch>
              <a:fillRect/>
            </a:stretch>
          </p:blipFill>
          <p:spPr>
            <a:xfrm>
              <a:off x="4267200" y="6248400"/>
              <a:ext cx="266065" cy="2251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2" name="Picture 261" descr="latex-image-1.pdf"/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8001000" y="6248400"/>
              <a:ext cx="275896" cy="227615"/>
            </a:xfrm>
            <a:prstGeom prst="rect">
              <a:avLst/>
            </a:prstGeom>
          </p:spPr>
        </p:pic>
        <p:pic>
          <p:nvPicPr>
            <p:cNvPr id="263" name="Picture 262" descr="latex-image-1.pdf"/>
            <p:cNvPicPr>
              <a:picLocks noChangeAspect="1"/>
            </p:cNvPicPr>
            <p:nvPr/>
          </p:nvPicPr>
          <p:blipFill>
            <a:blip r:embed="rId12" cstate="print">
              <a:alphaModFix/>
            </a:blip>
            <a:stretch>
              <a:fillRect/>
            </a:stretch>
          </p:blipFill>
          <p:spPr>
            <a:xfrm>
              <a:off x="1219200" y="6248400"/>
              <a:ext cx="266700" cy="225669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264" name="Straight Arrow Connector 263"/>
            <p:cNvCxnSpPr/>
            <p:nvPr/>
          </p:nvCxnSpPr>
          <p:spPr>
            <a:xfrm rot="5400000" flipH="1" flipV="1">
              <a:off x="2286012" y="5330070"/>
              <a:ext cx="308720" cy="3941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TextBox 264"/>
            <p:cNvSpPr txBox="1"/>
            <p:nvPr/>
          </p:nvSpPr>
          <p:spPr>
            <a:xfrm>
              <a:off x="7265680" y="4572000"/>
              <a:ext cx="1649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latin typeface="Lucida Sans"/>
                  <a:cs typeface="Lucida Sans"/>
                </a:rPr>
                <a:t>Activity Model</a:t>
              </a:r>
              <a:endParaRPr lang="en-US" sz="1400" b="1" i="1" dirty="0">
                <a:latin typeface="Lucida Sans"/>
                <a:cs typeface="Lucida Sans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06712" y="2627968"/>
            <a:ext cx="8937288" cy="1867832"/>
            <a:chOff x="206712" y="2627968"/>
            <a:chExt cx="8937288" cy="1867832"/>
          </a:xfrm>
        </p:grpSpPr>
        <p:sp>
          <p:nvSpPr>
            <p:cNvPr id="46" name="TextBox 45"/>
            <p:cNvSpPr txBox="1"/>
            <p:nvPr/>
          </p:nvSpPr>
          <p:spPr>
            <a:xfrm>
              <a:off x="206712" y="2627968"/>
              <a:ext cx="824091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/>
                <a:t>A max-margin </a:t>
              </a:r>
              <a:r>
                <a:rPr lang="en-US" sz="2600" dirty="0" err="1" smtClean="0"/>
                <a:t>framwork</a:t>
              </a:r>
              <a:r>
                <a:rPr lang="en-US" sz="2600" dirty="0" smtClean="0"/>
                <a:t> by optimizing a discriminative loss:</a:t>
              </a:r>
              <a:endParaRPr lang="en-US" sz="2600" dirty="0"/>
            </a:p>
          </p:txBody>
        </p:sp>
        <p:pic>
          <p:nvPicPr>
            <p:cNvPr id="47" name="Picture 46" descr="latex-image-1.pd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3380" y="3133963"/>
              <a:ext cx="5646420" cy="916305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29400" y="3389968"/>
              <a:ext cx="2332463" cy="352882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553200" y="4126468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r>
                <a:rPr lang="en-US" dirty="0" err="1" smtClean="0"/>
                <a:t>Felzenszwalb</a:t>
              </a:r>
              <a:r>
                <a:rPr lang="en-US" dirty="0" smtClean="0"/>
                <a:t> et al 2008]</a:t>
              </a:r>
              <a:endParaRPr lang="en-US" dirty="0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962966" y="4048780"/>
            <a:ext cx="35750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2600" dirty="0" smtClean="0">
                <a:latin typeface="Wingdings"/>
                <a:ea typeface="Wingdings"/>
                <a:cs typeface="Wingdings"/>
              </a:rPr>
              <a:t> </a:t>
            </a:r>
            <a:r>
              <a:rPr lang="en-US" sz="2600" dirty="0" smtClean="0"/>
              <a:t>Coordinate descend</a:t>
            </a:r>
            <a:endParaRPr lang="en-US" sz="2600" dirty="0"/>
          </a:p>
        </p:txBody>
      </p:sp>
      <p:sp>
        <p:nvSpPr>
          <p:cNvPr id="52" name="Rectangle 51"/>
          <p:cNvSpPr/>
          <p:nvPr/>
        </p:nvSpPr>
        <p:spPr>
          <a:xfrm>
            <a:off x="6705600" y="5487054"/>
            <a:ext cx="1333542" cy="1066146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648200" y="5514408"/>
            <a:ext cx="1734353" cy="1048501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524816" y="5487195"/>
            <a:ext cx="1970900" cy="104850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  <p:bldP spid="44" grpId="0"/>
      <p:bldP spid="5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Learning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1" name="Content Placeholder 71"/>
          <p:cNvSpPr txBox="1">
            <a:spLocks/>
          </p:cNvSpPr>
          <p:nvPr/>
        </p:nvSpPr>
        <p:spPr>
          <a:xfrm>
            <a:off x="457200" y="838200"/>
            <a:ext cx="3657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 smtClean="0"/>
              <a:t>Coordinate descend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Initialize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model parameters</a:t>
            </a:r>
          </a:p>
        </p:txBody>
      </p:sp>
      <p:pic>
        <p:nvPicPr>
          <p:cNvPr id="132" name="Picture 131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1219200"/>
            <a:ext cx="1089660" cy="280670"/>
          </a:xfrm>
          <a:prstGeom prst="rect">
            <a:avLst/>
          </a:prstGeom>
        </p:spPr>
      </p:pic>
      <p:grpSp>
        <p:nvGrpSpPr>
          <p:cNvPr id="283" name="Group 282"/>
          <p:cNvGrpSpPr/>
          <p:nvPr/>
        </p:nvGrpSpPr>
        <p:grpSpPr>
          <a:xfrm>
            <a:off x="228600" y="2286000"/>
            <a:ext cx="4343400" cy="2895600"/>
            <a:chOff x="228600" y="3886200"/>
            <a:chExt cx="4343400" cy="2895600"/>
          </a:xfrm>
        </p:grpSpPr>
        <p:grpSp>
          <p:nvGrpSpPr>
            <p:cNvPr id="5" name="Group 169"/>
            <p:cNvGrpSpPr/>
            <p:nvPr/>
          </p:nvGrpSpPr>
          <p:grpSpPr>
            <a:xfrm rot="16200000">
              <a:off x="2209801" y="6477001"/>
              <a:ext cx="381000" cy="76200"/>
              <a:chOff x="1752601" y="1381533"/>
              <a:chExt cx="381000" cy="76200"/>
            </a:xfrm>
          </p:grpSpPr>
          <p:sp>
            <p:nvSpPr>
              <p:cNvPr id="167" name="Oval 79"/>
              <p:cNvSpPr>
                <a:spLocks noChangeArrowheads="1"/>
              </p:cNvSpPr>
              <p:nvPr/>
            </p:nvSpPr>
            <p:spPr bwMode="auto">
              <a:xfrm flipH="1">
                <a:off x="20574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Oval 80"/>
              <p:cNvSpPr>
                <a:spLocks noChangeArrowheads="1"/>
              </p:cNvSpPr>
              <p:nvPr/>
            </p:nvSpPr>
            <p:spPr bwMode="auto">
              <a:xfrm flipH="1">
                <a:off x="19050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Oval 81"/>
              <p:cNvSpPr>
                <a:spLocks noChangeArrowheads="1"/>
              </p:cNvSpPr>
              <p:nvPr/>
            </p:nvSpPr>
            <p:spPr bwMode="auto">
              <a:xfrm flipH="1">
                <a:off x="17526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5" name="TextBox 174"/>
            <p:cNvSpPr txBox="1"/>
            <p:nvPr/>
          </p:nvSpPr>
          <p:spPr>
            <a:xfrm>
              <a:off x="1409700" y="3886201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positive examples </a:t>
              </a:r>
              <a:endParaRPr lang="en-US" dirty="0"/>
            </a:p>
          </p:txBody>
        </p:sp>
        <p:grpSp>
          <p:nvGrpSpPr>
            <p:cNvPr id="7" name="Group 67"/>
            <p:cNvGrpSpPr/>
            <p:nvPr/>
          </p:nvGrpSpPr>
          <p:grpSpPr>
            <a:xfrm>
              <a:off x="304800" y="4268939"/>
              <a:ext cx="4191000" cy="563134"/>
              <a:chOff x="0" y="904944"/>
              <a:chExt cx="9144000" cy="1228656"/>
            </a:xfrm>
          </p:grpSpPr>
          <p:pic>
            <p:nvPicPr>
              <p:cNvPr id="99" name="Picture 98" descr="high_jump_frames0000.PNG"/>
              <p:cNvPicPr>
                <a:picLocks noChangeAspect="1"/>
              </p:cNvPicPr>
              <p:nvPr/>
            </p:nvPicPr>
            <p:blipFill>
              <a:blip r:embed="rId3" cstate="print"/>
              <a:srcRect l="30657" t="21014" r="36496" b="32609"/>
              <a:stretch>
                <a:fillRect/>
              </a:stretch>
            </p:blipFill>
            <p:spPr>
              <a:xfrm>
                <a:off x="0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0" name="Picture 99" descr="high_jump_frames0010.PNG"/>
              <p:cNvPicPr>
                <a:picLocks noChangeAspect="1"/>
              </p:cNvPicPr>
              <p:nvPr/>
            </p:nvPicPr>
            <p:blipFill>
              <a:blip r:embed="rId4" cstate="print"/>
              <a:srcRect l="28467" t="23188" r="38686" b="30435"/>
              <a:stretch>
                <a:fillRect/>
              </a:stretch>
            </p:blipFill>
            <p:spPr>
              <a:xfrm>
                <a:off x="891822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6" name="Picture 105" descr="high_jump_frames0040.PNG"/>
              <p:cNvPicPr>
                <a:picLocks noChangeAspect="1"/>
              </p:cNvPicPr>
              <p:nvPr/>
            </p:nvPicPr>
            <p:blipFill>
              <a:blip r:embed="rId5" cstate="print"/>
              <a:srcRect l="8759" t="23188" r="58394" b="30435"/>
              <a:stretch>
                <a:fillRect/>
              </a:stretch>
            </p:blipFill>
            <p:spPr>
              <a:xfrm>
                <a:off x="1783644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7" name="Picture 106" descr="high_jump_frames0100.PNG"/>
              <p:cNvPicPr>
                <a:picLocks noChangeAspect="1"/>
              </p:cNvPicPr>
              <p:nvPr/>
            </p:nvPicPr>
            <p:blipFill>
              <a:blip r:embed="rId6" cstate="print"/>
              <a:srcRect l="10439" t="23029" r="37368" b="3278"/>
              <a:stretch>
                <a:fillRect/>
              </a:stretch>
            </p:blipFill>
            <p:spPr>
              <a:xfrm>
                <a:off x="2675466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8" name="Picture 107" descr="high_jump_frames0110.PNG"/>
              <p:cNvPicPr>
                <a:picLocks noChangeAspect="1"/>
              </p:cNvPicPr>
              <p:nvPr/>
            </p:nvPicPr>
            <p:blipFill>
              <a:blip r:embed="rId7" cstate="print"/>
              <a:srcRect l="4444" t="5882" r="28897"/>
              <a:stretch>
                <a:fillRect/>
              </a:stretch>
            </p:blipFill>
            <p:spPr>
              <a:xfrm>
                <a:off x="3567288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9" name="Picture 108" descr="high_jump_frames0120.PNG"/>
              <p:cNvPicPr>
                <a:picLocks noChangeAspect="1"/>
              </p:cNvPicPr>
              <p:nvPr/>
            </p:nvPicPr>
            <p:blipFill>
              <a:blip r:embed="rId8" cstate="print"/>
              <a:srcRect l="7748" r="34138" b="17949"/>
              <a:stretch>
                <a:fillRect/>
              </a:stretch>
            </p:blipFill>
            <p:spPr>
              <a:xfrm>
                <a:off x="5350932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0" name="Picture 109" descr="high_jump_frames0130.PNG"/>
              <p:cNvPicPr>
                <a:picLocks noChangeAspect="1"/>
              </p:cNvPicPr>
              <p:nvPr/>
            </p:nvPicPr>
            <p:blipFill>
              <a:blip r:embed="rId9" cstate="print"/>
              <a:srcRect l="26664" r="6677" b="5882"/>
              <a:stretch>
                <a:fillRect/>
              </a:stretch>
            </p:blipFill>
            <p:spPr>
              <a:xfrm>
                <a:off x="7134576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1" name="Picture 110" descr="high_jump_frames0133.PNG"/>
              <p:cNvPicPr>
                <a:picLocks noChangeAspect="1"/>
              </p:cNvPicPr>
              <p:nvPr/>
            </p:nvPicPr>
            <p:blipFill>
              <a:blip r:embed="rId10" cstate="print"/>
              <a:srcRect l="35294" t="5840"/>
              <a:stretch>
                <a:fillRect/>
              </a:stretch>
            </p:blipFill>
            <p:spPr>
              <a:xfrm>
                <a:off x="8026400" y="904944"/>
                <a:ext cx="1117600" cy="1228656"/>
              </a:xfrm>
              <a:prstGeom prst="rect">
                <a:avLst/>
              </a:prstGeom>
            </p:spPr>
          </p:pic>
          <p:pic>
            <p:nvPicPr>
              <p:cNvPr id="112" name="Picture 111" descr="high_jump_frames0128.PNG"/>
              <p:cNvPicPr>
                <a:picLocks noChangeAspect="1"/>
              </p:cNvPicPr>
              <p:nvPr/>
            </p:nvPicPr>
            <p:blipFill>
              <a:blip r:embed="rId11" cstate="print"/>
              <a:srcRect l="23394" r="13650" b="11111"/>
              <a:stretch>
                <a:fillRect/>
              </a:stretch>
            </p:blipFill>
            <p:spPr>
              <a:xfrm>
                <a:off x="6242754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3" name="Picture 112" descr="high_jump_frames0115.PNG"/>
              <p:cNvPicPr>
                <a:picLocks noChangeAspect="1"/>
              </p:cNvPicPr>
              <p:nvPr/>
            </p:nvPicPr>
            <p:blipFill>
              <a:blip r:embed="rId12" cstate="print"/>
              <a:srcRect l="10792" t="4762" r="35245" b="19048"/>
              <a:stretch>
                <a:fillRect/>
              </a:stretch>
            </p:blipFill>
            <p:spPr>
              <a:xfrm>
                <a:off x="4459110" y="909672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8" name="Group 118"/>
            <p:cNvGrpSpPr/>
            <p:nvPr/>
          </p:nvGrpSpPr>
          <p:grpSpPr>
            <a:xfrm>
              <a:off x="304800" y="4938257"/>
              <a:ext cx="4191000" cy="558800"/>
              <a:chOff x="0" y="905256"/>
              <a:chExt cx="9144000" cy="1219200"/>
            </a:xfrm>
          </p:grpSpPr>
          <p:pic>
            <p:nvPicPr>
              <p:cNvPr id="97" name="Picture 96" descr="small_frame_0045.png"/>
              <p:cNvPicPr>
                <a:picLocks noChangeAspect="1"/>
              </p:cNvPicPr>
              <p:nvPr/>
            </p:nvPicPr>
            <p:blipFill>
              <a:blip r:embed="rId13" cstate="print"/>
              <a:srcRect l="27493" t="10000" r="18127" b="10000"/>
              <a:stretch>
                <a:fillRect/>
              </a:stretch>
            </p:blipFill>
            <p:spPr>
              <a:xfrm>
                <a:off x="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98" name="Picture 97" descr="small_frame_0055.png"/>
              <p:cNvPicPr>
                <a:picLocks noChangeAspect="1"/>
              </p:cNvPicPr>
              <p:nvPr/>
            </p:nvPicPr>
            <p:blipFill>
              <a:blip r:embed="rId14" cstate="print"/>
              <a:srcRect l="20902" t="22727" r="29662" b="4545"/>
              <a:stretch>
                <a:fillRect/>
              </a:stretch>
            </p:blipFill>
            <p:spPr>
              <a:xfrm>
                <a:off x="8382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1" name="Picture 100" descr="small_frame_0060.png"/>
              <p:cNvPicPr>
                <a:picLocks noChangeAspect="1"/>
              </p:cNvPicPr>
              <p:nvPr/>
            </p:nvPicPr>
            <p:blipFill>
              <a:blip r:embed="rId15" cstate="print"/>
              <a:srcRect l="30303" t="24772" r="24242" b="8359"/>
              <a:stretch>
                <a:fillRect/>
              </a:stretch>
            </p:blipFill>
            <p:spPr>
              <a:xfrm>
                <a:off x="17526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3" name="Picture 102" descr="small_frame_0065.png"/>
              <p:cNvPicPr>
                <a:picLocks noChangeAspect="1"/>
              </p:cNvPicPr>
              <p:nvPr/>
            </p:nvPicPr>
            <p:blipFill>
              <a:blip r:embed="rId16" cstate="print"/>
              <a:srcRect l="33071" t="26923" r="25098" b="11538"/>
              <a:stretch>
                <a:fillRect/>
              </a:stretch>
            </p:blipFill>
            <p:spPr>
              <a:xfrm>
                <a:off x="25146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5" name="Picture 104" descr="small_frame_0085.png"/>
              <p:cNvPicPr>
                <a:picLocks noChangeAspect="1"/>
              </p:cNvPicPr>
              <p:nvPr/>
            </p:nvPicPr>
            <p:blipFill>
              <a:blip r:embed="rId17" cstate="print"/>
              <a:srcRect t="42162" r="64726" b="5946"/>
              <a:stretch>
                <a:fillRect/>
              </a:stretch>
            </p:blipFill>
            <p:spPr>
              <a:xfrm>
                <a:off x="34290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4" name="Picture 113" descr="small_frame_0095.png"/>
              <p:cNvPicPr>
                <a:picLocks noChangeAspect="1"/>
              </p:cNvPicPr>
              <p:nvPr/>
            </p:nvPicPr>
            <p:blipFill>
              <a:blip r:embed="rId18" cstate="print"/>
              <a:srcRect l="15378" t="21210" r="47713" b="10919"/>
              <a:stretch>
                <a:fillRect/>
              </a:stretch>
            </p:blipFill>
            <p:spPr>
              <a:xfrm>
                <a:off x="4419600" y="905256"/>
                <a:ext cx="914400" cy="1219200"/>
              </a:xfrm>
              <a:prstGeom prst="rect">
                <a:avLst/>
              </a:prstGeom>
            </p:spPr>
          </p:pic>
          <p:pic>
            <p:nvPicPr>
              <p:cNvPr id="115" name="Picture 114" descr="small_frame_0100.png"/>
              <p:cNvPicPr>
                <a:picLocks noChangeAspect="1"/>
              </p:cNvPicPr>
              <p:nvPr/>
            </p:nvPicPr>
            <p:blipFill>
              <a:blip r:embed="rId19" cstate="print"/>
              <a:srcRect l="11111" t="19155" r="47222" b="19548"/>
              <a:stretch>
                <a:fillRect/>
              </a:stretch>
            </p:blipFill>
            <p:spPr>
              <a:xfrm>
                <a:off x="50292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6" name="Picture 115" descr="small_frame_0105.png"/>
              <p:cNvPicPr>
                <a:picLocks noChangeAspect="1"/>
              </p:cNvPicPr>
              <p:nvPr/>
            </p:nvPicPr>
            <p:blipFill>
              <a:blip r:embed="rId20" cstate="print"/>
              <a:srcRect l="14501" t="23333" r="51662" b="23333"/>
              <a:stretch>
                <a:fillRect/>
              </a:stretch>
            </p:blipFill>
            <p:spPr>
              <a:xfrm>
                <a:off x="6096000" y="905256"/>
                <a:ext cx="1066800" cy="1219200"/>
              </a:xfrm>
              <a:prstGeom prst="rect">
                <a:avLst/>
              </a:prstGeom>
            </p:spPr>
          </p:pic>
          <p:pic>
            <p:nvPicPr>
              <p:cNvPr id="117" name="Picture 116" descr="small_frame_0110.png"/>
              <p:cNvPicPr>
                <a:picLocks noChangeAspect="1"/>
              </p:cNvPicPr>
              <p:nvPr/>
            </p:nvPicPr>
            <p:blipFill>
              <a:blip r:embed="rId21" cstate="print"/>
              <a:srcRect l="16435" t="12000" r="44895" b="24000"/>
              <a:stretch>
                <a:fillRect/>
              </a:stretch>
            </p:blipFill>
            <p:spPr>
              <a:xfrm>
                <a:off x="7162800" y="905256"/>
                <a:ext cx="1016000" cy="1219200"/>
              </a:xfrm>
              <a:prstGeom prst="rect">
                <a:avLst/>
              </a:prstGeom>
            </p:spPr>
          </p:pic>
          <p:pic>
            <p:nvPicPr>
              <p:cNvPr id="118" name="Picture 117" descr="small_frame_0115.png"/>
              <p:cNvPicPr>
                <a:picLocks noChangeAspect="1"/>
              </p:cNvPicPr>
              <p:nvPr/>
            </p:nvPicPr>
            <p:blipFill>
              <a:blip r:embed="rId22" cstate="print"/>
              <a:srcRect l="23258" t="31859" r="43420" b="19118"/>
              <a:stretch>
                <a:fillRect/>
              </a:stretch>
            </p:blipFill>
            <p:spPr>
              <a:xfrm>
                <a:off x="8001000" y="905256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9" name="Group 129"/>
            <p:cNvGrpSpPr/>
            <p:nvPr/>
          </p:nvGrpSpPr>
          <p:grpSpPr>
            <a:xfrm>
              <a:off x="304800" y="5603241"/>
              <a:ext cx="4197096" cy="566928"/>
              <a:chOff x="0" y="4648200"/>
              <a:chExt cx="9144000" cy="1219200"/>
            </a:xfrm>
          </p:grpSpPr>
          <p:pic>
            <p:nvPicPr>
              <p:cNvPr id="120" name="Picture 119" descr="frames0179.png"/>
              <p:cNvPicPr>
                <a:picLocks noChangeAspect="1"/>
              </p:cNvPicPr>
              <p:nvPr/>
            </p:nvPicPr>
            <p:blipFill>
              <a:blip r:embed="rId23" cstate="print"/>
              <a:srcRect l="65546" t="33922" r="4139" b="10433"/>
              <a:stretch>
                <a:fillRect/>
              </a:stretch>
            </p:blipFill>
            <p:spPr>
              <a:xfrm>
                <a:off x="8001000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1" name="Picture 120" descr="frames0160.png"/>
              <p:cNvPicPr>
                <a:picLocks noChangeAspect="1"/>
              </p:cNvPicPr>
              <p:nvPr/>
            </p:nvPicPr>
            <p:blipFill>
              <a:blip r:embed="rId24" cstate="print"/>
              <a:srcRect l="30765" r="17961" b="5882"/>
              <a:stretch>
                <a:fillRect/>
              </a:stretch>
            </p:blipFill>
            <p:spPr>
              <a:xfrm>
                <a:off x="6154137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2" name="Picture 121" descr="frames0165.png"/>
              <p:cNvPicPr>
                <a:picLocks noChangeAspect="1"/>
              </p:cNvPicPr>
              <p:nvPr/>
            </p:nvPicPr>
            <p:blipFill>
              <a:blip r:embed="rId25" cstate="print"/>
              <a:srcRect l="48713" t="8824" r="12830" b="20585"/>
              <a:stretch>
                <a:fillRect/>
              </a:stretch>
            </p:blipFill>
            <p:spPr>
              <a:xfrm>
                <a:off x="7077568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3" name="Picture 122" descr="frames0155.png"/>
              <p:cNvPicPr>
                <a:picLocks noChangeAspect="1"/>
              </p:cNvPicPr>
              <p:nvPr/>
            </p:nvPicPr>
            <p:blipFill>
              <a:blip r:embed="rId26" cstate="print"/>
              <a:srcRect l="26414" r="33965" b="27273"/>
              <a:stretch>
                <a:fillRect/>
              </a:stretch>
            </p:blipFill>
            <p:spPr>
              <a:xfrm>
                <a:off x="5230706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4" name="Picture 123" descr="frames0145.png"/>
              <p:cNvPicPr>
                <a:picLocks noChangeAspect="1"/>
              </p:cNvPicPr>
              <p:nvPr/>
            </p:nvPicPr>
            <p:blipFill>
              <a:blip r:embed="rId27" cstate="print"/>
              <a:srcRect l="17177" t="3695" r="47226" b="30964"/>
              <a:stretch>
                <a:fillRect/>
              </a:stretch>
            </p:blipFill>
            <p:spPr>
              <a:xfrm>
                <a:off x="4307275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5" name="Picture 124" descr="frames0125.png"/>
              <p:cNvPicPr>
                <a:picLocks noChangeAspect="1"/>
              </p:cNvPicPr>
              <p:nvPr/>
            </p:nvPicPr>
            <p:blipFill>
              <a:blip r:embed="rId28" cstate="print"/>
              <a:srcRect l="31131" t="35714" r="37738" b="7143"/>
              <a:stretch>
                <a:fillRect/>
              </a:stretch>
            </p:blipFill>
            <p:spPr>
              <a:xfrm>
                <a:off x="1846862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6" name="Picture 125" descr="frames0120.png"/>
              <p:cNvPicPr>
                <a:picLocks noChangeAspect="1"/>
              </p:cNvPicPr>
              <p:nvPr/>
            </p:nvPicPr>
            <p:blipFill>
              <a:blip r:embed="rId29" cstate="print"/>
              <a:srcRect l="30057" t="31035" r="39885" b="13793"/>
              <a:stretch>
                <a:fillRect/>
              </a:stretch>
            </p:blipFill>
            <p:spPr>
              <a:xfrm>
                <a:off x="923431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7" name="Picture 126" descr="frames0115.png"/>
              <p:cNvPicPr>
                <a:picLocks noChangeAspect="1"/>
              </p:cNvPicPr>
              <p:nvPr/>
            </p:nvPicPr>
            <p:blipFill>
              <a:blip r:embed="rId30" cstate="print"/>
              <a:srcRect l="32033" t="40387" r="41266" b="10601"/>
              <a:stretch>
                <a:fillRect/>
              </a:stretch>
            </p:blipFill>
            <p:spPr>
              <a:xfrm>
                <a:off x="0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8" name="Picture 127" descr="frames0135.png"/>
              <p:cNvPicPr>
                <a:picLocks noChangeAspect="1"/>
              </p:cNvPicPr>
              <p:nvPr/>
            </p:nvPicPr>
            <p:blipFill>
              <a:blip r:embed="rId31" cstate="print"/>
              <a:srcRect l="25901" t="34286" r="40405" b="3865"/>
              <a:stretch>
                <a:fillRect/>
              </a:stretch>
            </p:blipFill>
            <p:spPr>
              <a:xfrm>
                <a:off x="2770293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9" name="Picture 128" descr="frames0140.png"/>
              <p:cNvPicPr>
                <a:picLocks noChangeAspect="1"/>
              </p:cNvPicPr>
              <p:nvPr/>
            </p:nvPicPr>
            <p:blipFill>
              <a:blip r:embed="rId32" cstate="print"/>
              <a:srcRect l="21664" t="16817" r="48976" b="9243"/>
              <a:stretch>
                <a:fillRect/>
              </a:stretch>
            </p:blipFill>
            <p:spPr>
              <a:xfrm>
                <a:off x="3693724" y="4648200"/>
                <a:ext cx="833120" cy="1219200"/>
              </a:xfrm>
              <a:prstGeom prst="rect">
                <a:avLst/>
              </a:prstGeom>
            </p:spPr>
          </p:pic>
        </p:grpSp>
        <p:sp>
          <p:nvSpPr>
            <p:cNvPr id="275" name="Rounded Rectangle 274"/>
            <p:cNvSpPr/>
            <p:nvPr/>
          </p:nvSpPr>
          <p:spPr>
            <a:xfrm>
              <a:off x="228600" y="3886200"/>
              <a:ext cx="4343400" cy="2895600"/>
            </a:xfrm>
            <a:prstGeom prst="round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4" name="Group 283"/>
          <p:cNvGrpSpPr/>
          <p:nvPr/>
        </p:nvGrpSpPr>
        <p:grpSpPr>
          <a:xfrm>
            <a:off x="4648200" y="2286000"/>
            <a:ext cx="4343400" cy="2895600"/>
            <a:chOff x="4648200" y="3886200"/>
            <a:chExt cx="4343400" cy="2895600"/>
          </a:xfrm>
        </p:grpSpPr>
        <p:grpSp>
          <p:nvGrpSpPr>
            <p:cNvPr id="2" name="Group 220"/>
            <p:cNvGrpSpPr>
              <a:grpSpLocks noChangeAspect="1"/>
            </p:cNvGrpSpPr>
            <p:nvPr/>
          </p:nvGrpSpPr>
          <p:grpSpPr>
            <a:xfrm>
              <a:off x="4724400" y="5638800"/>
              <a:ext cx="4197096" cy="559613"/>
              <a:chOff x="0" y="2743200"/>
              <a:chExt cx="9144000" cy="1219200"/>
            </a:xfrm>
          </p:grpSpPr>
          <p:pic>
            <p:nvPicPr>
              <p:cNvPr id="222" name="Picture 221" descr="frames0000.jpg"/>
              <p:cNvPicPr>
                <a:picLocks noChangeAspect="1"/>
              </p:cNvPicPr>
              <p:nvPr/>
            </p:nvPicPr>
            <p:blipFill>
              <a:blip r:embed="rId33" cstate="print"/>
              <a:srcRect l="64063" t="27778" r="12500" b="27778"/>
              <a:stretch>
                <a:fillRect/>
              </a:stretch>
            </p:blipFill>
            <p:spPr>
              <a:xfrm>
                <a:off x="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3" name="Picture 222" descr="frames0141.jpg"/>
              <p:cNvPicPr>
                <a:picLocks noChangeAspect="1"/>
              </p:cNvPicPr>
              <p:nvPr/>
            </p:nvPicPr>
            <p:blipFill>
              <a:blip r:embed="rId34" cstate="print"/>
              <a:srcRect l="54688" t="22222" r="21875" b="33333"/>
              <a:stretch>
                <a:fillRect/>
              </a:stretch>
            </p:blipFill>
            <p:spPr>
              <a:xfrm>
                <a:off x="889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4" name="Picture 223" descr="frames0182.jpg"/>
              <p:cNvPicPr>
                <a:picLocks noChangeAspect="1"/>
              </p:cNvPicPr>
              <p:nvPr/>
            </p:nvPicPr>
            <p:blipFill>
              <a:blip r:embed="rId35" cstate="print"/>
              <a:srcRect l="42188" t="22222" r="34375" b="33333"/>
              <a:stretch>
                <a:fillRect/>
              </a:stretch>
            </p:blipFill>
            <p:spPr>
              <a:xfrm>
                <a:off x="1778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5" name="Picture 224" descr="frames0264.jpg"/>
              <p:cNvPicPr>
                <a:picLocks noChangeAspect="1"/>
              </p:cNvPicPr>
              <p:nvPr/>
            </p:nvPicPr>
            <p:blipFill>
              <a:blip r:embed="rId36" cstate="print"/>
              <a:srcRect l="45313" t="22222" r="31250" b="33333"/>
              <a:stretch>
                <a:fillRect/>
              </a:stretch>
            </p:blipFill>
            <p:spPr>
              <a:xfrm>
                <a:off x="2667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6" name="Picture 225" descr="frames0301.jpg"/>
              <p:cNvPicPr>
                <a:picLocks noChangeAspect="1"/>
              </p:cNvPicPr>
              <p:nvPr/>
            </p:nvPicPr>
            <p:blipFill>
              <a:blip r:embed="rId37" cstate="print"/>
              <a:srcRect l="43750" t="30556" r="32813" b="25000"/>
              <a:stretch>
                <a:fillRect/>
              </a:stretch>
            </p:blipFill>
            <p:spPr>
              <a:xfrm>
                <a:off x="3556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7" name="Picture 226" descr="frames0309.jpg"/>
              <p:cNvPicPr>
                <a:picLocks noChangeAspect="1"/>
              </p:cNvPicPr>
              <p:nvPr/>
            </p:nvPicPr>
            <p:blipFill>
              <a:blip r:embed="rId38" cstate="print"/>
              <a:srcRect l="48438" t="16667" r="28125" b="38889"/>
              <a:stretch>
                <a:fillRect/>
              </a:stretch>
            </p:blipFill>
            <p:spPr>
              <a:xfrm>
                <a:off x="4445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8" name="Picture 227" descr="frames0312.jpg"/>
              <p:cNvPicPr>
                <a:picLocks noChangeAspect="1"/>
              </p:cNvPicPr>
              <p:nvPr/>
            </p:nvPicPr>
            <p:blipFill>
              <a:blip r:embed="rId39" cstate="print"/>
              <a:srcRect l="50000" t="8333" r="26563" b="47222"/>
              <a:stretch>
                <a:fillRect/>
              </a:stretch>
            </p:blipFill>
            <p:spPr>
              <a:xfrm>
                <a:off x="5334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9" name="Picture 228" descr="frames0322.jpg"/>
              <p:cNvPicPr>
                <a:picLocks noChangeAspect="1"/>
              </p:cNvPicPr>
              <p:nvPr/>
            </p:nvPicPr>
            <p:blipFill>
              <a:blip r:embed="rId40" cstate="print"/>
              <a:srcRect l="51563" t="19444" r="25000" b="36111"/>
              <a:stretch>
                <a:fillRect/>
              </a:stretch>
            </p:blipFill>
            <p:spPr>
              <a:xfrm>
                <a:off x="6223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0" name="Picture 229" descr="frames0329.jpg"/>
              <p:cNvPicPr>
                <a:picLocks noChangeAspect="1"/>
              </p:cNvPicPr>
              <p:nvPr/>
            </p:nvPicPr>
            <p:blipFill>
              <a:blip r:embed="rId41" cstate="print"/>
              <a:srcRect l="43750" t="30556" r="32813" b="25000"/>
              <a:stretch>
                <a:fillRect/>
              </a:stretch>
            </p:blipFill>
            <p:spPr>
              <a:xfrm>
                <a:off x="7112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1" name="Picture 230" descr="frames0338.jpg"/>
              <p:cNvPicPr>
                <a:picLocks noChangeAspect="1"/>
              </p:cNvPicPr>
              <p:nvPr/>
            </p:nvPicPr>
            <p:blipFill>
              <a:blip r:embed="rId42" cstate="print"/>
              <a:srcRect l="46875" t="38889" r="29688" b="16667"/>
              <a:stretch>
                <a:fillRect/>
              </a:stretch>
            </p:blipFill>
            <p:spPr>
              <a:xfrm>
                <a:off x="8001000" y="27432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3" name="Group 209"/>
            <p:cNvGrpSpPr/>
            <p:nvPr/>
          </p:nvGrpSpPr>
          <p:grpSpPr>
            <a:xfrm>
              <a:off x="4724400" y="4953000"/>
              <a:ext cx="4191000" cy="558800"/>
              <a:chOff x="0" y="5334000"/>
              <a:chExt cx="9144000" cy="1219200"/>
            </a:xfrm>
          </p:grpSpPr>
          <p:pic>
            <p:nvPicPr>
              <p:cNvPr id="211" name="Picture 210" descr="frames0000.jpg"/>
              <p:cNvPicPr>
                <a:picLocks noChangeAspect="1"/>
              </p:cNvPicPr>
              <p:nvPr/>
            </p:nvPicPr>
            <p:blipFill>
              <a:blip r:embed="rId43" cstate="print"/>
              <a:srcRect l="33203" t="13889" r="37500" b="30555"/>
              <a:stretch>
                <a:fillRect/>
              </a:stretch>
            </p:blipFill>
            <p:spPr>
              <a:xfrm>
                <a:off x="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2" name="Picture 211" descr="frames0090.jpg"/>
              <p:cNvPicPr>
                <a:picLocks noChangeAspect="1"/>
              </p:cNvPicPr>
              <p:nvPr/>
            </p:nvPicPr>
            <p:blipFill>
              <a:blip r:embed="rId44" cstate="print"/>
              <a:srcRect l="33203" t="17361" r="37500" b="27084"/>
              <a:stretch>
                <a:fillRect/>
              </a:stretch>
            </p:blipFill>
            <p:spPr>
              <a:xfrm>
                <a:off x="889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3" name="Picture 212" descr="frames0140.jpg"/>
              <p:cNvPicPr>
                <a:picLocks noChangeAspect="1"/>
              </p:cNvPicPr>
              <p:nvPr/>
            </p:nvPicPr>
            <p:blipFill>
              <a:blip r:embed="rId45" cstate="print"/>
              <a:srcRect l="41016" t="23611" r="29687" b="20833"/>
              <a:stretch>
                <a:fillRect/>
              </a:stretch>
            </p:blipFill>
            <p:spPr>
              <a:xfrm>
                <a:off x="1778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4" name="Picture 213" descr="frames0160.jpg"/>
              <p:cNvPicPr>
                <a:picLocks noChangeAspect="1"/>
              </p:cNvPicPr>
              <p:nvPr/>
            </p:nvPicPr>
            <p:blipFill>
              <a:blip r:embed="rId46" cstate="print"/>
              <a:srcRect l="39062" t="20834" r="31641" b="23611"/>
              <a:stretch>
                <a:fillRect/>
              </a:stretch>
            </p:blipFill>
            <p:spPr>
              <a:xfrm>
                <a:off x="2667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5" name="Picture 214" descr="frames0184.jpg"/>
              <p:cNvPicPr>
                <a:picLocks noChangeAspect="1"/>
              </p:cNvPicPr>
              <p:nvPr/>
            </p:nvPicPr>
            <p:blipFill>
              <a:blip r:embed="rId47" cstate="print"/>
              <a:srcRect l="42969" t="27083" r="27734" b="17361"/>
              <a:stretch>
                <a:fillRect/>
              </a:stretch>
            </p:blipFill>
            <p:spPr>
              <a:xfrm>
                <a:off x="3556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6" name="Picture 215" descr="frames0192.jpg"/>
              <p:cNvPicPr>
                <a:picLocks noChangeAspect="1"/>
              </p:cNvPicPr>
              <p:nvPr/>
            </p:nvPicPr>
            <p:blipFill>
              <a:blip r:embed="rId48" cstate="print"/>
              <a:srcRect l="43359" t="24306" r="27344" b="20139"/>
              <a:stretch>
                <a:fillRect/>
              </a:stretch>
            </p:blipFill>
            <p:spPr>
              <a:xfrm>
                <a:off x="4445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7" name="Picture 216" descr="frames0198.jpg"/>
              <p:cNvPicPr>
                <a:picLocks noChangeAspect="1"/>
              </p:cNvPicPr>
              <p:nvPr/>
            </p:nvPicPr>
            <p:blipFill>
              <a:blip r:embed="rId49" cstate="print"/>
              <a:srcRect l="41406" t="17361" r="29297" b="27083"/>
              <a:stretch>
                <a:fillRect/>
              </a:stretch>
            </p:blipFill>
            <p:spPr>
              <a:xfrm>
                <a:off x="5334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8" name="Picture 217" descr="frames0203.jpg"/>
              <p:cNvPicPr>
                <a:picLocks noChangeAspect="1"/>
              </p:cNvPicPr>
              <p:nvPr/>
            </p:nvPicPr>
            <p:blipFill>
              <a:blip r:embed="rId50" cstate="print"/>
              <a:srcRect l="37109" t="17361" r="33594" b="27083"/>
              <a:stretch>
                <a:fillRect/>
              </a:stretch>
            </p:blipFill>
            <p:spPr>
              <a:xfrm>
                <a:off x="6223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9" name="Picture 218" descr="frames0216.jpg"/>
              <p:cNvPicPr>
                <a:picLocks noChangeAspect="1"/>
              </p:cNvPicPr>
              <p:nvPr/>
            </p:nvPicPr>
            <p:blipFill>
              <a:blip r:embed="rId51" cstate="print"/>
              <a:srcRect l="42969" t="17361" r="27734" b="27084"/>
              <a:stretch>
                <a:fillRect/>
              </a:stretch>
            </p:blipFill>
            <p:spPr>
              <a:xfrm>
                <a:off x="7112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0" name="Picture 219" descr="frames0232.jpg"/>
              <p:cNvPicPr>
                <a:picLocks noChangeAspect="1"/>
              </p:cNvPicPr>
              <p:nvPr/>
            </p:nvPicPr>
            <p:blipFill>
              <a:blip r:embed="rId52" cstate="print"/>
              <a:srcRect l="44922" t="17361" r="25781" b="27083"/>
              <a:stretch>
                <a:fillRect/>
              </a:stretch>
            </p:blipFill>
            <p:spPr>
              <a:xfrm>
                <a:off x="8001000" y="53340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4" name="Group 101"/>
            <p:cNvGrpSpPr>
              <a:grpSpLocks noChangeAspect="1"/>
            </p:cNvGrpSpPr>
            <p:nvPr/>
          </p:nvGrpSpPr>
          <p:grpSpPr>
            <a:xfrm>
              <a:off x="4724400" y="4267200"/>
              <a:ext cx="4197096" cy="562193"/>
              <a:chOff x="0" y="1975578"/>
              <a:chExt cx="9144000" cy="1224822"/>
            </a:xfrm>
          </p:grpSpPr>
          <p:pic>
            <p:nvPicPr>
              <p:cNvPr id="104" name="Picture 103" descr="frame0180.jpg"/>
              <p:cNvPicPr>
                <a:picLocks noChangeAspect="1"/>
              </p:cNvPicPr>
              <p:nvPr/>
            </p:nvPicPr>
            <p:blipFill>
              <a:blip r:embed="rId53" cstate="print"/>
              <a:srcRect l="32420" t="24840" r="29622" b="3704"/>
              <a:stretch>
                <a:fillRect/>
              </a:stretch>
            </p:blipFill>
            <p:spPr>
              <a:xfrm>
                <a:off x="889000" y="1981168"/>
                <a:ext cx="1143000" cy="1219232"/>
              </a:xfrm>
              <a:prstGeom prst="rect">
                <a:avLst/>
              </a:prstGeom>
            </p:spPr>
          </p:pic>
          <p:pic>
            <p:nvPicPr>
              <p:cNvPr id="119" name="Picture 118" descr="frame0095.jpg"/>
              <p:cNvPicPr>
                <a:picLocks noChangeAspect="1"/>
              </p:cNvPicPr>
              <p:nvPr/>
            </p:nvPicPr>
            <p:blipFill>
              <a:blip r:embed="rId54" cstate="print"/>
              <a:srcRect l="27076" t="5291" r="26548" b="7407"/>
              <a:stretch>
                <a:fillRect/>
              </a:stretch>
            </p:blipFill>
            <p:spPr>
              <a:xfrm>
                <a:off x="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30" name="Picture 129" descr="frame0420.jpg"/>
              <p:cNvPicPr>
                <a:picLocks noChangeAspect="1"/>
              </p:cNvPicPr>
              <p:nvPr/>
            </p:nvPicPr>
            <p:blipFill>
              <a:blip r:embed="rId55" cstate="print"/>
              <a:srcRect l="34103" t="26621" r="29007" b="3936"/>
              <a:stretch>
                <a:fillRect/>
              </a:stretch>
            </p:blipFill>
            <p:spPr>
              <a:xfrm>
                <a:off x="1778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33" name="Picture 132" descr="frame0720.jpg"/>
              <p:cNvPicPr>
                <a:picLocks noChangeAspect="1"/>
              </p:cNvPicPr>
              <p:nvPr/>
            </p:nvPicPr>
            <p:blipFill>
              <a:blip r:embed="rId56" cstate="print"/>
              <a:srcRect l="28857" t="23148" r="31793" b="2777"/>
              <a:stretch>
                <a:fillRect/>
              </a:stretch>
            </p:blipFill>
            <p:spPr>
              <a:xfrm>
                <a:off x="2667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34" name="Picture 133" descr="frame0750.jpg"/>
              <p:cNvPicPr>
                <a:picLocks noChangeAspect="1"/>
              </p:cNvPicPr>
              <p:nvPr/>
            </p:nvPicPr>
            <p:blipFill>
              <a:blip r:embed="rId57" cstate="print"/>
              <a:srcRect l="31480" t="18519" r="29171" b="7407"/>
              <a:stretch>
                <a:fillRect/>
              </a:stretch>
            </p:blipFill>
            <p:spPr>
              <a:xfrm>
                <a:off x="3556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45" name="Picture 144" descr="frame0780.jpg"/>
              <p:cNvPicPr>
                <a:picLocks noChangeAspect="1"/>
              </p:cNvPicPr>
              <p:nvPr/>
            </p:nvPicPr>
            <p:blipFill>
              <a:blip r:embed="rId58" cstate="print"/>
              <a:srcRect l="28856" t="18519" r="31794" b="7407"/>
              <a:stretch>
                <a:fillRect/>
              </a:stretch>
            </p:blipFill>
            <p:spPr>
              <a:xfrm>
                <a:off x="4445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56" name="Picture 155" descr="frame0951.jpg"/>
              <p:cNvPicPr>
                <a:picLocks noChangeAspect="1"/>
              </p:cNvPicPr>
              <p:nvPr/>
            </p:nvPicPr>
            <p:blipFill>
              <a:blip r:embed="rId59" cstate="print"/>
              <a:srcRect l="26045" t="14574" r="28783"/>
              <a:stretch>
                <a:fillRect/>
              </a:stretch>
            </p:blipFill>
            <p:spPr>
              <a:xfrm>
                <a:off x="5334000" y="1975578"/>
                <a:ext cx="1143000" cy="1224822"/>
              </a:xfrm>
              <a:prstGeom prst="rect">
                <a:avLst/>
              </a:prstGeom>
            </p:spPr>
          </p:pic>
          <p:pic>
            <p:nvPicPr>
              <p:cNvPr id="170" name="Picture 169" descr="frame1000.jpg"/>
              <p:cNvPicPr>
                <a:picLocks noChangeAspect="1"/>
              </p:cNvPicPr>
              <p:nvPr/>
            </p:nvPicPr>
            <p:blipFill>
              <a:blip r:embed="rId60" cstate="print"/>
              <a:srcRect l="25184" t="5556" r="27597" b="5556"/>
              <a:stretch>
                <a:fillRect/>
              </a:stretch>
            </p:blipFill>
            <p:spPr>
              <a:xfrm>
                <a:off x="6223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71" name="Picture 170" descr="frame1044.jpg"/>
              <p:cNvPicPr>
                <a:picLocks noChangeAspect="1"/>
              </p:cNvPicPr>
              <p:nvPr/>
            </p:nvPicPr>
            <p:blipFill>
              <a:blip r:embed="rId61" cstate="print"/>
              <a:srcRect l="33998" t="20000" r="23505"/>
              <a:stretch>
                <a:fillRect/>
              </a:stretch>
            </p:blipFill>
            <p:spPr>
              <a:xfrm>
                <a:off x="7112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78" name="Picture 177" descr="frame1079.jpg"/>
              <p:cNvPicPr>
                <a:picLocks noChangeAspect="1"/>
              </p:cNvPicPr>
              <p:nvPr/>
            </p:nvPicPr>
            <p:blipFill>
              <a:blip r:embed="rId62" cstate="print"/>
              <a:srcRect l="28857" t="18519" r="31794" b="7407"/>
              <a:stretch>
                <a:fillRect/>
              </a:stretch>
            </p:blipFill>
            <p:spPr>
              <a:xfrm>
                <a:off x="8001000" y="19812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6" name="Group 170"/>
            <p:cNvGrpSpPr/>
            <p:nvPr/>
          </p:nvGrpSpPr>
          <p:grpSpPr>
            <a:xfrm rot="16200000">
              <a:off x="6629400" y="6477001"/>
              <a:ext cx="381000" cy="76200"/>
              <a:chOff x="1752601" y="1381533"/>
              <a:chExt cx="381000" cy="76200"/>
            </a:xfrm>
          </p:grpSpPr>
          <p:sp>
            <p:nvSpPr>
              <p:cNvPr id="172" name="Oval 79"/>
              <p:cNvSpPr>
                <a:spLocks noChangeArrowheads="1"/>
              </p:cNvSpPr>
              <p:nvPr/>
            </p:nvSpPr>
            <p:spPr bwMode="auto">
              <a:xfrm flipH="1">
                <a:off x="20574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Oval 80"/>
              <p:cNvSpPr>
                <a:spLocks noChangeArrowheads="1"/>
              </p:cNvSpPr>
              <p:nvPr/>
            </p:nvSpPr>
            <p:spPr bwMode="auto">
              <a:xfrm flipH="1">
                <a:off x="19050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Oval 81"/>
              <p:cNvSpPr>
                <a:spLocks noChangeArrowheads="1"/>
              </p:cNvSpPr>
              <p:nvPr/>
            </p:nvSpPr>
            <p:spPr bwMode="auto">
              <a:xfrm flipH="1">
                <a:off x="17526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6" name="TextBox 175"/>
            <p:cNvSpPr txBox="1"/>
            <p:nvPr/>
          </p:nvSpPr>
          <p:spPr>
            <a:xfrm>
              <a:off x="5829300" y="38862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negative examples </a:t>
              </a:r>
              <a:endParaRPr lang="en-US" dirty="0"/>
            </a:p>
          </p:txBody>
        </p:sp>
        <p:sp>
          <p:nvSpPr>
            <p:cNvPr id="276" name="Rounded Rectangle 275"/>
            <p:cNvSpPr/>
            <p:nvPr/>
          </p:nvSpPr>
          <p:spPr>
            <a:xfrm>
              <a:off x="4648200" y="3886200"/>
              <a:ext cx="4343400" cy="28956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Slide Number Placeholder 1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37" name="Rounded Rectangle 136"/>
          <p:cNvSpPr/>
          <p:nvPr/>
        </p:nvSpPr>
        <p:spPr>
          <a:xfrm>
            <a:off x="1752600" y="5640444"/>
            <a:ext cx="5633357" cy="1141356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85"/>
          <p:cNvGrpSpPr/>
          <p:nvPr/>
        </p:nvGrpSpPr>
        <p:grpSpPr>
          <a:xfrm>
            <a:off x="1948543" y="5590621"/>
            <a:ext cx="271720" cy="810178"/>
            <a:chOff x="533400" y="2761391"/>
            <a:chExt cx="422675" cy="1260277"/>
          </a:xfrm>
        </p:grpSpPr>
        <p:sp>
          <p:nvSpPr>
            <p:cNvPr id="148" name="TextBox 147"/>
            <p:cNvSpPr txBox="1"/>
            <p:nvPr/>
          </p:nvSpPr>
          <p:spPr>
            <a:xfrm>
              <a:off x="533400" y="2761391"/>
              <a:ext cx="304800" cy="1005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607811" y="3016263"/>
              <a:ext cx="348264" cy="1005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150" name="Group 186"/>
          <p:cNvGrpSpPr/>
          <p:nvPr/>
        </p:nvGrpSpPr>
        <p:grpSpPr>
          <a:xfrm>
            <a:off x="6618675" y="5602068"/>
            <a:ext cx="375396" cy="759263"/>
            <a:chOff x="7798050" y="2846931"/>
            <a:chExt cx="583950" cy="1181075"/>
          </a:xfrm>
        </p:grpSpPr>
        <p:sp>
          <p:nvSpPr>
            <p:cNvPr id="151" name="TextBox 150"/>
            <p:cNvSpPr txBox="1"/>
            <p:nvPr/>
          </p:nvSpPr>
          <p:spPr>
            <a:xfrm>
              <a:off x="7997158" y="2846931"/>
              <a:ext cx="384842" cy="1005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798050" y="3022601"/>
              <a:ext cx="384089" cy="1005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154" name="Straight Arrow Connector 153"/>
          <p:cNvCxnSpPr/>
          <p:nvPr/>
        </p:nvCxnSpPr>
        <p:spPr>
          <a:xfrm rot="5400000">
            <a:off x="1459055" y="6242587"/>
            <a:ext cx="881743" cy="739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1899557" y="5802085"/>
            <a:ext cx="5143500" cy="1021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Freeform 156"/>
          <p:cNvSpPr/>
          <p:nvPr/>
        </p:nvSpPr>
        <p:spPr>
          <a:xfrm>
            <a:off x="2667000" y="5486400"/>
            <a:ext cx="1094014" cy="316038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8" name="Picture 157" descr="latex-image-1.pdf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>
            <a:off x="3097629" y="5562599"/>
            <a:ext cx="232757" cy="182880"/>
          </a:xfrm>
          <a:prstGeom prst="rect">
            <a:avLst/>
          </a:prstGeom>
          <a:noFill/>
        </p:spPr>
      </p:pic>
      <p:sp>
        <p:nvSpPr>
          <p:cNvPr id="159" name="Oval 158"/>
          <p:cNvSpPr/>
          <p:nvPr/>
        </p:nvSpPr>
        <p:spPr>
          <a:xfrm>
            <a:off x="3143794" y="5784700"/>
            <a:ext cx="63850" cy="638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0" name="Picture 159" descr="latex-image-1.pdf"/>
          <p:cNvPicPr>
            <a:picLocks noChangeAspect="1"/>
          </p:cNvPicPr>
          <p:nvPr/>
        </p:nvPicPr>
        <p:blipFill>
          <a:blip r:embed="rId64" cstate="print">
            <a:alphaModFix/>
          </a:blip>
          <a:stretch>
            <a:fillRect/>
          </a:stretch>
        </p:blipFill>
        <p:spPr>
          <a:xfrm>
            <a:off x="2286000" y="6449367"/>
            <a:ext cx="274864" cy="232577"/>
          </a:xfrm>
          <a:prstGeom prst="rect">
            <a:avLst/>
          </a:prstGeom>
          <a:ln>
            <a:noFill/>
          </a:ln>
        </p:spPr>
      </p:pic>
      <p:pic>
        <p:nvPicPr>
          <p:cNvPr id="161" name="Picture 160" descr="high_jump_frames0000.PNG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 l="40309" t="21014" r="44676" b="32609"/>
          <a:stretch>
            <a:fillRect/>
          </a:stretch>
        </p:blipFill>
        <p:spPr>
          <a:xfrm>
            <a:off x="2585357" y="6047014"/>
            <a:ext cx="293914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Picture 161" descr="high_jump_frames0010.PNG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 l="36913" t="23188" r="48071" b="30435"/>
          <a:stretch>
            <a:fillRect/>
          </a:stretch>
        </p:blipFill>
        <p:spPr>
          <a:xfrm>
            <a:off x="2879271" y="6047014"/>
            <a:ext cx="293914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Picture 162" descr="high_jump_frames0040.PNG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 l="12513" t="23188" r="69968" b="30435"/>
          <a:stretch>
            <a:fillRect/>
          </a:stretch>
        </p:blipFill>
        <p:spPr>
          <a:xfrm>
            <a:off x="3173186" y="6047014"/>
            <a:ext cx="3429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Picture 163" descr="high_jump_frames0100.PNG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 l="12924" t="23029" r="58245" b="3278"/>
          <a:stretch>
            <a:fillRect/>
          </a:stretch>
        </p:blipFill>
        <p:spPr>
          <a:xfrm>
            <a:off x="3516086" y="6047014"/>
            <a:ext cx="355146" cy="685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Straight Arrow Connector 164"/>
          <p:cNvCxnSpPr/>
          <p:nvPr/>
        </p:nvCxnSpPr>
        <p:spPr>
          <a:xfrm rot="5400000" flipH="1" flipV="1">
            <a:off x="3075222" y="5946516"/>
            <a:ext cx="198463" cy="253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Rectangle 165"/>
          <p:cNvSpPr/>
          <p:nvPr/>
        </p:nvSpPr>
        <p:spPr>
          <a:xfrm>
            <a:off x="2587752" y="6044183"/>
            <a:ext cx="1289304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0" name="Picture 179" descr="latex-image-1.pdf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2971800" y="5853279"/>
            <a:ext cx="157655" cy="182880"/>
          </a:xfrm>
          <a:prstGeom prst="rect">
            <a:avLst/>
          </a:prstGeom>
        </p:spPr>
      </p:pic>
      <p:cxnSp>
        <p:nvCxnSpPr>
          <p:cNvPr id="181" name="Straight Arrow Connector 180"/>
          <p:cNvCxnSpPr>
            <a:endCxn id="232" idx="4"/>
          </p:cNvCxnSpPr>
          <p:nvPr/>
        </p:nvCxnSpPr>
        <p:spPr>
          <a:xfrm rot="5400000" flipH="1" flipV="1">
            <a:off x="4753739" y="5947782"/>
            <a:ext cx="198464" cy="102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2" name="Group 132"/>
          <p:cNvGrpSpPr/>
          <p:nvPr/>
        </p:nvGrpSpPr>
        <p:grpSpPr>
          <a:xfrm>
            <a:off x="4343400" y="6047014"/>
            <a:ext cx="1071562" cy="685800"/>
            <a:chOff x="4648200" y="3352800"/>
            <a:chExt cx="1666875" cy="1066800"/>
          </a:xfrm>
        </p:grpSpPr>
        <p:pic>
          <p:nvPicPr>
            <p:cNvPr id="188" name="Picture 187" descr="high_jump_frames0110.PNG"/>
            <p:cNvPicPr>
              <a:picLocks noChangeAspect="1"/>
            </p:cNvPicPr>
            <p:nvPr/>
          </p:nvPicPr>
          <p:blipFill>
            <a:blip r:embed="rId66" cstate="print">
              <a:alphaModFix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193" name="Picture 192" descr="high_jump_frames0115.PNG"/>
            <p:cNvPicPr>
              <a:picLocks noChangeAspect="1"/>
            </p:cNvPicPr>
            <p:nvPr/>
          </p:nvPicPr>
          <p:blipFill>
            <a:blip r:embed="rId67" cstate="print">
              <a:alphaModFix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204" name="Picture 203" descr="high_jump_frames0120.PNG"/>
            <p:cNvPicPr>
              <a:picLocks noChangeAspect="1"/>
            </p:cNvPicPr>
            <p:nvPr/>
          </p:nvPicPr>
          <p:blipFill>
            <a:blip r:embed="rId68" cstate="print">
              <a:alphaModFix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205" name="Picture 204" descr="latex-image-1.pdf"/>
          <p:cNvPicPr>
            <a:picLocks noChangeAspect="1"/>
          </p:cNvPicPr>
          <p:nvPr/>
        </p:nvPicPr>
        <p:blipFill>
          <a:blip r:embed="rId69" cstate="print">
            <a:alphaModFix/>
          </a:blip>
          <a:stretch>
            <a:fillRect/>
          </a:stretch>
        </p:blipFill>
        <p:spPr>
          <a:xfrm>
            <a:off x="4008120" y="6467856"/>
            <a:ext cx="280968" cy="237743"/>
          </a:xfrm>
          <a:prstGeom prst="rect">
            <a:avLst/>
          </a:prstGeom>
          <a:ln>
            <a:noFill/>
          </a:ln>
        </p:spPr>
      </p:pic>
      <p:sp>
        <p:nvSpPr>
          <p:cNvPr id="206" name="Rectangle 205"/>
          <p:cNvSpPr/>
          <p:nvPr/>
        </p:nvSpPr>
        <p:spPr>
          <a:xfrm>
            <a:off x="4331208" y="6044183"/>
            <a:ext cx="1078992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7" name="Picture 206" descr="latex-image-1.pdf"/>
          <p:cNvPicPr>
            <a:picLocks noChangeAspect="1"/>
          </p:cNvPicPr>
          <p:nvPr/>
        </p:nvPicPr>
        <p:blipFill>
          <a:blip r:embed="rId70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4922520" y="5867399"/>
            <a:ext cx="163961" cy="182880"/>
          </a:xfrm>
          <a:prstGeom prst="rect">
            <a:avLst/>
          </a:prstGeom>
        </p:spPr>
      </p:pic>
      <p:sp>
        <p:nvSpPr>
          <p:cNvPr id="210" name="Freeform 209"/>
          <p:cNvSpPr/>
          <p:nvPr/>
        </p:nvSpPr>
        <p:spPr>
          <a:xfrm>
            <a:off x="4343400" y="5486399"/>
            <a:ext cx="1094014" cy="316039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1" name="Picture 220" descr="latex-image-1.pdf"/>
          <p:cNvPicPr>
            <a:picLocks noChangeAspect="1"/>
          </p:cNvPicPr>
          <p:nvPr/>
        </p:nvPicPr>
        <p:blipFill>
          <a:blip r:embed="rId71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4788131" y="5562599"/>
            <a:ext cx="241069" cy="182880"/>
          </a:xfrm>
          <a:prstGeom prst="rect">
            <a:avLst/>
          </a:prstGeom>
          <a:noFill/>
        </p:spPr>
      </p:pic>
      <p:sp>
        <p:nvSpPr>
          <p:cNvPr id="232" name="Oval 231"/>
          <p:cNvSpPr/>
          <p:nvPr/>
        </p:nvSpPr>
        <p:spPr>
          <a:xfrm>
            <a:off x="4821045" y="5784700"/>
            <a:ext cx="63850" cy="638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3" name="Straight Arrow Connector 232"/>
          <p:cNvCxnSpPr>
            <a:endCxn id="254" idx="4"/>
          </p:cNvCxnSpPr>
          <p:nvPr/>
        </p:nvCxnSpPr>
        <p:spPr>
          <a:xfrm rot="5400000" flipH="1" flipV="1">
            <a:off x="5962709" y="5947782"/>
            <a:ext cx="198464" cy="102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4" name="Group 137"/>
          <p:cNvGrpSpPr/>
          <p:nvPr/>
        </p:nvGrpSpPr>
        <p:grpSpPr>
          <a:xfrm>
            <a:off x="5791200" y="6047014"/>
            <a:ext cx="814387" cy="685800"/>
            <a:chOff x="6705600" y="3352800"/>
            <a:chExt cx="1266825" cy="1066800"/>
          </a:xfrm>
        </p:grpSpPr>
        <p:pic>
          <p:nvPicPr>
            <p:cNvPr id="236" name="Picture 235" descr="high_jump_frames0130.PNG"/>
            <p:cNvPicPr>
              <a:picLocks noChangeAspect="1"/>
            </p:cNvPicPr>
            <p:nvPr/>
          </p:nvPicPr>
          <p:blipFill>
            <a:blip r:embed="rId72" cstate="print">
              <a:alphaModFix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239" name="Picture 238" descr="high_jump_frames0128.PNG"/>
            <p:cNvPicPr>
              <a:picLocks noChangeAspect="1"/>
            </p:cNvPicPr>
            <p:nvPr/>
          </p:nvPicPr>
          <p:blipFill>
            <a:blip r:embed="rId73" cstate="print">
              <a:alphaModFix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pic>
        <p:nvPicPr>
          <p:cNvPr id="249" name="Picture 248" descr="latex-image-1.pdf"/>
          <p:cNvPicPr>
            <a:picLocks noChangeAspect="1"/>
          </p:cNvPicPr>
          <p:nvPr/>
        </p:nvPicPr>
        <p:blipFill>
          <a:blip r:embed="rId74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6624175" y="6476999"/>
            <a:ext cx="288173" cy="237743"/>
          </a:xfrm>
          <a:prstGeom prst="rect">
            <a:avLst/>
          </a:prstGeom>
        </p:spPr>
      </p:pic>
      <p:sp>
        <p:nvSpPr>
          <p:cNvPr id="250" name="Rectangle 249"/>
          <p:cNvSpPr/>
          <p:nvPr/>
        </p:nvSpPr>
        <p:spPr>
          <a:xfrm>
            <a:off x="5791200" y="6044183"/>
            <a:ext cx="813816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1" name="Picture 250" descr="latex-image-1.pdf"/>
          <p:cNvPicPr>
            <a:picLocks noChangeAspect="1"/>
          </p:cNvPicPr>
          <p:nvPr/>
        </p:nvPicPr>
        <p:blipFill>
          <a:blip r:embed="rId75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6123432" y="5867399"/>
            <a:ext cx="163961" cy="182880"/>
          </a:xfrm>
          <a:prstGeom prst="rect">
            <a:avLst/>
          </a:prstGeom>
        </p:spPr>
      </p:pic>
      <p:sp>
        <p:nvSpPr>
          <p:cNvPr id="252" name="Freeform 251"/>
          <p:cNvSpPr/>
          <p:nvPr/>
        </p:nvSpPr>
        <p:spPr>
          <a:xfrm>
            <a:off x="5638800" y="5486399"/>
            <a:ext cx="1094014" cy="316039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3" name="Picture 252" descr="latex-image-1.pdf"/>
          <p:cNvPicPr>
            <a:picLocks noChangeAspect="1"/>
          </p:cNvPicPr>
          <p:nvPr/>
        </p:nvPicPr>
        <p:blipFill>
          <a:blip r:embed="rId76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6096000" y="5562599"/>
            <a:ext cx="241069" cy="182880"/>
          </a:xfrm>
          <a:prstGeom prst="rect">
            <a:avLst/>
          </a:prstGeom>
          <a:noFill/>
        </p:spPr>
      </p:pic>
      <p:sp>
        <p:nvSpPr>
          <p:cNvPr id="254" name="Oval 253"/>
          <p:cNvSpPr/>
          <p:nvPr/>
        </p:nvSpPr>
        <p:spPr>
          <a:xfrm>
            <a:off x="6030015" y="5784700"/>
            <a:ext cx="63850" cy="638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TextBox 254"/>
          <p:cNvSpPr txBox="1"/>
          <p:nvPr/>
        </p:nvSpPr>
        <p:spPr>
          <a:xfrm>
            <a:off x="6324600" y="5294291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5781145" y="6050278"/>
            <a:ext cx="843030" cy="666207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4318550" y="6077632"/>
            <a:ext cx="1096412" cy="655181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2590799" y="6050419"/>
            <a:ext cx="1245951" cy="65518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build="p"/>
      <p:bldP spid="166" grpId="1" animBg="1"/>
      <p:bldP spid="206" grpId="1" animBg="1"/>
      <p:bldP spid="25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Learning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1" name="Content Placeholder 71"/>
          <p:cNvSpPr txBox="1">
            <a:spLocks/>
          </p:cNvSpPr>
          <p:nvPr/>
        </p:nvSpPr>
        <p:spPr>
          <a:xfrm>
            <a:off x="457200" y="838200"/>
            <a:ext cx="3657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 smtClean="0"/>
              <a:t>Coordinate descend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Initialize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model parameters</a:t>
            </a: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dirty="0" smtClean="0"/>
              <a:t>Find best matching locations</a:t>
            </a:r>
          </a:p>
        </p:txBody>
      </p:sp>
      <p:pic>
        <p:nvPicPr>
          <p:cNvPr id="132" name="Picture 131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1219200"/>
            <a:ext cx="1089660" cy="280670"/>
          </a:xfrm>
          <a:prstGeom prst="rect">
            <a:avLst/>
          </a:prstGeom>
        </p:spPr>
      </p:pic>
      <p:grpSp>
        <p:nvGrpSpPr>
          <p:cNvPr id="2" name="Group 282"/>
          <p:cNvGrpSpPr/>
          <p:nvPr/>
        </p:nvGrpSpPr>
        <p:grpSpPr>
          <a:xfrm>
            <a:off x="228600" y="2286000"/>
            <a:ext cx="4343400" cy="2895600"/>
            <a:chOff x="228600" y="3886200"/>
            <a:chExt cx="4343400" cy="2895600"/>
          </a:xfrm>
        </p:grpSpPr>
        <p:grpSp>
          <p:nvGrpSpPr>
            <p:cNvPr id="3" name="Group 169"/>
            <p:cNvGrpSpPr/>
            <p:nvPr/>
          </p:nvGrpSpPr>
          <p:grpSpPr>
            <a:xfrm rot="16200000">
              <a:off x="2209801" y="6477001"/>
              <a:ext cx="381000" cy="76200"/>
              <a:chOff x="1752601" y="1381533"/>
              <a:chExt cx="381000" cy="76200"/>
            </a:xfrm>
          </p:grpSpPr>
          <p:sp>
            <p:nvSpPr>
              <p:cNvPr id="167" name="Oval 79"/>
              <p:cNvSpPr>
                <a:spLocks noChangeArrowheads="1"/>
              </p:cNvSpPr>
              <p:nvPr/>
            </p:nvSpPr>
            <p:spPr bwMode="auto">
              <a:xfrm flipH="1">
                <a:off x="20574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Oval 80"/>
              <p:cNvSpPr>
                <a:spLocks noChangeArrowheads="1"/>
              </p:cNvSpPr>
              <p:nvPr/>
            </p:nvSpPr>
            <p:spPr bwMode="auto">
              <a:xfrm flipH="1">
                <a:off x="19050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Oval 81"/>
              <p:cNvSpPr>
                <a:spLocks noChangeArrowheads="1"/>
              </p:cNvSpPr>
              <p:nvPr/>
            </p:nvSpPr>
            <p:spPr bwMode="auto">
              <a:xfrm flipH="1">
                <a:off x="17526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5" name="TextBox 174"/>
            <p:cNvSpPr txBox="1"/>
            <p:nvPr/>
          </p:nvSpPr>
          <p:spPr>
            <a:xfrm>
              <a:off x="1409700" y="3886201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positive examples </a:t>
              </a:r>
              <a:endParaRPr lang="en-US" dirty="0"/>
            </a:p>
          </p:txBody>
        </p:sp>
        <p:grpSp>
          <p:nvGrpSpPr>
            <p:cNvPr id="4" name="Group 67"/>
            <p:cNvGrpSpPr/>
            <p:nvPr/>
          </p:nvGrpSpPr>
          <p:grpSpPr>
            <a:xfrm>
              <a:off x="304800" y="4268939"/>
              <a:ext cx="4191000" cy="563134"/>
              <a:chOff x="0" y="904944"/>
              <a:chExt cx="9144000" cy="1228656"/>
            </a:xfrm>
          </p:grpSpPr>
          <p:pic>
            <p:nvPicPr>
              <p:cNvPr id="99" name="Picture 98" descr="high_jump_frames0000.PNG"/>
              <p:cNvPicPr>
                <a:picLocks noChangeAspect="1"/>
              </p:cNvPicPr>
              <p:nvPr/>
            </p:nvPicPr>
            <p:blipFill>
              <a:blip r:embed="rId3" cstate="print"/>
              <a:srcRect l="30657" t="21014" r="36496" b="32609"/>
              <a:stretch>
                <a:fillRect/>
              </a:stretch>
            </p:blipFill>
            <p:spPr>
              <a:xfrm>
                <a:off x="0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0" name="Picture 99" descr="high_jump_frames0010.PNG"/>
              <p:cNvPicPr>
                <a:picLocks noChangeAspect="1"/>
              </p:cNvPicPr>
              <p:nvPr/>
            </p:nvPicPr>
            <p:blipFill>
              <a:blip r:embed="rId4" cstate="print"/>
              <a:srcRect l="28467" t="23188" r="38686" b="30435"/>
              <a:stretch>
                <a:fillRect/>
              </a:stretch>
            </p:blipFill>
            <p:spPr>
              <a:xfrm>
                <a:off x="891822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6" name="Picture 105" descr="high_jump_frames0040.PNG"/>
              <p:cNvPicPr>
                <a:picLocks noChangeAspect="1"/>
              </p:cNvPicPr>
              <p:nvPr/>
            </p:nvPicPr>
            <p:blipFill>
              <a:blip r:embed="rId5" cstate="print"/>
              <a:srcRect l="8759" t="23188" r="58394" b="30435"/>
              <a:stretch>
                <a:fillRect/>
              </a:stretch>
            </p:blipFill>
            <p:spPr>
              <a:xfrm>
                <a:off x="1783644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7" name="Picture 106" descr="high_jump_frames0100.PNG"/>
              <p:cNvPicPr>
                <a:picLocks noChangeAspect="1"/>
              </p:cNvPicPr>
              <p:nvPr/>
            </p:nvPicPr>
            <p:blipFill>
              <a:blip r:embed="rId6" cstate="print"/>
              <a:srcRect l="10439" t="23029" r="37368" b="3278"/>
              <a:stretch>
                <a:fillRect/>
              </a:stretch>
            </p:blipFill>
            <p:spPr>
              <a:xfrm>
                <a:off x="2675466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8" name="Picture 107" descr="high_jump_frames0110.PNG"/>
              <p:cNvPicPr>
                <a:picLocks noChangeAspect="1"/>
              </p:cNvPicPr>
              <p:nvPr/>
            </p:nvPicPr>
            <p:blipFill>
              <a:blip r:embed="rId7" cstate="print"/>
              <a:srcRect l="4444" t="5882" r="28897"/>
              <a:stretch>
                <a:fillRect/>
              </a:stretch>
            </p:blipFill>
            <p:spPr>
              <a:xfrm>
                <a:off x="3567288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9" name="Picture 108" descr="high_jump_frames0120.PNG"/>
              <p:cNvPicPr>
                <a:picLocks noChangeAspect="1"/>
              </p:cNvPicPr>
              <p:nvPr/>
            </p:nvPicPr>
            <p:blipFill>
              <a:blip r:embed="rId8" cstate="print"/>
              <a:srcRect l="7748" r="34138" b="17949"/>
              <a:stretch>
                <a:fillRect/>
              </a:stretch>
            </p:blipFill>
            <p:spPr>
              <a:xfrm>
                <a:off x="5350932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0" name="Picture 109" descr="high_jump_frames0130.PNG"/>
              <p:cNvPicPr>
                <a:picLocks noChangeAspect="1"/>
              </p:cNvPicPr>
              <p:nvPr/>
            </p:nvPicPr>
            <p:blipFill>
              <a:blip r:embed="rId9" cstate="print"/>
              <a:srcRect l="26664" r="6677" b="5882"/>
              <a:stretch>
                <a:fillRect/>
              </a:stretch>
            </p:blipFill>
            <p:spPr>
              <a:xfrm>
                <a:off x="7134576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1" name="Picture 110" descr="high_jump_frames0133.PNG"/>
              <p:cNvPicPr>
                <a:picLocks noChangeAspect="1"/>
              </p:cNvPicPr>
              <p:nvPr/>
            </p:nvPicPr>
            <p:blipFill>
              <a:blip r:embed="rId10" cstate="print"/>
              <a:srcRect l="35294" t="5840"/>
              <a:stretch>
                <a:fillRect/>
              </a:stretch>
            </p:blipFill>
            <p:spPr>
              <a:xfrm>
                <a:off x="8026400" y="904944"/>
                <a:ext cx="1117600" cy="1228656"/>
              </a:xfrm>
              <a:prstGeom prst="rect">
                <a:avLst/>
              </a:prstGeom>
            </p:spPr>
          </p:pic>
          <p:pic>
            <p:nvPicPr>
              <p:cNvPr id="112" name="Picture 111" descr="high_jump_frames0128.PNG"/>
              <p:cNvPicPr>
                <a:picLocks noChangeAspect="1"/>
              </p:cNvPicPr>
              <p:nvPr/>
            </p:nvPicPr>
            <p:blipFill>
              <a:blip r:embed="rId11" cstate="print"/>
              <a:srcRect l="23394" r="13650" b="11111"/>
              <a:stretch>
                <a:fillRect/>
              </a:stretch>
            </p:blipFill>
            <p:spPr>
              <a:xfrm>
                <a:off x="6242754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3" name="Picture 112" descr="high_jump_frames0115.PNG"/>
              <p:cNvPicPr>
                <a:picLocks noChangeAspect="1"/>
              </p:cNvPicPr>
              <p:nvPr/>
            </p:nvPicPr>
            <p:blipFill>
              <a:blip r:embed="rId12" cstate="print"/>
              <a:srcRect l="10792" t="4762" r="35245" b="19048"/>
              <a:stretch>
                <a:fillRect/>
              </a:stretch>
            </p:blipFill>
            <p:spPr>
              <a:xfrm>
                <a:off x="4459110" y="909672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5" name="Group 118"/>
            <p:cNvGrpSpPr/>
            <p:nvPr/>
          </p:nvGrpSpPr>
          <p:grpSpPr>
            <a:xfrm>
              <a:off x="304800" y="4938257"/>
              <a:ext cx="4191000" cy="558800"/>
              <a:chOff x="0" y="905256"/>
              <a:chExt cx="9144000" cy="1219200"/>
            </a:xfrm>
          </p:grpSpPr>
          <p:pic>
            <p:nvPicPr>
              <p:cNvPr id="97" name="Picture 96" descr="small_frame_0045.png"/>
              <p:cNvPicPr>
                <a:picLocks noChangeAspect="1"/>
              </p:cNvPicPr>
              <p:nvPr/>
            </p:nvPicPr>
            <p:blipFill>
              <a:blip r:embed="rId13" cstate="print"/>
              <a:srcRect l="27493" t="10000" r="18127" b="10000"/>
              <a:stretch>
                <a:fillRect/>
              </a:stretch>
            </p:blipFill>
            <p:spPr>
              <a:xfrm>
                <a:off x="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98" name="Picture 97" descr="small_frame_0055.png"/>
              <p:cNvPicPr>
                <a:picLocks noChangeAspect="1"/>
              </p:cNvPicPr>
              <p:nvPr/>
            </p:nvPicPr>
            <p:blipFill>
              <a:blip r:embed="rId14" cstate="print"/>
              <a:srcRect l="20902" t="22727" r="29662" b="4545"/>
              <a:stretch>
                <a:fillRect/>
              </a:stretch>
            </p:blipFill>
            <p:spPr>
              <a:xfrm>
                <a:off x="8382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1" name="Picture 100" descr="small_frame_0060.png"/>
              <p:cNvPicPr>
                <a:picLocks noChangeAspect="1"/>
              </p:cNvPicPr>
              <p:nvPr/>
            </p:nvPicPr>
            <p:blipFill>
              <a:blip r:embed="rId15" cstate="print"/>
              <a:srcRect l="30303" t="24772" r="24242" b="8359"/>
              <a:stretch>
                <a:fillRect/>
              </a:stretch>
            </p:blipFill>
            <p:spPr>
              <a:xfrm>
                <a:off x="17526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3" name="Picture 102" descr="small_frame_0065.png"/>
              <p:cNvPicPr>
                <a:picLocks noChangeAspect="1"/>
              </p:cNvPicPr>
              <p:nvPr/>
            </p:nvPicPr>
            <p:blipFill>
              <a:blip r:embed="rId16" cstate="print"/>
              <a:srcRect l="33071" t="26923" r="25098" b="11538"/>
              <a:stretch>
                <a:fillRect/>
              </a:stretch>
            </p:blipFill>
            <p:spPr>
              <a:xfrm>
                <a:off x="25146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5" name="Picture 104" descr="small_frame_0085.png"/>
              <p:cNvPicPr>
                <a:picLocks noChangeAspect="1"/>
              </p:cNvPicPr>
              <p:nvPr/>
            </p:nvPicPr>
            <p:blipFill>
              <a:blip r:embed="rId17" cstate="print"/>
              <a:srcRect t="42162" r="64726" b="5946"/>
              <a:stretch>
                <a:fillRect/>
              </a:stretch>
            </p:blipFill>
            <p:spPr>
              <a:xfrm>
                <a:off x="34290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4" name="Picture 113" descr="small_frame_0095.png"/>
              <p:cNvPicPr>
                <a:picLocks noChangeAspect="1"/>
              </p:cNvPicPr>
              <p:nvPr/>
            </p:nvPicPr>
            <p:blipFill>
              <a:blip r:embed="rId18" cstate="print"/>
              <a:srcRect l="15378" t="21210" r="47713" b="10919"/>
              <a:stretch>
                <a:fillRect/>
              </a:stretch>
            </p:blipFill>
            <p:spPr>
              <a:xfrm>
                <a:off x="4419600" y="905256"/>
                <a:ext cx="914400" cy="1219200"/>
              </a:xfrm>
              <a:prstGeom prst="rect">
                <a:avLst/>
              </a:prstGeom>
            </p:spPr>
          </p:pic>
          <p:pic>
            <p:nvPicPr>
              <p:cNvPr id="115" name="Picture 114" descr="small_frame_0100.png"/>
              <p:cNvPicPr>
                <a:picLocks noChangeAspect="1"/>
              </p:cNvPicPr>
              <p:nvPr/>
            </p:nvPicPr>
            <p:blipFill>
              <a:blip r:embed="rId19" cstate="print"/>
              <a:srcRect l="11111" t="19155" r="47222" b="19548"/>
              <a:stretch>
                <a:fillRect/>
              </a:stretch>
            </p:blipFill>
            <p:spPr>
              <a:xfrm>
                <a:off x="50292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6" name="Picture 115" descr="small_frame_0105.png"/>
              <p:cNvPicPr>
                <a:picLocks noChangeAspect="1"/>
              </p:cNvPicPr>
              <p:nvPr/>
            </p:nvPicPr>
            <p:blipFill>
              <a:blip r:embed="rId20" cstate="print"/>
              <a:srcRect l="14501" t="23333" r="51662" b="23333"/>
              <a:stretch>
                <a:fillRect/>
              </a:stretch>
            </p:blipFill>
            <p:spPr>
              <a:xfrm>
                <a:off x="6096000" y="905256"/>
                <a:ext cx="1066800" cy="1219200"/>
              </a:xfrm>
              <a:prstGeom prst="rect">
                <a:avLst/>
              </a:prstGeom>
            </p:spPr>
          </p:pic>
          <p:pic>
            <p:nvPicPr>
              <p:cNvPr id="117" name="Picture 116" descr="small_frame_0110.png"/>
              <p:cNvPicPr>
                <a:picLocks noChangeAspect="1"/>
              </p:cNvPicPr>
              <p:nvPr/>
            </p:nvPicPr>
            <p:blipFill>
              <a:blip r:embed="rId21" cstate="print"/>
              <a:srcRect l="16435" t="12000" r="44895" b="24000"/>
              <a:stretch>
                <a:fillRect/>
              </a:stretch>
            </p:blipFill>
            <p:spPr>
              <a:xfrm>
                <a:off x="7162800" y="905256"/>
                <a:ext cx="1016000" cy="1219200"/>
              </a:xfrm>
              <a:prstGeom prst="rect">
                <a:avLst/>
              </a:prstGeom>
            </p:spPr>
          </p:pic>
          <p:pic>
            <p:nvPicPr>
              <p:cNvPr id="118" name="Picture 117" descr="small_frame_0115.png"/>
              <p:cNvPicPr>
                <a:picLocks noChangeAspect="1"/>
              </p:cNvPicPr>
              <p:nvPr/>
            </p:nvPicPr>
            <p:blipFill>
              <a:blip r:embed="rId22" cstate="print"/>
              <a:srcRect l="23258" t="31859" r="43420" b="19118"/>
              <a:stretch>
                <a:fillRect/>
              </a:stretch>
            </p:blipFill>
            <p:spPr>
              <a:xfrm>
                <a:off x="8001000" y="905256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6" name="Group 129"/>
            <p:cNvGrpSpPr/>
            <p:nvPr/>
          </p:nvGrpSpPr>
          <p:grpSpPr>
            <a:xfrm>
              <a:off x="304800" y="5603241"/>
              <a:ext cx="4197096" cy="566928"/>
              <a:chOff x="0" y="4648200"/>
              <a:chExt cx="9144000" cy="1219200"/>
            </a:xfrm>
          </p:grpSpPr>
          <p:pic>
            <p:nvPicPr>
              <p:cNvPr id="120" name="Picture 119" descr="frames0179.png"/>
              <p:cNvPicPr>
                <a:picLocks noChangeAspect="1"/>
              </p:cNvPicPr>
              <p:nvPr/>
            </p:nvPicPr>
            <p:blipFill>
              <a:blip r:embed="rId23" cstate="print"/>
              <a:srcRect l="65546" t="33922" r="4139" b="10433"/>
              <a:stretch>
                <a:fillRect/>
              </a:stretch>
            </p:blipFill>
            <p:spPr>
              <a:xfrm>
                <a:off x="8001000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1" name="Picture 120" descr="frames0160.png"/>
              <p:cNvPicPr>
                <a:picLocks noChangeAspect="1"/>
              </p:cNvPicPr>
              <p:nvPr/>
            </p:nvPicPr>
            <p:blipFill>
              <a:blip r:embed="rId24" cstate="print"/>
              <a:srcRect l="30765" r="17961" b="5882"/>
              <a:stretch>
                <a:fillRect/>
              </a:stretch>
            </p:blipFill>
            <p:spPr>
              <a:xfrm>
                <a:off x="6154137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2" name="Picture 121" descr="frames0165.png"/>
              <p:cNvPicPr>
                <a:picLocks noChangeAspect="1"/>
              </p:cNvPicPr>
              <p:nvPr/>
            </p:nvPicPr>
            <p:blipFill>
              <a:blip r:embed="rId25" cstate="print"/>
              <a:srcRect l="48713" t="8824" r="12830" b="20585"/>
              <a:stretch>
                <a:fillRect/>
              </a:stretch>
            </p:blipFill>
            <p:spPr>
              <a:xfrm>
                <a:off x="7077568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3" name="Picture 122" descr="frames0155.png"/>
              <p:cNvPicPr>
                <a:picLocks noChangeAspect="1"/>
              </p:cNvPicPr>
              <p:nvPr/>
            </p:nvPicPr>
            <p:blipFill>
              <a:blip r:embed="rId26" cstate="print"/>
              <a:srcRect l="26414" r="33965" b="27273"/>
              <a:stretch>
                <a:fillRect/>
              </a:stretch>
            </p:blipFill>
            <p:spPr>
              <a:xfrm>
                <a:off x="5230706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4" name="Picture 123" descr="frames0145.png"/>
              <p:cNvPicPr>
                <a:picLocks noChangeAspect="1"/>
              </p:cNvPicPr>
              <p:nvPr/>
            </p:nvPicPr>
            <p:blipFill>
              <a:blip r:embed="rId27" cstate="print"/>
              <a:srcRect l="17177" t="3695" r="47226" b="30964"/>
              <a:stretch>
                <a:fillRect/>
              </a:stretch>
            </p:blipFill>
            <p:spPr>
              <a:xfrm>
                <a:off x="4307275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5" name="Picture 124" descr="frames0125.png"/>
              <p:cNvPicPr>
                <a:picLocks noChangeAspect="1"/>
              </p:cNvPicPr>
              <p:nvPr/>
            </p:nvPicPr>
            <p:blipFill>
              <a:blip r:embed="rId28" cstate="print"/>
              <a:srcRect l="31131" t="35714" r="37738" b="7143"/>
              <a:stretch>
                <a:fillRect/>
              </a:stretch>
            </p:blipFill>
            <p:spPr>
              <a:xfrm>
                <a:off x="1846862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6" name="Picture 125" descr="frames0120.png"/>
              <p:cNvPicPr>
                <a:picLocks noChangeAspect="1"/>
              </p:cNvPicPr>
              <p:nvPr/>
            </p:nvPicPr>
            <p:blipFill>
              <a:blip r:embed="rId29" cstate="print"/>
              <a:srcRect l="30057" t="31035" r="39885" b="13793"/>
              <a:stretch>
                <a:fillRect/>
              </a:stretch>
            </p:blipFill>
            <p:spPr>
              <a:xfrm>
                <a:off x="923431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7" name="Picture 126" descr="frames0115.png"/>
              <p:cNvPicPr>
                <a:picLocks noChangeAspect="1"/>
              </p:cNvPicPr>
              <p:nvPr/>
            </p:nvPicPr>
            <p:blipFill>
              <a:blip r:embed="rId30" cstate="print"/>
              <a:srcRect l="32033" t="40387" r="41266" b="10601"/>
              <a:stretch>
                <a:fillRect/>
              </a:stretch>
            </p:blipFill>
            <p:spPr>
              <a:xfrm>
                <a:off x="0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8" name="Picture 127" descr="frames0135.png"/>
              <p:cNvPicPr>
                <a:picLocks noChangeAspect="1"/>
              </p:cNvPicPr>
              <p:nvPr/>
            </p:nvPicPr>
            <p:blipFill>
              <a:blip r:embed="rId31" cstate="print"/>
              <a:srcRect l="25901" t="34286" r="40405" b="3865"/>
              <a:stretch>
                <a:fillRect/>
              </a:stretch>
            </p:blipFill>
            <p:spPr>
              <a:xfrm>
                <a:off x="2770293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9" name="Picture 128" descr="frames0140.png"/>
              <p:cNvPicPr>
                <a:picLocks noChangeAspect="1"/>
              </p:cNvPicPr>
              <p:nvPr/>
            </p:nvPicPr>
            <p:blipFill>
              <a:blip r:embed="rId32" cstate="print"/>
              <a:srcRect l="21664" t="16817" r="48976" b="9243"/>
              <a:stretch>
                <a:fillRect/>
              </a:stretch>
            </p:blipFill>
            <p:spPr>
              <a:xfrm>
                <a:off x="3693724" y="4648200"/>
                <a:ext cx="833120" cy="1219200"/>
              </a:xfrm>
              <a:prstGeom prst="rect">
                <a:avLst/>
              </a:prstGeom>
            </p:spPr>
          </p:pic>
        </p:grpSp>
        <p:sp>
          <p:nvSpPr>
            <p:cNvPr id="275" name="Rounded Rectangle 274"/>
            <p:cNvSpPr/>
            <p:nvPr/>
          </p:nvSpPr>
          <p:spPr>
            <a:xfrm>
              <a:off x="228600" y="3886200"/>
              <a:ext cx="4343400" cy="2895600"/>
            </a:xfrm>
            <a:prstGeom prst="round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283"/>
          <p:cNvGrpSpPr/>
          <p:nvPr/>
        </p:nvGrpSpPr>
        <p:grpSpPr>
          <a:xfrm>
            <a:off x="4648200" y="2286000"/>
            <a:ext cx="4343400" cy="2895600"/>
            <a:chOff x="4648200" y="3886200"/>
            <a:chExt cx="4343400" cy="2895600"/>
          </a:xfrm>
        </p:grpSpPr>
        <p:grpSp>
          <p:nvGrpSpPr>
            <p:cNvPr id="8" name="Group 220"/>
            <p:cNvGrpSpPr>
              <a:grpSpLocks noChangeAspect="1"/>
            </p:cNvGrpSpPr>
            <p:nvPr/>
          </p:nvGrpSpPr>
          <p:grpSpPr>
            <a:xfrm>
              <a:off x="4724400" y="5638800"/>
              <a:ext cx="4197096" cy="559613"/>
              <a:chOff x="0" y="2743200"/>
              <a:chExt cx="9144000" cy="1219200"/>
            </a:xfrm>
          </p:grpSpPr>
          <p:pic>
            <p:nvPicPr>
              <p:cNvPr id="222" name="Picture 221" descr="frames0000.jpg"/>
              <p:cNvPicPr>
                <a:picLocks noChangeAspect="1"/>
              </p:cNvPicPr>
              <p:nvPr/>
            </p:nvPicPr>
            <p:blipFill>
              <a:blip r:embed="rId33" cstate="print"/>
              <a:srcRect l="64063" t="27778" r="12500" b="27778"/>
              <a:stretch>
                <a:fillRect/>
              </a:stretch>
            </p:blipFill>
            <p:spPr>
              <a:xfrm>
                <a:off x="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3" name="Picture 222" descr="frames0141.jpg"/>
              <p:cNvPicPr>
                <a:picLocks noChangeAspect="1"/>
              </p:cNvPicPr>
              <p:nvPr/>
            </p:nvPicPr>
            <p:blipFill>
              <a:blip r:embed="rId34" cstate="print"/>
              <a:srcRect l="54688" t="22222" r="21875" b="33333"/>
              <a:stretch>
                <a:fillRect/>
              </a:stretch>
            </p:blipFill>
            <p:spPr>
              <a:xfrm>
                <a:off x="889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4" name="Picture 223" descr="frames0182.jpg"/>
              <p:cNvPicPr>
                <a:picLocks noChangeAspect="1"/>
              </p:cNvPicPr>
              <p:nvPr/>
            </p:nvPicPr>
            <p:blipFill>
              <a:blip r:embed="rId35" cstate="print"/>
              <a:srcRect l="42188" t="22222" r="34375" b="33333"/>
              <a:stretch>
                <a:fillRect/>
              </a:stretch>
            </p:blipFill>
            <p:spPr>
              <a:xfrm>
                <a:off x="1778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5" name="Picture 224" descr="frames0264.jpg"/>
              <p:cNvPicPr>
                <a:picLocks noChangeAspect="1"/>
              </p:cNvPicPr>
              <p:nvPr/>
            </p:nvPicPr>
            <p:blipFill>
              <a:blip r:embed="rId36" cstate="print"/>
              <a:srcRect l="45313" t="22222" r="31250" b="33333"/>
              <a:stretch>
                <a:fillRect/>
              </a:stretch>
            </p:blipFill>
            <p:spPr>
              <a:xfrm>
                <a:off x="2667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6" name="Picture 225" descr="frames0301.jpg"/>
              <p:cNvPicPr>
                <a:picLocks noChangeAspect="1"/>
              </p:cNvPicPr>
              <p:nvPr/>
            </p:nvPicPr>
            <p:blipFill>
              <a:blip r:embed="rId37" cstate="print"/>
              <a:srcRect l="43750" t="30556" r="32813" b="25000"/>
              <a:stretch>
                <a:fillRect/>
              </a:stretch>
            </p:blipFill>
            <p:spPr>
              <a:xfrm>
                <a:off x="3556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7" name="Picture 226" descr="frames0309.jpg"/>
              <p:cNvPicPr>
                <a:picLocks noChangeAspect="1"/>
              </p:cNvPicPr>
              <p:nvPr/>
            </p:nvPicPr>
            <p:blipFill>
              <a:blip r:embed="rId38" cstate="print"/>
              <a:srcRect l="48438" t="16667" r="28125" b="38889"/>
              <a:stretch>
                <a:fillRect/>
              </a:stretch>
            </p:blipFill>
            <p:spPr>
              <a:xfrm>
                <a:off x="4445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8" name="Picture 227" descr="frames0312.jpg"/>
              <p:cNvPicPr>
                <a:picLocks noChangeAspect="1"/>
              </p:cNvPicPr>
              <p:nvPr/>
            </p:nvPicPr>
            <p:blipFill>
              <a:blip r:embed="rId39" cstate="print"/>
              <a:srcRect l="50000" t="8333" r="26563" b="47222"/>
              <a:stretch>
                <a:fillRect/>
              </a:stretch>
            </p:blipFill>
            <p:spPr>
              <a:xfrm>
                <a:off x="5334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9" name="Picture 228" descr="frames0322.jpg"/>
              <p:cNvPicPr>
                <a:picLocks noChangeAspect="1"/>
              </p:cNvPicPr>
              <p:nvPr/>
            </p:nvPicPr>
            <p:blipFill>
              <a:blip r:embed="rId40" cstate="print"/>
              <a:srcRect l="51563" t="19444" r="25000" b="36111"/>
              <a:stretch>
                <a:fillRect/>
              </a:stretch>
            </p:blipFill>
            <p:spPr>
              <a:xfrm>
                <a:off x="6223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0" name="Picture 229" descr="frames0329.jpg"/>
              <p:cNvPicPr>
                <a:picLocks noChangeAspect="1"/>
              </p:cNvPicPr>
              <p:nvPr/>
            </p:nvPicPr>
            <p:blipFill>
              <a:blip r:embed="rId41" cstate="print"/>
              <a:srcRect l="43750" t="30556" r="32813" b="25000"/>
              <a:stretch>
                <a:fillRect/>
              </a:stretch>
            </p:blipFill>
            <p:spPr>
              <a:xfrm>
                <a:off x="7112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1" name="Picture 230" descr="frames0338.jpg"/>
              <p:cNvPicPr>
                <a:picLocks noChangeAspect="1"/>
              </p:cNvPicPr>
              <p:nvPr/>
            </p:nvPicPr>
            <p:blipFill>
              <a:blip r:embed="rId42" cstate="print"/>
              <a:srcRect l="46875" t="38889" r="29688" b="16667"/>
              <a:stretch>
                <a:fillRect/>
              </a:stretch>
            </p:blipFill>
            <p:spPr>
              <a:xfrm>
                <a:off x="8001000" y="27432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9" name="Group 209"/>
            <p:cNvGrpSpPr/>
            <p:nvPr/>
          </p:nvGrpSpPr>
          <p:grpSpPr>
            <a:xfrm>
              <a:off x="4724400" y="4953000"/>
              <a:ext cx="4191000" cy="558800"/>
              <a:chOff x="0" y="5334000"/>
              <a:chExt cx="9144000" cy="1219200"/>
            </a:xfrm>
          </p:grpSpPr>
          <p:pic>
            <p:nvPicPr>
              <p:cNvPr id="211" name="Picture 210" descr="frames0000.jpg"/>
              <p:cNvPicPr>
                <a:picLocks noChangeAspect="1"/>
              </p:cNvPicPr>
              <p:nvPr/>
            </p:nvPicPr>
            <p:blipFill>
              <a:blip r:embed="rId43" cstate="print"/>
              <a:srcRect l="33203" t="13889" r="37500" b="30555"/>
              <a:stretch>
                <a:fillRect/>
              </a:stretch>
            </p:blipFill>
            <p:spPr>
              <a:xfrm>
                <a:off x="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2" name="Picture 211" descr="frames0090.jpg"/>
              <p:cNvPicPr>
                <a:picLocks noChangeAspect="1"/>
              </p:cNvPicPr>
              <p:nvPr/>
            </p:nvPicPr>
            <p:blipFill>
              <a:blip r:embed="rId44" cstate="print"/>
              <a:srcRect l="33203" t="17361" r="37500" b="27084"/>
              <a:stretch>
                <a:fillRect/>
              </a:stretch>
            </p:blipFill>
            <p:spPr>
              <a:xfrm>
                <a:off x="889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3" name="Picture 212" descr="frames0140.jpg"/>
              <p:cNvPicPr>
                <a:picLocks noChangeAspect="1"/>
              </p:cNvPicPr>
              <p:nvPr/>
            </p:nvPicPr>
            <p:blipFill>
              <a:blip r:embed="rId45" cstate="print"/>
              <a:srcRect l="41016" t="23611" r="29687" b="20833"/>
              <a:stretch>
                <a:fillRect/>
              </a:stretch>
            </p:blipFill>
            <p:spPr>
              <a:xfrm>
                <a:off x="1778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4" name="Picture 213" descr="frames0160.jpg"/>
              <p:cNvPicPr>
                <a:picLocks noChangeAspect="1"/>
              </p:cNvPicPr>
              <p:nvPr/>
            </p:nvPicPr>
            <p:blipFill>
              <a:blip r:embed="rId46" cstate="print"/>
              <a:srcRect l="39062" t="20834" r="31641" b="23611"/>
              <a:stretch>
                <a:fillRect/>
              </a:stretch>
            </p:blipFill>
            <p:spPr>
              <a:xfrm>
                <a:off x="2667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5" name="Picture 214" descr="frames0184.jpg"/>
              <p:cNvPicPr>
                <a:picLocks noChangeAspect="1"/>
              </p:cNvPicPr>
              <p:nvPr/>
            </p:nvPicPr>
            <p:blipFill>
              <a:blip r:embed="rId47" cstate="print"/>
              <a:srcRect l="42969" t="27083" r="27734" b="17361"/>
              <a:stretch>
                <a:fillRect/>
              </a:stretch>
            </p:blipFill>
            <p:spPr>
              <a:xfrm>
                <a:off x="3556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6" name="Picture 215" descr="frames0192.jpg"/>
              <p:cNvPicPr>
                <a:picLocks noChangeAspect="1"/>
              </p:cNvPicPr>
              <p:nvPr/>
            </p:nvPicPr>
            <p:blipFill>
              <a:blip r:embed="rId48" cstate="print"/>
              <a:srcRect l="43359" t="24306" r="27344" b="20139"/>
              <a:stretch>
                <a:fillRect/>
              </a:stretch>
            </p:blipFill>
            <p:spPr>
              <a:xfrm>
                <a:off x="4445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7" name="Picture 216" descr="frames0198.jpg"/>
              <p:cNvPicPr>
                <a:picLocks noChangeAspect="1"/>
              </p:cNvPicPr>
              <p:nvPr/>
            </p:nvPicPr>
            <p:blipFill>
              <a:blip r:embed="rId49" cstate="print"/>
              <a:srcRect l="41406" t="17361" r="29297" b="27083"/>
              <a:stretch>
                <a:fillRect/>
              </a:stretch>
            </p:blipFill>
            <p:spPr>
              <a:xfrm>
                <a:off x="5153891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8" name="Picture 217" descr="frames0203.jpg"/>
              <p:cNvPicPr>
                <a:picLocks noChangeAspect="1"/>
              </p:cNvPicPr>
              <p:nvPr/>
            </p:nvPicPr>
            <p:blipFill>
              <a:blip r:embed="rId50" cstate="print"/>
              <a:srcRect l="37109" t="17361" r="33594" b="27083"/>
              <a:stretch>
                <a:fillRect/>
              </a:stretch>
            </p:blipFill>
            <p:spPr>
              <a:xfrm>
                <a:off x="6223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9" name="Picture 218" descr="frames0216.jpg"/>
              <p:cNvPicPr>
                <a:picLocks noChangeAspect="1"/>
              </p:cNvPicPr>
              <p:nvPr/>
            </p:nvPicPr>
            <p:blipFill>
              <a:blip r:embed="rId51" cstate="print"/>
              <a:srcRect l="42969" t="17361" r="27734" b="27084"/>
              <a:stretch>
                <a:fillRect/>
              </a:stretch>
            </p:blipFill>
            <p:spPr>
              <a:xfrm>
                <a:off x="7112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0" name="Picture 219" descr="frames0232.jpg"/>
              <p:cNvPicPr>
                <a:picLocks noChangeAspect="1"/>
              </p:cNvPicPr>
              <p:nvPr/>
            </p:nvPicPr>
            <p:blipFill>
              <a:blip r:embed="rId52" cstate="print"/>
              <a:srcRect l="44922" t="17361" r="25781" b="27083"/>
              <a:stretch>
                <a:fillRect/>
              </a:stretch>
            </p:blipFill>
            <p:spPr>
              <a:xfrm>
                <a:off x="8001000" y="53340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10" name="Group 101"/>
            <p:cNvGrpSpPr>
              <a:grpSpLocks noChangeAspect="1"/>
            </p:cNvGrpSpPr>
            <p:nvPr/>
          </p:nvGrpSpPr>
          <p:grpSpPr>
            <a:xfrm>
              <a:off x="4724400" y="4267200"/>
              <a:ext cx="4197096" cy="562193"/>
              <a:chOff x="0" y="1975578"/>
              <a:chExt cx="9144000" cy="1224822"/>
            </a:xfrm>
          </p:grpSpPr>
          <p:pic>
            <p:nvPicPr>
              <p:cNvPr id="104" name="Picture 103" descr="frame0180.jpg"/>
              <p:cNvPicPr>
                <a:picLocks noChangeAspect="1"/>
              </p:cNvPicPr>
              <p:nvPr/>
            </p:nvPicPr>
            <p:blipFill>
              <a:blip r:embed="rId53" cstate="print"/>
              <a:srcRect l="32420" t="24840" r="29622" b="3704"/>
              <a:stretch>
                <a:fillRect/>
              </a:stretch>
            </p:blipFill>
            <p:spPr>
              <a:xfrm>
                <a:off x="889000" y="1981168"/>
                <a:ext cx="1143000" cy="1219232"/>
              </a:xfrm>
              <a:prstGeom prst="rect">
                <a:avLst/>
              </a:prstGeom>
            </p:spPr>
          </p:pic>
          <p:pic>
            <p:nvPicPr>
              <p:cNvPr id="119" name="Picture 118" descr="frame0095.jpg"/>
              <p:cNvPicPr>
                <a:picLocks noChangeAspect="1"/>
              </p:cNvPicPr>
              <p:nvPr/>
            </p:nvPicPr>
            <p:blipFill>
              <a:blip r:embed="rId54" cstate="print"/>
              <a:srcRect l="27076" t="5291" r="26548" b="7407"/>
              <a:stretch>
                <a:fillRect/>
              </a:stretch>
            </p:blipFill>
            <p:spPr>
              <a:xfrm>
                <a:off x="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30" name="Picture 129" descr="frame0420.jpg"/>
              <p:cNvPicPr>
                <a:picLocks noChangeAspect="1"/>
              </p:cNvPicPr>
              <p:nvPr/>
            </p:nvPicPr>
            <p:blipFill>
              <a:blip r:embed="rId55" cstate="print"/>
              <a:srcRect l="34103" t="26621" r="29007" b="3936"/>
              <a:stretch>
                <a:fillRect/>
              </a:stretch>
            </p:blipFill>
            <p:spPr>
              <a:xfrm>
                <a:off x="1778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33" name="Picture 132" descr="frame0720.jpg"/>
              <p:cNvPicPr>
                <a:picLocks noChangeAspect="1"/>
              </p:cNvPicPr>
              <p:nvPr/>
            </p:nvPicPr>
            <p:blipFill>
              <a:blip r:embed="rId56" cstate="print"/>
              <a:srcRect l="28857" t="23148" r="31793" b="2777"/>
              <a:stretch>
                <a:fillRect/>
              </a:stretch>
            </p:blipFill>
            <p:spPr>
              <a:xfrm>
                <a:off x="2667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34" name="Picture 133" descr="frame0750.jpg"/>
              <p:cNvPicPr>
                <a:picLocks noChangeAspect="1"/>
              </p:cNvPicPr>
              <p:nvPr/>
            </p:nvPicPr>
            <p:blipFill>
              <a:blip r:embed="rId57" cstate="print"/>
              <a:srcRect l="31480" t="18519" r="29171" b="7407"/>
              <a:stretch>
                <a:fillRect/>
              </a:stretch>
            </p:blipFill>
            <p:spPr>
              <a:xfrm>
                <a:off x="3556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45" name="Picture 144" descr="frame0780.jpg"/>
              <p:cNvPicPr>
                <a:picLocks noChangeAspect="1"/>
              </p:cNvPicPr>
              <p:nvPr/>
            </p:nvPicPr>
            <p:blipFill>
              <a:blip r:embed="rId58" cstate="print"/>
              <a:srcRect l="28856" t="18519" r="31794" b="7407"/>
              <a:stretch>
                <a:fillRect/>
              </a:stretch>
            </p:blipFill>
            <p:spPr>
              <a:xfrm>
                <a:off x="4445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56" name="Picture 155" descr="frame0951.jpg"/>
              <p:cNvPicPr>
                <a:picLocks noChangeAspect="1"/>
              </p:cNvPicPr>
              <p:nvPr/>
            </p:nvPicPr>
            <p:blipFill>
              <a:blip r:embed="rId59" cstate="print"/>
              <a:srcRect l="26045" t="14574" r="28783"/>
              <a:stretch>
                <a:fillRect/>
              </a:stretch>
            </p:blipFill>
            <p:spPr>
              <a:xfrm>
                <a:off x="5334000" y="1975578"/>
                <a:ext cx="1143000" cy="1224822"/>
              </a:xfrm>
              <a:prstGeom prst="rect">
                <a:avLst/>
              </a:prstGeom>
            </p:spPr>
          </p:pic>
          <p:pic>
            <p:nvPicPr>
              <p:cNvPr id="170" name="Picture 169" descr="frame1000.jpg"/>
              <p:cNvPicPr>
                <a:picLocks noChangeAspect="1"/>
              </p:cNvPicPr>
              <p:nvPr/>
            </p:nvPicPr>
            <p:blipFill>
              <a:blip r:embed="rId60" cstate="print"/>
              <a:srcRect l="25184" t="5556" r="27597" b="5556"/>
              <a:stretch>
                <a:fillRect/>
              </a:stretch>
            </p:blipFill>
            <p:spPr>
              <a:xfrm>
                <a:off x="6223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71" name="Picture 170" descr="frame1044.jpg"/>
              <p:cNvPicPr>
                <a:picLocks noChangeAspect="1"/>
              </p:cNvPicPr>
              <p:nvPr/>
            </p:nvPicPr>
            <p:blipFill>
              <a:blip r:embed="rId61" cstate="print"/>
              <a:srcRect l="33998" t="20000" r="23505"/>
              <a:stretch>
                <a:fillRect/>
              </a:stretch>
            </p:blipFill>
            <p:spPr>
              <a:xfrm>
                <a:off x="7112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78" name="Picture 177" descr="frame1079.jpg"/>
              <p:cNvPicPr>
                <a:picLocks noChangeAspect="1"/>
              </p:cNvPicPr>
              <p:nvPr/>
            </p:nvPicPr>
            <p:blipFill>
              <a:blip r:embed="rId62" cstate="print"/>
              <a:srcRect l="28857" t="18519" r="31794" b="7407"/>
              <a:stretch>
                <a:fillRect/>
              </a:stretch>
            </p:blipFill>
            <p:spPr>
              <a:xfrm>
                <a:off x="8001000" y="19812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11" name="Group 170"/>
            <p:cNvGrpSpPr/>
            <p:nvPr/>
          </p:nvGrpSpPr>
          <p:grpSpPr>
            <a:xfrm rot="16200000">
              <a:off x="6629400" y="6477001"/>
              <a:ext cx="381000" cy="76200"/>
              <a:chOff x="1752601" y="1381533"/>
              <a:chExt cx="381000" cy="76200"/>
            </a:xfrm>
          </p:grpSpPr>
          <p:sp>
            <p:nvSpPr>
              <p:cNvPr id="172" name="Oval 79"/>
              <p:cNvSpPr>
                <a:spLocks noChangeArrowheads="1"/>
              </p:cNvSpPr>
              <p:nvPr/>
            </p:nvSpPr>
            <p:spPr bwMode="auto">
              <a:xfrm flipH="1">
                <a:off x="20574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Oval 80"/>
              <p:cNvSpPr>
                <a:spLocks noChangeArrowheads="1"/>
              </p:cNvSpPr>
              <p:nvPr/>
            </p:nvSpPr>
            <p:spPr bwMode="auto">
              <a:xfrm flipH="1">
                <a:off x="19050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Oval 81"/>
              <p:cNvSpPr>
                <a:spLocks noChangeArrowheads="1"/>
              </p:cNvSpPr>
              <p:nvPr/>
            </p:nvSpPr>
            <p:spPr bwMode="auto">
              <a:xfrm flipH="1">
                <a:off x="17526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6" name="TextBox 175"/>
            <p:cNvSpPr txBox="1"/>
            <p:nvPr/>
          </p:nvSpPr>
          <p:spPr>
            <a:xfrm>
              <a:off x="5829300" y="38862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negative examples </a:t>
              </a:r>
              <a:endParaRPr lang="en-US" dirty="0"/>
            </a:p>
          </p:txBody>
        </p:sp>
        <p:sp>
          <p:nvSpPr>
            <p:cNvPr id="276" name="Rounded Rectangle 275"/>
            <p:cNvSpPr/>
            <p:nvPr/>
          </p:nvSpPr>
          <p:spPr>
            <a:xfrm>
              <a:off x="4648200" y="3886200"/>
              <a:ext cx="4343400" cy="28956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Rectangle 134"/>
          <p:cNvSpPr/>
          <p:nvPr/>
        </p:nvSpPr>
        <p:spPr>
          <a:xfrm>
            <a:off x="609600" y="2675986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1828800" y="2675986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276600" y="2675986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533397" y="3337560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1828800" y="3337560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3149589" y="3336406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838200" y="4023360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2133603" y="4023360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3454392" y="4022206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4953000" y="2668154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6248403" y="2668154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7569192" y="2667000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5032002" y="3364114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6327405" y="3364114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7648194" y="3362960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/>
          <p:cNvSpPr/>
          <p:nvPr/>
        </p:nvSpPr>
        <p:spPr>
          <a:xfrm>
            <a:off x="4928150" y="4049573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6223553" y="4049573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7544342" y="4048419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Slide Number Placeholder 1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43" name="Rounded Rectangle 142"/>
          <p:cNvSpPr/>
          <p:nvPr/>
        </p:nvSpPr>
        <p:spPr>
          <a:xfrm>
            <a:off x="1752600" y="5640444"/>
            <a:ext cx="5633357" cy="1141356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6" name="Group 185"/>
          <p:cNvGrpSpPr/>
          <p:nvPr/>
        </p:nvGrpSpPr>
        <p:grpSpPr>
          <a:xfrm>
            <a:off x="1948543" y="5590621"/>
            <a:ext cx="271720" cy="810178"/>
            <a:chOff x="533400" y="2761391"/>
            <a:chExt cx="422675" cy="1260277"/>
          </a:xfrm>
        </p:grpSpPr>
        <p:sp>
          <p:nvSpPr>
            <p:cNvPr id="147" name="TextBox 146"/>
            <p:cNvSpPr txBox="1"/>
            <p:nvPr/>
          </p:nvSpPr>
          <p:spPr>
            <a:xfrm>
              <a:off x="533400" y="2761391"/>
              <a:ext cx="304800" cy="1005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607811" y="3016263"/>
              <a:ext cx="348264" cy="1005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152" name="Group 186"/>
          <p:cNvGrpSpPr/>
          <p:nvPr/>
        </p:nvGrpSpPr>
        <p:grpSpPr>
          <a:xfrm>
            <a:off x="6618675" y="5602068"/>
            <a:ext cx="375396" cy="759263"/>
            <a:chOff x="7798050" y="2846931"/>
            <a:chExt cx="583950" cy="1181075"/>
          </a:xfrm>
        </p:grpSpPr>
        <p:sp>
          <p:nvSpPr>
            <p:cNvPr id="166" name="TextBox 165"/>
            <p:cNvSpPr txBox="1"/>
            <p:nvPr/>
          </p:nvSpPr>
          <p:spPr>
            <a:xfrm>
              <a:off x="7997158" y="2846931"/>
              <a:ext cx="384842" cy="1005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7798050" y="3022601"/>
              <a:ext cx="384089" cy="1005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179" name="Straight Arrow Connector 178"/>
          <p:cNvCxnSpPr/>
          <p:nvPr/>
        </p:nvCxnSpPr>
        <p:spPr>
          <a:xfrm rot="5400000">
            <a:off x="1459055" y="6242587"/>
            <a:ext cx="881743" cy="739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899557" y="5802085"/>
            <a:ext cx="5143500" cy="1021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Freeform 184"/>
          <p:cNvSpPr/>
          <p:nvPr/>
        </p:nvSpPr>
        <p:spPr>
          <a:xfrm>
            <a:off x="2667000" y="5486400"/>
            <a:ext cx="1094014" cy="316038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 descr="latex-image-1.pdf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>
            <a:off x="3097629" y="5562599"/>
            <a:ext cx="232757" cy="182880"/>
          </a:xfrm>
          <a:prstGeom prst="rect">
            <a:avLst/>
          </a:prstGeom>
          <a:noFill/>
        </p:spPr>
      </p:pic>
      <p:sp>
        <p:nvSpPr>
          <p:cNvPr id="202" name="Oval 201"/>
          <p:cNvSpPr/>
          <p:nvPr/>
        </p:nvSpPr>
        <p:spPr>
          <a:xfrm>
            <a:off x="3143794" y="5784700"/>
            <a:ext cx="63850" cy="638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3" name="Picture 202" descr="latex-image-1.pdf"/>
          <p:cNvPicPr>
            <a:picLocks noChangeAspect="1"/>
          </p:cNvPicPr>
          <p:nvPr/>
        </p:nvPicPr>
        <p:blipFill>
          <a:blip r:embed="rId64" cstate="print">
            <a:alphaModFix/>
          </a:blip>
          <a:stretch>
            <a:fillRect/>
          </a:stretch>
        </p:blipFill>
        <p:spPr>
          <a:xfrm>
            <a:off x="2286000" y="6449367"/>
            <a:ext cx="274864" cy="232577"/>
          </a:xfrm>
          <a:prstGeom prst="rect">
            <a:avLst/>
          </a:prstGeom>
          <a:ln>
            <a:noFill/>
          </a:ln>
        </p:spPr>
      </p:pic>
      <p:pic>
        <p:nvPicPr>
          <p:cNvPr id="208" name="Picture 207" descr="high_jump_frames0000.PNG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 l="40309" t="21014" r="44676" b="32609"/>
          <a:stretch>
            <a:fillRect/>
          </a:stretch>
        </p:blipFill>
        <p:spPr>
          <a:xfrm>
            <a:off x="2585357" y="6047014"/>
            <a:ext cx="293914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Picture 208" descr="high_jump_frames0010.PNG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 l="36913" t="23188" r="48071" b="30435"/>
          <a:stretch>
            <a:fillRect/>
          </a:stretch>
        </p:blipFill>
        <p:spPr>
          <a:xfrm>
            <a:off x="2879271" y="6047014"/>
            <a:ext cx="293914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Picture 234" descr="high_jump_frames0040.PNG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 l="12513" t="23188" r="69968" b="30435"/>
          <a:stretch>
            <a:fillRect/>
          </a:stretch>
        </p:blipFill>
        <p:spPr>
          <a:xfrm>
            <a:off x="3173186" y="6047014"/>
            <a:ext cx="3429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Picture 236" descr="high_jump_frames0100.PNG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 l="12924" t="23029" r="58245" b="3278"/>
          <a:stretch>
            <a:fillRect/>
          </a:stretch>
        </p:blipFill>
        <p:spPr>
          <a:xfrm>
            <a:off x="3516086" y="6047014"/>
            <a:ext cx="355146" cy="685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Straight Arrow Connector 237"/>
          <p:cNvCxnSpPr/>
          <p:nvPr/>
        </p:nvCxnSpPr>
        <p:spPr>
          <a:xfrm rot="5400000" flipH="1" flipV="1">
            <a:off x="3075222" y="5946516"/>
            <a:ext cx="198463" cy="253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0" name="Picture 239" descr="latex-image-1.pdf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2971800" y="5853279"/>
            <a:ext cx="157655" cy="182880"/>
          </a:xfrm>
          <a:prstGeom prst="rect">
            <a:avLst/>
          </a:prstGeom>
        </p:spPr>
      </p:pic>
      <p:cxnSp>
        <p:nvCxnSpPr>
          <p:cNvPr id="241" name="Straight Arrow Connector 240"/>
          <p:cNvCxnSpPr>
            <a:endCxn id="250" idx="4"/>
          </p:cNvCxnSpPr>
          <p:nvPr/>
        </p:nvCxnSpPr>
        <p:spPr>
          <a:xfrm rot="5400000" flipH="1" flipV="1">
            <a:off x="4753739" y="5947782"/>
            <a:ext cx="198464" cy="102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2" name="Group 132"/>
          <p:cNvGrpSpPr/>
          <p:nvPr/>
        </p:nvGrpSpPr>
        <p:grpSpPr>
          <a:xfrm>
            <a:off x="4343400" y="6047014"/>
            <a:ext cx="1071562" cy="685800"/>
            <a:chOff x="4648200" y="3352800"/>
            <a:chExt cx="1666875" cy="1066800"/>
          </a:xfrm>
        </p:grpSpPr>
        <p:pic>
          <p:nvPicPr>
            <p:cNvPr id="243" name="Picture 242" descr="high_jump_frames0110.PNG"/>
            <p:cNvPicPr>
              <a:picLocks noChangeAspect="1"/>
            </p:cNvPicPr>
            <p:nvPr/>
          </p:nvPicPr>
          <p:blipFill>
            <a:blip r:embed="rId66" cstate="print">
              <a:alphaModFix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244" name="Picture 243" descr="high_jump_frames0115.PNG"/>
            <p:cNvPicPr>
              <a:picLocks noChangeAspect="1"/>
            </p:cNvPicPr>
            <p:nvPr/>
          </p:nvPicPr>
          <p:blipFill>
            <a:blip r:embed="rId12" cstate="print">
              <a:alphaModFix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245" name="Picture 244" descr="high_jump_frames0120.PNG"/>
            <p:cNvPicPr>
              <a:picLocks noChangeAspect="1"/>
            </p:cNvPicPr>
            <p:nvPr/>
          </p:nvPicPr>
          <p:blipFill>
            <a:blip r:embed="rId67" cstate="print">
              <a:alphaModFix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246" name="Picture 245" descr="latex-image-1.pdf"/>
          <p:cNvPicPr>
            <a:picLocks noChangeAspect="1"/>
          </p:cNvPicPr>
          <p:nvPr/>
        </p:nvPicPr>
        <p:blipFill>
          <a:blip r:embed="rId68" cstate="print">
            <a:alphaModFix/>
          </a:blip>
          <a:stretch>
            <a:fillRect/>
          </a:stretch>
        </p:blipFill>
        <p:spPr>
          <a:xfrm>
            <a:off x="4008120" y="6467856"/>
            <a:ext cx="280968" cy="237743"/>
          </a:xfrm>
          <a:prstGeom prst="rect">
            <a:avLst/>
          </a:prstGeom>
          <a:ln>
            <a:noFill/>
          </a:ln>
        </p:spPr>
      </p:pic>
      <p:pic>
        <p:nvPicPr>
          <p:cNvPr id="247" name="Picture 246" descr="latex-image-1.pdf"/>
          <p:cNvPicPr>
            <a:picLocks noChangeAspect="1"/>
          </p:cNvPicPr>
          <p:nvPr/>
        </p:nvPicPr>
        <p:blipFill>
          <a:blip r:embed="rId69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4922520" y="5867399"/>
            <a:ext cx="163961" cy="182880"/>
          </a:xfrm>
          <a:prstGeom prst="rect">
            <a:avLst/>
          </a:prstGeom>
        </p:spPr>
      </p:pic>
      <p:sp>
        <p:nvSpPr>
          <p:cNvPr id="248" name="Freeform 247"/>
          <p:cNvSpPr/>
          <p:nvPr/>
        </p:nvSpPr>
        <p:spPr>
          <a:xfrm>
            <a:off x="4343400" y="5486399"/>
            <a:ext cx="1094014" cy="316039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9" name="Picture 248" descr="latex-image-1.pdf"/>
          <p:cNvPicPr>
            <a:picLocks noChangeAspect="1"/>
          </p:cNvPicPr>
          <p:nvPr/>
        </p:nvPicPr>
        <p:blipFill>
          <a:blip r:embed="rId70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4788131" y="5562599"/>
            <a:ext cx="241069" cy="182880"/>
          </a:xfrm>
          <a:prstGeom prst="rect">
            <a:avLst/>
          </a:prstGeom>
          <a:noFill/>
        </p:spPr>
      </p:pic>
      <p:sp>
        <p:nvSpPr>
          <p:cNvPr id="250" name="Oval 249"/>
          <p:cNvSpPr/>
          <p:nvPr/>
        </p:nvSpPr>
        <p:spPr>
          <a:xfrm>
            <a:off x="4821045" y="5784700"/>
            <a:ext cx="63850" cy="638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1" name="Straight Arrow Connector 250"/>
          <p:cNvCxnSpPr>
            <a:endCxn id="261" idx="4"/>
          </p:cNvCxnSpPr>
          <p:nvPr/>
        </p:nvCxnSpPr>
        <p:spPr>
          <a:xfrm rot="5400000" flipH="1" flipV="1">
            <a:off x="5962709" y="5947782"/>
            <a:ext cx="198464" cy="102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4" name="Group 137"/>
          <p:cNvGrpSpPr/>
          <p:nvPr/>
        </p:nvGrpSpPr>
        <p:grpSpPr>
          <a:xfrm>
            <a:off x="5791200" y="6047014"/>
            <a:ext cx="814387" cy="685800"/>
            <a:chOff x="6705600" y="3352800"/>
            <a:chExt cx="1266825" cy="1066800"/>
          </a:xfrm>
        </p:grpSpPr>
        <p:pic>
          <p:nvPicPr>
            <p:cNvPr id="255" name="Picture 254" descr="high_jump_frames0130.PNG"/>
            <p:cNvPicPr>
              <a:picLocks noChangeAspect="1"/>
            </p:cNvPicPr>
            <p:nvPr/>
          </p:nvPicPr>
          <p:blipFill>
            <a:blip r:embed="rId71" cstate="print">
              <a:alphaModFix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256" name="Picture 255" descr="high_jump_frames0128.PNG"/>
            <p:cNvPicPr>
              <a:picLocks noChangeAspect="1"/>
            </p:cNvPicPr>
            <p:nvPr/>
          </p:nvPicPr>
          <p:blipFill>
            <a:blip r:embed="rId72" cstate="print">
              <a:alphaModFix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pic>
        <p:nvPicPr>
          <p:cNvPr id="257" name="Picture 256" descr="latex-image-1.pdf"/>
          <p:cNvPicPr>
            <a:picLocks noChangeAspect="1"/>
          </p:cNvPicPr>
          <p:nvPr/>
        </p:nvPicPr>
        <p:blipFill>
          <a:blip r:embed="rId73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6624175" y="6476999"/>
            <a:ext cx="288173" cy="237743"/>
          </a:xfrm>
          <a:prstGeom prst="rect">
            <a:avLst/>
          </a:prstGeom>
        </p:spPr>
      </p:pic>
      <p:pic>
        <p:nvPicPr>
          <p:cNvPr id="258" name="Picture 257" descr="latex-image-1.pdf"/>
          <p:cNvPicPr>
            <a:picLocks noChangeAspect="1"/>
          </p:cNvPicPr>
          <p:nvPr/>
        </p:nvPicPr>
        <p:blipFill>
          <a:blip r:embed="rId74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6123432" y="5867399"/>
            <a:ext cx="163961" cy="182880"/>
          </a:xfrm>
          <a:prstGeom prst="rect">
            <a:avLst/>
          </a:prstGeom>
        </p:spPr>
      </p:pic>
      <p:sp>
        <p:nvSpPr>
          <p:cNvPr id="259" name="Freeform 258"/>
          <p:cNvSpPr/>
          <p:nvPr/>
        </p:nvSpPr>
        <p:spPr>
          <a:xfrm>
            <a:off x="5638800" y="5486399"/>
            <a:ext cx="1094014" cy="316039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0" name="Picture 259" descr="latex-image-1.pdf"/>
          <p:cNvPicPr>
            <a:picLocks noChangeAspect="1"/>
          </p:cNvPicPr>
          <p:nvPr/>
        </p:nvPicPr>
        <p:blipFill>
          <a:blip r:embed="rId75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6096000" y="5562599"/>
            <a:ext cx="241069" cy="182880"/>
          </a:xfrm>
          <a:prstGeom prst="rect">
            <a:avLst/>
          </a:prstGeom>
          <a:noFill/>
        </p:spPr>
      </p:pic>
      <p:sp>
        <p:nvSpPr>
          <p:cNvPr id="261" name="Oval 260"/>
          <p:cNvSpPr/>
          <p:nvPr/>
        </p:nvSpPr>
        <p:spPr>
          <a:xfrm>
            <a:off x="6030015" y="5784700"/>
            <a:ext cx="63850" cy="638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TextBox 261"/>
          <p:cNvSpPr txBox="1"/>
          <p:nvPr/>
        </p:nvSpPr>
        <p:spPr>
          <a:xfrm>
            <a:off x="6324600" y="5294291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5781145" y="6050278"/>
            <a:ext cx="843030" cy="666207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4318550" y="6077632"/>
            <a:ext cx="1096412" cy="655181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2590799" y="6050419"/>
            <a:ext cx="1245951" cy="65518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66667E-6 C 0.01753 6.66667E-6 0.03524 6.66667E-6 0.03785 6.66667E-6 C 0.04045 6.66667E-6 0.01858 -0.00231 0.01562 6.66667E-6 " pathEditMode="relative" ptsTypes="aaA">
                                      <p:cBhvr>
                                        <p:cTn id="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C 0.01736 0.0007 0.0349 0.00139 0.03055 0.00139 C 0.02621 0.00139 -0.01615 0.0007 -0.02587 1.85185E-6 " pathEditMode="relative" ptsTypes="aaA">
                                      <p:cBhvr>
                                        <p:cTn id="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25 -7.40741E-7 " pathEditMode="relative" ptsTypes="AA">
                                      <p:cBhvr>
                                        <p:cTn id="1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66667E-6 C 0.01753 6.66667E-6 0.03524 6.66667E-6 0.03785 6.66667E-6 C 0.04045 6.66667E-6 0.01858 -0.00231 0.01562 6.66667E-6 " pathEditMode="relative" ptsTypes="aaA">
                                      <p:cBhvr>
                                        <p:cTn id="12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05 0.000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C 0.01736 0.0007 0.0349 0.00139 0.03055 0.00139 C 0.02621 0.00139 -0.01615 0.0007 -0.02587 1.85185E-6 " pathEditMode="relative" ptsTypes="aaA">
                                      <p:cBhvr>
                                        <p:cTn id="16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66667E-6 C 0.01753 6.66667E-6 0.03524 6.66667E-6 0.03785 6.66667E-6 C 0.04045 6.66667E-6 0.01858 -0.00231 0.01562 6.66667E-6 " pathEditMode="relative" ptsTypes="aaA">
                                      <p:cBhvr>
                                        <p:cTn id="18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05 0.000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C 0.01736 0.0007 0.0349 0.00139 0.03055 0.00139 C 0.02621 0.00139 -0.01615 0.0007 -0.02587 1.85185E-6 " pathEditMode="relative" ptsTypes="aaA">
                                      <p:cBhvr>
                                        <p:cTn id="2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1.48148E-6 C -0.00642 1.48148E-6 0.03403 -0.00023 0.03958 -0.00023 C 0.04514 -0.00023 0.02205 0.00046 0.01736 0.00069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0474 -0.0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C 0.01736 0.00069 0.02986 0.00116 0.03055 0.00139 C 0.03125 0.00162 0.00972 0.00092 0.00416 0.00069 " pathEditMode="relative" rAng="0" ptsTypes="aaA">
                                      <p:cBhvr>
                                        <p:cTn id="28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C 0.00781 1.11111E-6 0.05174 1.11111E-6 0.04688 1.11111E-6 C 0.04201 1.11111E-6 -0.01354 1.11111E-6 -0.02951 1.11111E-6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00046 L 0.05677 0.000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C 0.00868 2.59259E-6 0.05555 0.00023 0.05173 0.00023 C 0.04792 0.00023 -0.00764 0.00023 -0.02327 0.00023 " pathEditMode="relative" rAng="0" ptsTypes="aaA">
                                      <p:cBhvr>
                                        <p:cTn id="34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1.11111E-6 C 0.01198 1.11111E-6 0.05573 0.00023 0.05643 0.00023 C 0.05712 0.00023 0.01719 1.11111E-6 0.00695 1.11111E-6 " pathEditMode="relative" rAng="0" ptsTypes="aaA">
                                      <p:cBhvr>
                                        <p:cTn id="36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9 0.00023 L 0.05 0.000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C 0.00833 2.59259E-6 0.04531 0.00046 0.05 0.00046 C 0.05469 0.00046 0.03247 0.00023 0.02778 0.00023 " pathEditMode="relative" rAng="0" ptsTypes="aaA">
                                      <p:cBhvr>
                                        <p:cTn id="40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83" grpId="0" animBg="1"/>
      <p:bldP spid="184" grpId="0" animBg="1"/>
      <p:bldP spid="186" grpId="0" animBg="1"/>
      <p:bldP spid="187" grpId="0" animBg="1"/>
      <p:bldP spid="189" grpId="0" animBg="1"/>
      <p:bldP spid="190" grpId="0" animBg="1"/>
      <p:bldP spid="191" grpId="0" animBg="1"/>
      <p:bldP spid="192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Learning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1" name="Content Placeholder 71"/>
          <p:cNvSpPr txBox="1">
            <a:spLocks/>
          </p:cNvSpPr>
          <p:nvPr/>
        </p:nvSpPr>
        <p:spPr>
          <a:xfrm>
            <a:off x="457200" y="838200"/>
            <a:ext cx="3657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 smtClean="0"/>
              <a:t>Coordinate descend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Initialize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model parameters</a:t>
            </a: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dirty="0" smtClean="0"/>
              <a:t>Find best matching locations</a:t>
            </a: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dirty="0" smtClean="0"/>
              <a:t>Update </a:t>
            </a:r>
          </a:p>
        </p:txBody>
      </p:sp>
      <p:pic>
        <p:nvPicPr>
          <p:cNvPr id="132" name="Picture 131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1219200"/>
            <a:ext cx="1089660" cy="280670"/>
          </a:xfrm>
          <a:prstGeom prst="rect">
            <a:avLst/>
          </a:prstGeom>
        </p:spPr>
      </p:pic>
      <p:grpSp>
        <p:nvGrpSpPr>
          <p:cNvPr id="2" name="Group 282"/>
          <p:cNvGrpSpPr/>
          <p:nvPr/>
        </p:nvGrpSpPr>
        <p:grpSpPr>
          <a:xfrm>
            <a:off x="228600" y="2286000"/>
            <a:ext cx="4343400" cy="2895600"/>
            <a:chOff x="228600" y="3886200"/>
            <a:chExt cx="4343400" cy="2895600"/>
          </a:xfrm>
        </p:grpSpPr>
        <p:grpSp>
          <p:nvGrpSpPr>
            <p:cNvPr id="3" name="Group 169"/>
            <p:cNvGrpSpPr/>
            <p:nvPr/>
          </p:nvGrpSpPr>
          <p:grpSpPr>
            <a:xfrm rot="16200000">
              <a:off x="2209801" y="6477001"/>
              <a:ext cx="381000" cy="76200"/>
              <a:chOff x="1752601" y="1381533"/>
              <a:chExt cx="381000" cy="76200"/>
            </a:xfrm>
          </p:grpSpPr>
          <p:sp>
            <p:nvSpPr>
              <p:cNvPr id="167" name="Oval 79"/>
              <p:cNvSpPr>
                <a:spLocks noChangeArrowheads="1"/>
              </p:cNvSpPr>
              <p:nvPr/>
            </p:nvSpPr>
            <p:spPr bwMode="auto">
              <a:xfrm flipH="1">
                <a:off x="20574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Oval 80"/>
              <p:cNvSpPr>
                <a:spLocks noChangeArrowheads="1"/>
              </p:cNvSpPr>
              <p:nvPr/>
            </p:nvSpPr>
            <p:spPr bwMode="auto">
              <a:xfrm flipH="1">
                <a:off x="19050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Oval 81"/>
              <p:cNvSpPr>
                <a:spLocks noChangeArrowheads="1"/>
              </p:cNvSpPr>
              <p:nvPr/>
            </p:nvSpPr>
            <p:spPr bwMode="auto">
              <a:xfrm flipH="1">
                <a:off x="17526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5" name="TextBox 174"/>
            <p:cNvSpPr txBox="1"/>
            <p:nvPr/>
          </p:nvSpPr>
          <p:spPr>
            <a:xfrm>
              <a:off x="1409700" y="3886201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positive examples </a:t>
              </a:r>
              <a:endParaRPr lang="en-US" dirty="0"/>
            </a:p>
          </p:txBody>
        </p:sp>
        <p:grpSp>
          <p:nvGrpSpPr>
            <p:cNvPr id="4" name="Group 67"/>
            <p:cNvGrpSpPr/>
            <p:nvPr/>
          </p:nvGrpSpPr>
          <p:grpSpPr>
            <a:xfrm>
              <a:off x="304800" y="4268939"/>
              <a:ext cx="4191000" cy="563134"/>
              <a:chOff x="0" y="904944"/>
              <a:chExt cx="9144000" cy="1228656"/>
            </a:xfrm>
          </p:grpSpPr>
          <p:pic>
            <p:nvPicPr>
              <p:cNvPr id="99" name="Picture 98" descr="high_jump_frames0000.PNG"/>
              <p:cNvPicPr>
                <a:picLocks noChangeAspect="1"/>
              </p:cNvPicPr>
              <p:nvPr/>
            </p:nvPicPr>
            <p:blipFill>
              <a:blip r:embed="rId3" cstate="print"/>
              <a:srcRect l="30657" t="21014" r="36496" b="32609"/>
              <a:stretch>
                <a:fillRect/>
              </a:stretch>
            </p:blipFill>
            <p:spPr>
              <a:xfrm>
                <a:off x="0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0" name="Picture 99" descr="high_jump_frames0010.PNG"/>
              <p:cNvPicPr>
                <a:picLocks noChangeAspect="1"/>
              </p:cNvPicPr>
              <p:nvPr/>
            </p:nvPicPr>
            <p:blipFill>
              <a:blip r:embed="rId4" cstate="print"/>
              <a:srcRect l="28467" t="23188" r="38686" b="30435"/>
              <a:stretch>
                <a:fillRect/>
              </a:stretch>
            </p:blipFill>
            <p:spPr>
              <a:xfrm>
                <a:off x="891822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6" name="Picture 105" descr="high_jump_frames0040.PNG"/>
              <p:cNvPicPr>
                <a:picLocks noChangeAspect="1"/>
              </p:cNvPicPr>
              <p:nvPr/>
            </p:nvPicPr>
            <p:blipFill>
              <a:blip r:embed="rId5" cstate="print"/>
              <a:srcRect l="8759" t="23188" r="58394" b="30435"/>
              <a:stretch>
                <a:fillRect/>
              </a:stretch>
            </p:blipFill>
            <p:spPr>
              <a:xfrm>
                <a:off x="1783644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7" name="Picture 106" descr="high_jump_frames0100.PNG"/>
              <p:cNvPicPr>
                <a:picLocks noChangeAspect="1"/>
              </p:cNvPicPr>
              <p:nvPr/>
            </p:nvPicPr>
            <p:blipFill>
              <a:blip r:embed="rId6" cstate="print"/>
              <a:srcRect l="10439" t="23029" r="37368" b="3278"/>
              <a:stretch>
                <a:fillRect/>
              </a:stretch>
            </p:blipFill>
            <p:spPr>
              <a:xfrm>
                <a:off x="2675466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8" name="Picture 107" descr="high_jump_frames0110.PNG"/>
              <p:cNvPicPr>
                <a:picLocks noChangeAspect="1"/>
              </p:cNvPicPr>
              <p:nvPr/>
            </p:nvPicPr>
            <p:blipFill>
              <a:blip r:embed="rId7" cstate="print"/>
              <a:srcRect l="4444" t="5882" r="28897"/>
              <a:stretch>
                <a:fillRect/>
              </a:stretch>
            </p:blipFill>
            <p:spPr>
              <a:xfrm>
                <a:off x="3567288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9" name="Picture 108" descr="high_jump_frames0120.PNG"/>
              <p:cNvPicPr>
                <a:picLocks noChangeAspect="1"/>
              </p:cNvPicPr>
              <p:nvPr/>
            </p:nvPicPr>
            <p:blipFill>
              <a:blip r:embed="rId8" cstate="print"/>
              <a:srcRect l="7748" r="34138" b="17949"/>
              <a:stretch>
                <a:fillRect/>
              </a:stretch>
            </p:blipFill>
            <p:spPr>
              <a:xfrm>
                <a:off x="5350932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0" name="Picture 109" descr="high_jump_frames0130.PNG"/>
              <p:cNvPicPr>
                <a:picLocks noChangeAspect="1"/>
              </p:cNvPicPr>
              <p:nvPr/>
            </p:nvPicPr>
            <p:blipFill>
              <a:blip r:embed="rId9" cstate="print"/>
              <a:srcRect l="26664" r="6677" b="5882"/>
              <a:stretch>
                <a:fillRect/>
              </a:stretch>
            </p:blipFill>
            <p:spPr>
              <a:xfrm>
                <a:off x="7134576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1" name="Picture 110" descr="high_jump_frames0133.PNG"/>
              <p:cNvPicPr>
                <a:picLocks noChangeAspect="1"/>
              </p:cNvPicPr>
              <p:nvPr/>
            </p:nvPicPr>
            <p:blipFill>
              <a:blip r:embed="rId10" cstate="print"/>
              <a:srcRect l="35294" t="5840"/>
              <a:stretch>
                <a:fillRect/>
              </a:stretch>
            </p:blipFill>
            <p:spPr>
              <a:xfrm>
                <a:off x="8026400" y="904944"/>
                <a:ext cx="1117600" cy="1228656"/>
              </a:xfrm>
              <a:prstGeom prst="rect">
                <a:avLst/>
              </a:prstGeom>
            </p:spPr>
          </p:pic>
          <p:pic>
            <p:nvPicPr>
              <p:cNvPr id="112" name="Picture 111" descr="high_jump_frames0128.PNG"/>
              <p:cNvPicPr>
                <a:picLocks noChangeAspect="1"/>
              </p:cNvPicPr>
              <p:nvPr/>
            </p:nvPicPr>
            <p:blipFill>
              <a:blip r:embed="rId11" cstate="print"/>
              <a:srcRect l="23394" r="13650" b="11111"/>
              <a:stretch>
                <a:fillRect/>
              </a:stretch>
            </p:blipFill>
            <p:spPr>
              <a:xfrm>
                <a:off x="6242754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3" name="Picture 112" descr="high_jump_frames0115.PNG"/>
              <p:cNvPicPr>
                <a:picLocks noChangeAspect="1"/>
              </p:cNvPicPr>
              <p:nvPr/>
            </p:nvPicPr>
            <p:blipFill>
              <a:blip r:embed="rId12" cstate="print"/>
              <a:srcRect l="10792" t="4762" r="35245" b="19048"/>
              <a:stretch>
                <a:fillRect/>
              </a:stretch>
            </p:blipFill>
            <p:spPr>
              <a:xfrm>
                <a:off x="4459110" y="909672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5" name="Group 118"/>
            <p:cNvGrpSpPr/>
            <p:nvPr/>
          </p:nvGrpSpPr>
          <p:grpSpPr>
            <a:xfrm>
              <a:off x="304800" y="4938257"/>
              <a:ext cx="4191000" cy="558800"/>
              <a:chOff x="0" y="905256"/>
              <a:chExt cx="9144000" cy="1219200"/>
            </a:xfrm>
          </p:grpSpPr>
          <p:pic>
            <p:nvPicPr>
              <p:cNvPr id="97" name="Picture 96" descr="small_frame_0045.png"/>
              <p:cNvPicPr>
                <a:picLocks noChangeAspect="1"/>
              </p:cNvPicPr>
              <p:nvPr/>
            </p:nvPicPr>
            <p:blipFill>
              <a:blip r:embed="rId13" cstate="print"/>
              <a:srcRect l="27493" t="10000" r="18127" b="10000"/>
              <a:stretch>
                <a:fillRect/>
              </a:stretch>
            </p:blipFill>
            <p:spPr>
              <a:xfrm>
                <a:off x="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98" name="Picture 97" descr="small_frame_0055.png"/>
              <p:cNvPicPr>
                <a:picLocks noChangeAspect="1"/>
              </p:cNvPicPr>
              <p:nvPr/>
            </p:nvPicPr>
            <p:blipFill>
              <a:blip r:embed="rId14" cstate="print"/>
              <a:srcRect l="20902" t="22727" r="29662" b="4545"/>
              <a:stretch>
                <a:fillRect/>
              </a:stretch>
            </p:blipFill>
            <p:spPr>
              <a:xfrm>
                <a:off x="8382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1" name="Picture 100" descr="small_frame_0060.png"/>
              <p:cNvPicPr>
                <a:picLocks noChangeAspect="1"/>
              </p:cNvPicPr>
              <p:nvPr/>
            </p:nvPicPr>
            <p:blipFill>
              <a:blip r:embed="rId15" cstate="print"/>
              <a:srcRect l="30303" t="24772" r="24242" b="8359"/>
              <a:stretch>
                <a:fillRect/>
              </a:stretch>
            </p:blipFill>
            <p:spPr>
              <a:xfrm>
                <a:off x="17526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3" name="Picture 102" descr="small_frame_0065.png"/>
              <p:cNvPicPr>
                <a:picLocks noChangeAspect="1"/>
              </p:cNvPicPr>
              <p:nvPr/>
            </p:nvPicPr>
            <p:blipFill>
              <a:blip r:embed="rId16" cstate="print"/>
              <a:srcRect l="33071" t="26923" r="25098" b="11538"/>
              <a:stretch>
                <a:fillRect/>
              </a:stretch>
            </p:blipFill>
            <p:spPr>
              <a:xfrm>
                <a:off x="25146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5" name="Picture 104" descr="small_frame_0085.png"/>
              <p:cNvPicPr>
                <a:picLocks noChangeAspect="1"/>
              </p:cNvPicPr>
              <p:nvPr/>
            </p:nvPicPr>
            <p:blipFill>
              <a:blip r:embed="rId17" cstate="print"/>
              <a:srcRect t="42162" r="64726" b="5946"/>
              <a:stretch>
                <a:fillRect/>
              </a:stretch>
            </p:blipFill>
            <p:spPr>
              <a:xfrm>
                <a:off x="34290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4" name="Picture 113" descr="small_frame_0095.png"/>
              <p:cNvPicPr>
                <a:picLocks noChangeAspect="1"/>
              </p:cNvPicPr>
              <p:nvPr/>
            </p:nvPicPr>
            <p:blipFill>
              <a:blip r:embed="rId18" cstate="print"/>
              <a:srcRect l="15378" t="21210" r="47713" b="10919"/>
              <a:stretch>
                <a:fillRect/>
              </a:stretch>
            </p:blipFill>
            <p:spPr>
              <a:xfrm>
                <a:off x="4419600" y="905256"/>
                <a:ext cx="914400" cy="1219200"/>
              </a:xfrm>
              <a:prstGeom prst="rect">
                <a:avLst/>
              </a:prstGeom>
            </p:spPr>
          </p:pic>
          <p:pic>
            <p:nvPicPr>
              <p:cNvPr id="115" name="Picture 114" descr="small_frame_0100.png"/>
              <p:cNvPicPr>
                <a:picLocks noChangeAspect="1"/>
              </p:cNvPicPr>
              <p:nvPr/>
            </p:nvPicPr>
            <p:blipFill>
              <a:blip r:embed="rId19" cstate="print"/>
              <a:srcRect l="11111" t="19155" r="47222" b="19548"/>
              <a:stretch>
                <a:fillRect/>
              </a:stretch>
            </p:blipFill>
            <p:spPr>
              <a:xfrm>
                <a:off x="50292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6" name="Picture 115" descr="small_frame_0105.png"/>
              <p:cNvPicPr>
                <a:picLocks noChangeAspect="1"/>
              </p:cNvPicPr>
              <p:nvPr/>
            </p:nvPicPr>
            <p:blipFill>
              <a:blip r:embed="rId20" cstate="print"/>
              <a:srcRect l="14501" t="23333" r="51662" b="23333"/>
              <a:stretch>
                <a:fillRect/>
              </a:stretch>
            </p:blipFill>
            <p:spPr>
              <a:xfrm>
                <a:off x="6096000" y="905256"/>
                <a:ext cx="1066800" cy="1219200"/>
              </a:xfrm>
              <a:prstGeom prst="rect">
                <a:avLst/>
              </a:prstGeom>
            </p:spPr>
          </p:pic>
          <p:pic>
            <p:nvPicPr>
              <p:cNvPr id="117" name="Picture 116" descr="small_frame_0110.png"/>
              <p:cNvPicPr>
                <a:picLocks noChangeAspect="1"/>
              </p:cNvPicPr>
              <p:nvPr/>
            </p:nvPicPr>
            <p:blipFill>
              <a:blip r:embed="rId21" cstate="print"/>
              <a:srcRect l="16435" t="12000" r="44895" b="24000"/>
              <a:stretch>
                <a:fillRect/>
              </a:stretch>
            </p:blipFill>
            <p:spPr>
              <a:xfrm>
                <a:off x="7162800" y="905256"/>
                <a:ext cx="1016000" cy="1219200"/>
              </a:xfrm>
              <a:prstGeom prst="rect">
                <a:avLst/>
              </a:prstGeom>
            </p:spPr>
          </p:pic>
          <p:pic>
            <p:nvPicPr>
              <p:cNvPr id="118" name="Picture 117" descr="small_frame_0115.png"/>
              <p:cNvPicPr>
                <a:picLocks noChangeAspect="1"/>
              </p:cNvPicPr>
              <p:nvPr/>
            </p:nvPicPr>
            <p:blipFill>
              <a:blip r:embed="rId22" cstate="print"/>
              <a:srcRect l="23258" t="31859" r="43420" b="19118"/>
              <a:stretch>
                <a:fillRect/>
              </a:stretch>
            </p:blipFill>
            <p:spPr>
              <a:xfrm>
                <a:off x="8001000" y="905256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6" name="Group 129"/>
            <p:cNvGrpSpPr/>
            <p:nvPr/>
          </p:nvGrpSpPr>
          <p:grpSpPr>
            <a:xfrm>
              <a:off x="304800" y="5603241"/>
              <a:ext cx="4197096" cy="566928"/>
              <a:chOff x="0" y="4648200"/>
              <a:chExt cx="9144000" cy="1219200"/>
            </a:xfrm>
          </p:grpSpPr>
          <p:pic>
            <p:nvPicPr>
              <p:cNvPr id="120" name="Picture 119" descr="frames0179.png"/>
              <p:cNvPicPr>
                <a:picLocks noChangeAspect="1"/>
              </p:cNvPicPr>
              <p:nvPr/>
            </p:nvPicPr>
            <p:blipFill>
              <a:blip r:embed="rId23" cstate="print"/>
              <a:srcRect l="65546" t="33922" r="4139" b="10433"/>
              <a:stretch>
                <a:fillRect/>
              </a:stretch>
            </p:blipFill>
            <p:spPr>
              <a:xfrm>
                <a:off x="8001000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1" name="Picture 120" descr="frames0160.png"/>
              <p:cNvPicPr>
                <a:picLocks noChangeAspect="1"/>
              </p:cNvPicPr>
              <p:nvPr/>
            </p:nvPicPr>
            <p:blipFill>
              <a:blip r:embed="rId24" cstate="print"/>
              <a:srcRect l="30765" r="17961" b="5882"/>
              <a:stretch>
                <a:fillRect/>
              </a:stretch>
            </p:blipFill>
            <p:spPr>
              <a:xfrm>
                <a:off x="6154137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2" name="Picture 121" descr="frames0165.png"/>
              <p:cNvPicPr>
                <a:picLocks noChangeAspect="1"/>
              </p:cNvPicPr>
              <p:nvPr/>
            </p:nvPicPr>
            <p:blipFill>
              <a:blip r:embed="rId25" cstate="print"/>
              <a:srcRect l="48713" t="8824" r="12830" b="20585"/>
              <a:stretch>
                <a:fillRect/>
              </a:stretch>
            </p:blipFill>
            <p:spPr>
              <a:xfrm>
                <a:off x="7077568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3" name="Picture 122" descr="frames0155.png"/>
              <p:cNvPicPr>
                <a:picLocks noChangeAspect="1"/>
              </p:cNvPicPr>
              <p:nvPr/>
            </p:nvPicPr>
            <p:blipFill>
              <a:blip r:embed="rId26" cstate="print"/>
              <a:srcRect l="26414" r="33965" b="27273"/>
              <a:stretch>
                <a:fillRect/>
              </a:stretch>
            </p:blipFill>
            <p:spPr>
              <a:xfrm>
                <a:off x="5230706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4" name="Picture 123" descr="frames0145.png"/>
              <p:cNvPicPr>
                <a:picLocks noChangeAspect="1"/>
              </p:cNvPicPr>
              <p:nvPr/>
            </p:nvPicPr>
            <p:blipFill>
              <a:blip r:embed="rId27" cstate="print"/>
              <a:srcRect l="17177" t="3695" r="47226" b="30964"/>
              <a:stretch>
                <a:fillRect/>
              </a:stretch>
            </p:blipFill>
            <p:spPr>
              <a:xfrm>
                <a:off x="4307275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5" name="Picture 124" descr="frames0125.png"/>
              <p:cNvPicPr>
                <a:picLocks noChangeAspect="1"/>
              </p:cNvPicPr>
              <p:nvPr/>
            </p:nvPicPr>
            <p:blipFill>
              <a:blip r:embed="rId28" cstate="print"/>
              <a:srcRect l="31131" t="35714" r="37738" b="7143"/>
              <a:stretch>
                <a:fillRect/>
              </a:stretch>
            </p:blipFill>
            <p:spPr>
              <a:xfrm>
                <a:off x="1846862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6" name="Picture 125" descr="frames0120.png"/>
              <p:cNvPicPr>
                <a:picLocks noChangeAspect="1"/>
              </p:cNvPicPr>
              <p:nvPr/>
            </p:nvPicPr>
            <p:blipFill>
              <a:blip r:embed="rId29" cstate="print"/>
              <a:srcRect l="30057" t="31035" r="39885" b="13793"/>
              <a:stretch>
                <a:fillRect/>
              </a:stretch>
            </p:blipFill>
            <p:spPr>
              <a:xfrm>
                <a:off x="923431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7" name="Picture 126" descr="frames0115.png"/>
              <p:cNvPicPr>
                <a:picLocks noChangeAspect="1"/>
              </p:cNvPicPr>
              <p:nvPr/>
            </p:nvPicPr>
            <p:blipFill>
              <a:blip r:embed="rId30" cstate="print"/>
              <a:srcRect l="32033" t="40387" r="41266" b="10601"/>
              <a:stretch>
                <a:fillRect/>
              </a:stretch>
            </p:blipFill>
            <p:spPr>
              <a:xfrm>
                <a:off x="0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8" name="Picture 127" descr="frames0135.png"/>
              <p:cNvPicPr>
                <a:picLocks noChangeAspect="1"/>
              </p:cNvPicPr>
              <p:nvPr/>
            </p:nvPicPr>
            <p:blipFill>
              <a:blip r:embed="rId31" cstate="print"/>
              <a:srcRect l="25901" t="34286" r="40405" b="3865"/>
              <a:stretch>
                <a:fillRect/>
              </a:stretch>
            </p:blipFill>
            <p:spPr>
              <a:xfrm>
                <a:off x="2770293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9" name="Picture 128" descr="frames0140.png"/>
              <p:cNvPicPr>
                <a:picLocks noChangeAspect="1"/>
              </p:cNvPicPr>
              <p:nvPr/>
            </p:nvPicPr>
            <p:blipFill>
              <a:blip r:embed="rId32" cstate="print"/>
              <a:srcRect l="21664" t="16817" r="48976" b="9243"/>
              <a:stretch>
                <a:fillRect/>
              </a:stretch>
            </p:blipFill>
            <p:spPr>
              <a:xfrm>
                <a:off x="3693724" y="4648200"/>
                <a:ext cx="833120" cy="1219200"/>
              </a:xfrm>
              <a:prstGeom prst="rect">
                <a:avLst/>
              </a:prstGeom>
            </p:spPr>
          </p:pic>
        </p:grpSp>
        <p:sp>
          <p:nvSpPr>
            <p:cNvPr id="275" name="Rounded Rectangle 274"/>
            <p:cNvSpPr/>
            <p:nvPr/>
          </p:nvSpPr>
          <p:spPr>
            <a:xfrm>
              <a:off x="228600" y="3886200"/>
              <a:ext cx="4343400" cy="2895600"/>
            </a:xfrm>
            <a:prstGeom prst="round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283"/>
          <p:cNvGrpSpPr/>
          <p:nvPr/>
        </p:nvGrpSpPr>
        <p:grpSpPr>
          <a:xfrm>
            <a:off x="4648200" y="2286000"/>
            <a:ext cx="4343400" cy="2895600"/>
            <a:chOff x="4648200" y="3886200"/>
            <a:chExt cx="4343400" cy="2895600"/>
          </a:xfrm>
        </p:grpSpPr>
        <p:grpSp>
          <p:nvGrpSpPr>
            <p:cNvPr id="8" name="Group 220"/>
            <p:cNvGrpSpPr>
              <a:grpSpLocks noChangeAspect="1"/>
            </p:cNvGrpSpPr>
            <p:nvPr/>
          </p:nvGrpSpPr>
          <p:grpSpPr>
            <a:xfrm>
              <a:off x="4724400" y="5638800"/>
              <a:ext cx="4197096" cy="559613"/>
              <a:chOff x="0" y="2743200"/>
              <a:chExt cx="9144000" cy="1219200"/>
            </a:xfrm>
          </p:grpSpPr>
          <p:pic>
            <p:nvPicPr>
              <p:cNvPr id="222" name="Picture 221" descr="frames0000.jpg"/>
              <p:cNvPicPr>
                <a:picLocks noChangeAspect="1"/>
              </p:cNvPicPr>
              <p:nvPr/>
            </p:nvPicPr>
            <p:blipFill>
              <a:blip r:embed="rId33" cstate="print"/>
              <a:srcRect l="64063" t="27778" r="12500" b="27778"/>
              <a:stretch>
                <a:fillRect/>
              </a:stretch>
            </p:blipFill>
            <p:spPr>
              <a:xfrm>
                <a:off x="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3" name="Picture 222" descr="frames0141.jpg"/>
              <p:cNvPicPr>
                <a:picLocks noChangeAspect="1"/>
              </p:cNvPicPr>
              <p:nvPr/>
            </p:nvPicPr>
            <p:blipFill>
              <a:blip r:embed="rId34" cstate="print"/>
              <a:srcRect l="54688" t="22222" r="21875" b="33333"/>
              <a:stretch>
                <a:fillRect/>
              </a:stretch>
            </p:blipFill>
            <p:spPr>
              <a:xfrm>
                <a:off x="889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4" name="Picture 223" descr="frames0182.jpg"/>
              <p:cNvPicPr>
                <a:picLocks noChangeAspect="1"/>
              </p:cNvPicPr>
              <p:nvPr/>
            </p:nvPicPr>
            <p:blipFill>
              <a:blip r:embed="rId35" cstate="print"/>
              <a:srcRect l="42188" t="22222" r="34375" b="33333"/>
              <a:stretch>
                <a:fillRect/>
              </a:stretch>
            </p:blipFill>
            <p:spPr>
              <a:xfrm>
                <a:off x="1778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5" name="Picture 224" descr="frames0264.jpg"/>
              <p:cNvPicPr>
                <a:picLocks noChangeAspect="1"/>
              </p:cNvPicPr>
              <p:nvPr/>
            </p:nvPicPr>
            <p:blipFill>
              <a:blip r:embed="rId36" cstate="print"/>
              <a:srcRect l="45313" t="22222" r="31250" b="33333"/>
              <a:stretch>
                <a:fillRect/>
              </a:stretch>
            </p:blipFill>
            <p:spPr>
              <a:xfrm>
                <a:off x="2667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6" name="Picture 225" descr="frames0301.jpg"/>
              <p:cNvPicPr>
                <a:picLocks noChangeAspect="1"/>
              </p:cNvPicPr>
              <p:nvPr/>
            </p:nvPicPr>
            <p:blipFill>
              <a:blip r:embed="rId37" cstate="print"/>
              <a:srcRect l="43750" t="30556" r="32813" b="25000"/>
              <a:stretch>
                <a:fillRect/>
              </a:stretch>
            </p:blipFill>
            <p:spPr>
              <a:xfrm>
                <a:off x="3556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7" name="Picture 226" descr="frames0309.jpg"/>
              <p:cNvPicPr>
                <a:picLocks noChangeAspect="1"/>
              </p:cNvPicPr>
              <p:nvPr/>
            </p:nvPicPr>
            <p:blipFill>
              <a:blip r:embed="rId38" cstate="print"/>
              <a:srcRect l="48438" t="16667" r="28125" b="38889"/>
              <a:stretch>
                <a:fillRect/>
              </a:stretch>
            </p:blipFill>
            <p:spPr>
              <a:xfrm>
                <a:off x="4445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8" name="Picture 227" descr="frames0312.jpg"/>
              <p:cNvPicPr>
                <a:picLocks noChangeAspect="1"/>
              </p:cNvPicPr>
              <p:nvPr/>
            </p:nvPicPr>
            <p:blipFill>
              <a:blip r:embed="rId39" cstate="print"/>
              <a:srcRect l="50000" t="8333" r="26563" b="47222"/>
              <a:stretch>
                <a:fillRect/>
              </a:stretch>
            </p:blipFill>
            <p:spPr>
              <a:xfrm>
                <a:off x="5334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9" name="Picture 228" descr="frames0322.jpg"/>
              <p:cNvPicPr>
                <a:picLocks noChangeAspect="1"/>
              </p:cNvPicPr>
              <p:nvPr/>
            </p:nvPicPr>
            <p:blipFill>
              <a:blip r:embed="rId40" cstate="print"/>
              <a:srcRect l="51563" t="19444" r="25000" b="36111"/>
              <a:stretch>
                <a:fillRect/>
              </a:stretch>
            </p:blipFill>
            <p:spPr>
              <a:xfrm>
                <a:off x="6223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0" name="Picture 229" descr="frames0329.jpg"/>
              <p:cNvPicPr>
                <a:picLocks noChangeAspect="1"/>
              </p:cNvPicPr>
              <p:nvPr/>
            </p:nvPicPr>
            <p:blipFill>
              <a:blip r:embed="rId41" cstate="print"/>
              <a:srcRect l="43750" t="30556" r="32813" b="25000"/>
              <a:stretch>
                <a:fillRect/>
              </a:stretch>
            </p:blipFill>
            <p:spPr>
              <a:xfrm>
                <a:off x="7112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1" name="Picture 230" descr="frames0338.jpg"/>
              <p:cNvPicPr>
                <a:picLocks noChangeAspect="1"/>
              </p:cNvPicPr>
              <p:nvPr/>
            </p:nvPicPr>
            <p:blipFill>
              <a:blip r:embed="rId42" cstate="print"/>
              <a:srcRect l="46875" t="38889" r="29688" b="16667"/>
              <a:stretch>
                <a:fillRect/>
              </a:stretch>
            </p:blipFill>
            <p:spPr>
              <a:xfrm>
                <a:off x="8001000" y="27432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9" name="Group 209"/>
            <p:cNvGrpSpPr/>
            <p:nvPr/>
          </p:nvGrpSpPr>
          <p:grpSpPr>
            <a:xfrm>
              <a:off x="4724400" y="4953000"/>
              <a:ext cx="4191000" cy="558800"/>
              <a:chOff x="0" y="5334000"/>
              <a:chExt cx="9144000" cy="1219200"/>
            </a:xfrm>
          </p:grpSpPr>
          <p:pic>
            <p:nvPicPr>
              <p:cNvPr id="211" name="Picture 210" descr="frames0000.jpg"/>
              <p:cNvPicPr>
                <a:picLocks noChangeAspect="1"/>
              </p:cNvPicPr>
              <p:nvPr/>
            </p:nvPicPr>
            <p:blipFill>
              <a:blip r:embed="rId43" cstate="print"/>
              <a:srcRect l="33203" t="13889" r="37500" b="30555"/>
              <a:stretch>
                <a:fillRect/>
              </a:stretch>
            </p:blipFill>
            <p:spPr>
              <a:xfrm>
                <a:off x="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2" name="Picture 211" descr="frames0090.jpg"/>
              <p:cNvPicPr>
                <a:picLocks noChangeAspect="1"/>
              </p:cNvPicPr>
              <p:nvPr/>
            </p:nvPicPr>
            <p:blipFill>
              <a:blip r:embed="rId44" cstate="print"/>
              <a:srcRect l="33203" t="17361" r="37500" b="27084"/>
              <a:stretch>
                <a:fillRect/>
              </a:stretch>
            </p:blipFill>
            <p:spPr>
              <a:xfrm>
                <a:off x="889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3" name="Picture 212" descr="frames0140.jpg"/>
              <p:cNvPicPr>
                <a:picLocks noChangeAspect="1"/>
              </p:cNvPicPr>
              <p:nvPr/>
            </p:nvPicPr>
            <p:blipFill>
              <a:blip r:embed="rId45" cstate="print"/>
              <a:srcRect l="41016" t="23611" r="29687" b="20833"/>
              <a:stretch>
                <a:fillRect/>
              </a:stretch>
            </p:blipFill>
            <p:spPr>
              <a:xfrm>
                <a:off x="1778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4" name="Picture 213" descr="frames0160.jpg"/>
              <p:cNvPicPr>
                <a:picLocks noChangeAspect="1"/>
              </p:cNvPicPr>
              <p:nvPr/>
            </p:nvPicPr>
            <p:blipFill>
              <a:blip r:embed="rId46" cstate="print"/>
              <a:srcRect l="39062" t="20834" r="31641" b="23611"/>
              <a:stretch>
                <a:fillRect/>
              </a:stretch>
            </p:blipFill>
            <p:spPr>
              <a:xfrm>
                <a:off x="2667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5" name="Picture 214" descr="frames0184.jpg"/>
              <p:cNvPicPr>
                <a:picLocks noChangeAspect="1"/>
              </p:cNvPicPr>
              <p:nvPr/>
            </p:nvPicPr>
            <p:blipFill>
              <a:blip r:embed="rId47" cstate="print"/>
              <a:srcRect l="42969" t="27083" r="27734" b="17361"/>
              <a:stretch>
                <a:fillRect/>
              </a:stretch>
            </p:blipFill>
            <p:spPr>
              <a:xfrm>
                <a:off x="3556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6" name="Picture 215" descr="frames0192.jpg"/>
              <p:cNvPicPr>
                <a:picLocks noChangeAspect="1"/>
              </p:cNvPicPr>
              <p:nvPr/>
            </p:nvPicPr>
            <p:blipFill>
              <a:blip r:embed="rId48" cstate="print"/>
              <a:srcRect l="43359" t="24306" r="27344" b="20139"/>
              <a:stretch>
                <a:fillRect/>
              </a:stretch>
            </p:blipFill>
            <p:spPr>
              <a:xfrm>
                <a:off x="4445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7" name="Picture 216" descr="frames0198.jpg"/>
              <p:cNvPicPr>
                <a:picLocks noChangeAspect="1"/>
              </p:cNvPicPr>
              <p:nvPr/>
            </p:nvPicPr>
            <p:blipFill>
              <a:blip r:embed="rId49" cstate="print"/>
              <a:srcRect l="41406" t="17361" r="29297" b="27083"/>
              <a:stretch>
                <a:fillRect/>
              </a:stretch>
            </p:blipFill>
            <p:spPr>
              <a:xfrm>
                <a:off x="5153891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8" name="Picture 217" descr="frames0203.jpg"/>
              <p:cNvPicPr>
                <a:picLocks noChangeAspect="1"/>
              </p:cNvPicPr>
              <p:nvPr/>
            </p:nvPicPr>
            <p:blipFill>
              <a:blip r:embed="rId50" cstate="print"/>
              <a:srcRect l="37109" t="17361" r="33594" b="27083"/>
              <a:stretch>
                <a:fillRect/>
              </a:stretch>
            </p:blipFill>
            <p:spPr>
              <a:xfrm>
                <a:off x="6223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9" name="Picture 218" descr="frames0216.jpg"/>
              <p:cNvPicPr>
                <a:picLocks noChangeAspect="1"/>
              </p:cNvPicPr>
              <p:nvPr/>
            </p:nvPicPr>
            <p:blipFill>
              <a:blip r:embed="rId51" cstate="print"/>
              <a:srcRect l="42969" t="17361" r="27734" b="27084"/>
              <a:stretch>
                <a:fillRect/>
              </a:stretch>
            </p:blipFill>
            <p:spPr>
              <a:xfrm>
                <a:off x="7112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0" name="Picture 219" descr="frames0232.jpg"/>
              <p:cNvPicPr>
                <a:picLocks noChangeAspect="1"/>
              </p:cNvPicPr>
              <p:nvPr/>
            </p:nvPicPr>
            <p:blipFill>
              <a:blip r:embed="rId52" cstate="print"/>
              <a:srcRect l="44922" t="17361" r="25781" b="27083"/>
              <a:stretch>
                <a:fillRect/>
              </a:stretch>
            </p:blipFill>
            <p:spPr>
              <a:xfrm>
                <a:off x="8001000" y="53340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10" name="Group 101"/>
            <p:cNvGrpSpPr>
              <a:grpSpLocks noChangeAspect="1"/>
            </p:cNvGrpSpPr>
            <p:nvPr/>
          </p:nvGrpSpPr>
          <p:grpSpPr>
            <a:xfrm>
              <a:off x="4724400" y="4267200"/>
              <a:ext cx="4197096" cy="562193"/>
              <a:chOff x="0" y="1975578"/>
              <a:chExt cx="9144000" cy="1224822"/>
            </a:xfrm>
          </p:grpSpPr>
          <p:pic>
            <p:nvPicPr>
              <p:cNvPr id="104" name="Picture 103" descr="frame0180.jpg"/>
              <p:cNvPicPr>
                <a:picLocks noChangeAspect="1"/>
              </p:cNvPicPr>
              <p:nvPr/>
            </p:nvPicPr>
            <p:blipFill>
              <a:blip r:embed="rId53" cstate="print"/>
              <a:srcRect l="32420" t="24840" r="29622" b="3704"/>
              <a:stretch>
                <a:fillRect/>
              </a:stretch>
            </p:blipFill>
            <p:spPr>
              <a:xfrm>
                <a:off x="889000" y="1981168"/>
                <a:ext cx="1143000" cy="1219232"/>
              </a:xfrm>
              <a:prstGeom prst="rect">
                <a:avLst/>
              </a:prstGeom>
            </p:spPr>
          </p:pic>
          <p:pic>
            <p:nvPicPr>
              <p:cNvPr id="119" name="Picture 118" descr="frame0095.jpg"/>
              <p:cNvPicPr>
                <a:picLocks noChangeAspect="1"/>
              </p:cNvPicPr>
              <p:nvPr/>
            </p:nvPicPr>
            <p:blipFill>
              <a:blip r:embed="rId54" cstate="print"/>
              <a:srcRect l="27076" t="5291" r="26548" b="7407"/>
              <a:stretch>
                <a:fillRect/>
              </a:stretch>
            </p:blipFill>
            <p:spPr>
              <a:xfrm>
                <a:off x="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30" name="Picture 129" descr="frame0420.jpg"/>
              <p:cNvPicPr>
                <a:picLocks noChangeAspect="1"/>
              </p:cNvPicPr>
              <p:nvPr/>
            </p:nvPicPr>
            <p:blipFill>
              <a:blip r:embed="rId55" cstate="print"/>
              <a:srcRect l="34103" t="26621" r="29007" b="3936"/>
              <a:stretch>
                <a:fillRect/>
              </a:stretch>
            </p:blipFill>
            <p:spPr>
              <a:xfrm>
                <a:off x="1778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33" name="Picture 132" descr="frame0720.jpg"/>
              <p:cNvPicPr>
                <a:picLocks noChangeAspect="1"/>
              </p:cNvPicPr>
              <p:nvPr/>
            </p:nvPicPr>
            <p:blipFill>
              <a:blip r:embed="rId56" cstate="print"/>
              <a:srcRect l="28857" t="23148" r="31793" b="2777"/>
              <a:stretch>
                <a:fillRect/>
              </a:stretch>
            </p:blipFill>
            <p:spPr>
              <a:xfrm>
                <a:off x="2667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34" name="Picture 133" descr="frame0750.jpg"/>
              <p:cNvPicPr>
                <a:picLocks noChangeAspect="1"/>
              </p:cNvPicPr>
              <p:nvPr/>
            </p:nvPicPr>
            <p:blipFill>
              <a:blip r:embed="rId57" cstate="print"/>
              <a:srcRect l="31480" t="18519" r="29171" b="7407"/>
              <a:stretch>
                <a:fillRect/>
              </a:stretch>
            </p:blipFill>
            <p:spPr>
              <a:xfrm>
                <a:off x="3556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45" name="Picture 144" descr="frame0780.jpg"/>
              <p:cNvPicPr>
                <a:picLocks noChangeAspect="1"/>
              </p:cNvPicPr>
              <p:nvPr/>
            </p:nvPicPr>
            <p:blipFill>
              <a:blip r:embed="rId58" cstate="print"/>
              <a:srcRect l="28856" t="18519" r="31794" b="7407"/>
              <a:stretch>
                <a:fillRect/>
              </a:stretch>
            </p:blipFill>
            <p:spPr>
              <a:xfrm>
                <a:off x="4445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56" name="Picture 155" descr="frame0951.jpg"/>
              <p:cNvPicPr>
                <a:picLocks noChangeAspect="1"/>
              </p:cNvPicPr>
              <p:nvPr/>
            </p:nvPicPr>
            <p:blipFill>
              <a:blip r:embed="rId59" cstate="print"/>
              <a:srcRect l="26045" t="14574" r="28783"/>
              <a:stretch>
                <a:fillRect/>
              </a:stretch>
            </p:blipFill>
            <p:spPr>
              <a:xfrm>
                <a:off x="5334000" y="1975578"/>
                <a:ext cx="1143000" cy="1224822"/>
              </a:xfrm>
              <a:prstGeom prst="rect">
                <a:avLst/>
              </a:prstGeom>
            </p:spPr>
          </p:pic>
          <p:pic>
            <p:nvPicPr>
              <p:cNvPr id="170" name="Picture 169" descr="frame1000.jpg"/>
              <p:cNvPicPr>
                <a:picLocks noChangeAspect="1"/>
              </p:cNvPicPr>
              <p:nvPr/>
            </p:nvPicPr>
            <p:blipFill>
              <a:blip r:embed="rId60" cstate="print"/>
              <a:srcRect l="25184" t="5556" r="27597" b="5556"/>
              <a:stretch>
                <a:fillRect/>
              </a:stretch>
            </p:blipFill>
            <p:spPr>
              <a:xfrm>
                <a:off x="6223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71" name="Picture 170" descr="frame1044.jpg"/>
              <p:cNvPicPr>
                <a:picLocks noChangeAspect="1"/>
              </p:cNvPicPr>
              <p:nvPr/>
            </p:nvPicPr>
            <p:blipFill>
              <a:blip r:embed="rId61" cstate="print"/>
              <a:srcRect l="33998" t="20000" r="23505"/>
              <a:stretch>
                <a:fillRect/>
              </a:stretch>
            </p:blipFill>
            <p:spPr>
              <a:xfrm>
                <a:off x="7112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78" name="Picture 177" descr="frame1079.jpg"/>
              <p:cNvPicPr>
                <a:picLocks noChangeAspect="1"/>
              </p:cNvPicPr>
              <p:nvPr/>
            </p:nvPicPr>
            <p:blipFill>
              <a:blip r:embed="rId62" cstate="print"/>
              <a:srcRect l="28857" t="18519" r="31794" b="7407"/>
              <a:stretch>
                <a:fillRect/>
              </a:stretch>
            </p:blipFill>
            <p:spPr>
              <a:xfrm>
                <a:off x="8001000" y="19812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11" name="Group 170"/>
            <p:cNvGrpSpPr/>
            <p:nvPr/>
          </p:nvGrpSpPr>
          <p:grpSpPr>
            <a:xfrm rot="16200000">
              <a:off x="6629400" y="6477001"/>
              <a:ext cx="381000" cy="76200"/>
              <a:chOff x="1752601" y="1381533"/>
              <a:chExt cx="381000" cy="76200"/>
            </a:xfrm>
          </p:grpSpPr>
          <p:sp>
            <p:nvSpPr>
              <p:cNvPr id="172" name="Oval 79"/>
              <p:cNvSpPr>
                <a:spLocks noChangeArrowheads="1"/>
              </p:cNvSpPr>
              <p:nvPr/>
            </p:nvSpPr>
            <p:spPr bwMode="auto">
              <a:xfrm flipH="1">
                <a:off x="20574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Oval 80"/>
              <p:cNvSpPr>
                <a:spLocks noChangeArrowheads="1"/>
              </p:cNvSpPr>
              <p:nvPr/>
            </p:nvSpPr>
            <p:spPr bwMode="auto">
              <a:xfrm flipH="1">
                <a:off x="19050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Oval 81"/>
              <p:cNvSpPr>
                <a:spLocks noChangeArrowheads="1"/>
              </p:cNvSpPr>
              <p:nvPr/>
            </p:nvSpPr>
            <p:spPr bwMode="auto">
              <a:xfrm flipH="1">
                <a:off x="17526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6" name="TextBox 175"/>
            <p:cNvSpPr txBox="1"/>
            <p:nvPr/>
          </p:nvSpPr>
          <p:spPr>
            <a:xfrm>
              <a:off x="5829300" y="38862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negative examples </a:t>
              </a:r>
              <a:endParaRPr lang="en-US" dirty="0"/>
            </a:p>
          </p:txBody>
        </p:sp>
        <p:sp>
          <p:nvSpPr>
            <p:cNvPr id="276" name="Rounded Rectangle 275"/>
            <p:cNvSpPr/>
            <p:nvPr/>
          </p:nvSpPr>
          <p:spPr>
            <a:xfrm>
              <a:off x="4648200" y="3886200"/>
              <a:ext cx="4343400" cy="28956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Rectangle 134"/>
          <p:cNvSpPr/>
          <p:nvPr/>
        </p:nvSpPr>
        <p:spPr>
          <a:xfrm>
            <a:off x="609600" y="2675986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1828800" y="2675986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276600" y="2675986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533397" y="3337560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1828800" y="3337560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3149589" y="3336406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838200" y="4023360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2133603" y="4023360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3454392" y="4022206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4953000" y="2668154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6248403" y="2668154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7569192" y="2667000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5032002" y="3364114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6327405" y="3364114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7648194" y="3362960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/>
          <p:cNvSpPr/>
          <p:nvPr/>
        </p:nvSpPr>
        <p:spPr>
          <a:xfrm>
            <a:off x="4928150" y="4049573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6223553" y="4049573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7544342" y="4048419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Picture 141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905000"/>
            <a:ext cx="1089660" cy="280670"/>
          </a:xfrm>
          <a:prstGeom prst="rect">
            <a:avLst/>
          </a:prstGeom>
        </p:spPr>
      </p:pic>
      <p:sp>
        <p:nvSpPr>
          <p:cNvPr id="166" name="Slide Number Placeholder 1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77" name="Rounded Rectangle 176"/>
          <p:cNvSpPr/>
          <p:nvPr/>
        </p:nvSpPr>
        <p:spPr>
          <a:xfrm>
            <a:off x="1752600" y="5640444"/>
            <a:ext cx="5633357" cy="1141356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0" name="Group 185"/>
          <p:cNvGrpSpPr/>
          <p:nvPr/>
        </p:nvGrpSpPr>
        <p:grpSpPr>
          <a:xfrm>
            <a:off x="1948543" y="5590621"/>
            <a:ext cx="271720" cy="810178"/>
            <a:chOff x="533400" y="2761391"/>
            <a:chExt cx="422675" cy="1260277"/>
          </a:xfrm>
        </p:grpSpPr>
        <p:sp>
          <p:nvSpPr>
            <p:cNvPr id="185" name="TextBox 184"/>
            <p:cNvSpPr txBox="1"/>
            <p:nvPr/>
          </p:nvSpPr>
          <p:spPr>
            <a:xfrm>
              <a:off x="533400" y="2761391"/>
              <a:ext cx="304800" cy="1005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607811" y="3016263"/>
              <a:ext cx="348264" cy="1005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202" name="Group 186"/>
          <p:cNvGrpSpPr/>
          <p:nvPr/>
        </p:nvGrpSpPr>
        <p:grpSpPr>
          <a:xfrm>
            <a:off x="6618675" y="5602068"/>
            <a:ext cx="375396" cy="759263"/>
            <a:chOff x="7798050" y="2846931"/>
            <a:chExt cx="583950" cy="1181075"/>
          </a:xfrm>
        </p:grpSpPr>
        <p:sp>
          <p:nvSpPr>
            <p:cNvPr id="203" name="TextBox 202"/>
            <p:cNvSpPr txBox="1"/>
            <p:nvPr/>
          </p:nvSpPr>
          <p:spPr>
            <a:xfrm>
              <a:off x="7997158" y="2846931"/>
              <a:ext cx="384842" cy="1005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7798050" y="3022601"/>
              <a:ext cx="384089" cy="1005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209" name="Straight Arrow Connector 208"/>
          <p:cNvCxnSpPr/>
          <p:nvPr/>
        </p:nvCxnSpPr>
        <p:spPr>
          <a:xfrm rot="5400000">
            <a:off x="1459055" y="6242587"/>
            <a:ext cx="881743" cy="739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/>
          <p:cNvCxnSpPr/>
          <p:nvPr/>
        </p:nvCxnSpPr>
        <p:spPr>
          <a:xfrm>
            <a:off x="1899557" y="5802085"/>
            <a:ext cx="5143500" cy="1021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Freeform 236"/>
          <p:cNvSpPr/>
          <p:nvPr/>
        </p:nvSpPr>
        <p:spPr>
          <a:xfrm>
            <a:off x="2667000" y="5486400"/>
            <a:ext cx="1094014" cy="316038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8" name="Picture 237" descr="latex-image-1.pdf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>
            <a:off x="3097629" y="5562599"/>
            <a:ext cx="232757" cy="182880"/>
          </a:xfrm>
          <a:prstGeom prst="rect">
            <a:avLst/>
          </a:prstGeom>
          <a:noFill/>
        </p:spPr>
      </p:pic>
      <p:sp>
        <p:nvSpPr>
          <p:cNvPr id="240" name="Oval 239"/>
          <p:cNvSpPr/>
          <p:nvPr/>
        </p:nvSpPr>
        <p:spPr>
          <a:xfrm>
            <a:off x="3143794" y="5784700"/>
            <a:ext cx="63850" cy="638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1" name="Picture 240" descr="latex-image-1.pdf"/>
          <p:cNvPicPr>
            <a:picLocks noChangeAspect="1"/>
          </p:cNvPicPr>
          <p:nvPr/>
        </p:nvPicPr>
        <p:blipFill>
          <a:blip r:embed="rId64" cstate="print">
            <a:alphaModFix/>
          </a:blip>
          <a:stretch>
            <a:fillRect/>
          </a:stretch>
        </p:blipFill>
        <p:spPr>
          <a:xfrm>
            <a:off x="2286000" y="6449367"/>
            <a:ext cx="274864" cy="232577"/>
          </a:xfrm>
          <a:prstGeom prst="rect">
            <a:avLst/>
          </a:prstGeom>
          <a:ln>
            <a:noFill/>
          </a:ln>
        </p:spPr>
      </p:pic>
      <p:pic>
        <p:nvPicPr>
          <p:cNvPr id="242" name="Picture 241" descr="high_jump_frames0000.PNG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 l="40309" t="21014" r="44676" b="32609"/>
          <a:stretch>
            <a:fillRect/>
          </a:stretch>
        </p:blipFill>
        <p:spPr>
          <a:xfrm>
            <a:off x="2585357" y="6047014"/>
            <a:ext cx="293914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Picture 242" descr="high_jump_frames0010.PNG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 l="36913" t="23188" r="48071" b="30435"/>
          <a:stretch>
            <a:fillRect/>
          </a:stretch>
        </p:blipFill>
        <p:spPr>
          <a:xfrm>
            <a:off x="2879271" y="6047014"/>
            <a:ext cx="293914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Picture 243" descr="high_jump_frames0040.PNG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 l="12513" t="23188" r="69968" b="30435"/>
          <a:stretch>
            <a:fillRect/>
          </a:stretch>
        </p:blipFill>
        <p:spPr>
          <a:xfrm>
            <a:off x="3173186" y="6047014"/>
            <a:ext cx="3429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Picture 244" descr="high_jump_frames0100.PNG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 l="12924" t="23029" r="58245" b="3278"/>
          <a:stretch>
            <a:fillRect/>
          </a:stretch>
        </p:blipFill>
        <p:spPr>
          <a:xfrm>
            <a:off x="3516086" y="6047014"/>
            <a:ext cx="355146" cy="685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Straight Arrow Connector 245"/>
          <p:cNvCxnSpPr/>
          <p:nvPr/>
        </p:nvCxnSpPr>
        <p:spPr>
          <a:xfrm rot="5400000" flipH="1" flipV="1">
            <a:off x="3075222" y="5946516"/>
            <a:ext cx="198463" cy="253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7" name="Picture 246" descr="latex-image-1.pdf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2971800" y="5853279"/>
            <a:ext cx="157655" cy="182880"/>
          </a:xfrm>
          <a:prstGeom prst="rect">
            <a:avLst/>
          </a:prstGeom>
        </p:spPr>
      </p:pic>
      <p:cxnSp>
        <p:nvCxnSpPr>
          <p:cNvPr id="248" name="Straight Arrow Connector 247"/>
          <p:cNvCxnSpPr>
            <a:endCxn id="259" idx="4"/>
          </p:cNvCxnSpPr>
          <p:nvPr/>
        </p:nvCxnSpPr>
        <p:spPr>
          <a:xfrm rot="5400000" flipH="1" flipV="1">
            <a:off x="4753739" y="5947782"/>
            <a:ext cx="198464" cy="102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9" name="Group 132"/>
          <p:cNvGrpSpPr/>
          <p:nvPr/>
        </p:nvGrpSpPr>
        <p:grpSpPr>
          <a:xfrm>
            <a:off x="4343400" y="6047014"/>
            <a:ext cx="1071562" cy="685800"/>
            <a:chOff x="4648200" y="3352800"/>
            <a:chExt cx="1666875" cy="1066800"/>
          </a:xfrm>
        </p:grpSpPr>
        <p:pic>
          <p:nvPicPr>
            <p:cNvPr id="250" name="Picture 249" descr="high_jump_frames0110.PNG"/>
            <p:cNvPicPr>
              <a:picLocks noChangeAspect="1"/>
            </p:cNvPicPr>
            <p:nvPr/>
          </p:nvPicPr>
          <p:blipFill>
            <a:blip r:embed="rId66" cstate="print">
              <a:alphaModFix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251" name="Picture 250" descr="high_jump_frames0115.PNG"/>
            <p:cNvPicPr>
              <a:picLocks noChangeAspect="1"/>
            </p:cNvPicPr>
            <p:nvPr/>
          </p:nvPicPr>
          <p:blipFill>
            <a:blip r:embed="rId12" cstate="print">
              <a:alphaModFix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254" name="Picture 253" descr="high_jump_frames0120.PNG"/>
            <p:cNvPicPr>
              <a:picLocks noChangeAspect="1"/>
            </p:cNvPicPr>
            <p:nvPr/>
          </p:nvPicPr>
          <p:blipFill>
            <a:blip r:embed="rId67" cstate="print">
              <a:alphaModFix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255" name="Picture 254" descr="latex-image-1.pdf"/>
          <p:cNvPicPr>
            <a:picLocks noChangeAspect="1"/>
          </p:cNvPicPr>
          <p:nvPr/>
        </p:nvPicPr>
        <p:blipFill>
          <a:blip r:embed="rId68" cstate="print">
            <a:alphaModFix/>
          </a:blip>
          <a:stretch>
            <a:fillRect/>
          </a:stretch>
        </p:blipFill>
        <p:spPr>
          <a:xfrm>
            <a:off x="4008120" y="6467856"/>
            <a:ext cx="280968" cy="237743"/>
          </a:xfrm>
          <a:prstGeom prst="rect">
            <a:avLst/>
          </a:prstGeom>
          <a:ln>
            <a:noFill/>
          </a:ln>
        </p:spPr>
      </p:pic>
      <p:pic>
        <p:nvPicPr>
          <p:cNvPr id="256" name="Picture 255" descr="latex-image-1.pdf"/>
          <p:cNvPicPr>
            <a:picLocks noChangeAspect="1"/>
          </p:cNvPicPr>
          <p:nvPr/>
        </p:nvPicPr>
        <p:blipFill>
          <a:blip r:embed="rId69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4922520" y="5867399"/>
            <a:ext cx="163961" cy="182880"/>
          </a:xfrm>
          <a:prstGeom prst="rect">
            <a:avLst/>
          </a:prstGeom>
        </p:spPr>
      </p:pic>
      <p:sp>
        <p:nvSpPr>
          <p:cNvPr id="257" name="Freeform 256"/>
          <p:cNvSpPr/>
          <p:nvPr/>
        </p:nvSpPr>
        <p:spPr>
          <a:xfrm>
            <a:off x="4343400" y="5486399"/>
            <a:ext cx="1094014" cy="316039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8" name="Picture 257" descr="latex-image-1.pdf"/>
          <p:cNvPicPr>
            <a:picLocks noChangeAspect="1"/>
          </p:cNvPicPr>
          <p:nvPr/>
        </p:nvPicPr>
        <p:blipFill>
          <a:blip r:embed="rId70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4788131" y="5562599"/>
            <a:ext cx="241069" cy="182880"/>
          </a:xfrm>
          <a:prstGeom prst="rect">
            <a:avLst/>
          </a:prstGeom>
          <a:noFill/>
        </p:spPr>
      </p:pic>
      <p:sp>
        <p:nvSpPr>
          <p:cNvPr id="259" name="Oval 258"/>
          <p:cNvSpPr/>
          <p:nvPr/>
        </p:nvSpPr>
        <p:spPr>
          <a:xfrm>
            <a:off x="4821045" y="5784700"/>
            <a:ext cx="63850" cy="638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0" name="Straight Arrow Connector 259"/>
          <p:cNvCxnSpPr>
            <a:endCxn id="268" idx="4"/>
          </p:cNvCxnSpPr>
          <p:nvPr/>
        </p:nvCxnSpPr>
        <p:spPr>
          <a:xfrm rot="5400000" flipH="1" flipV="1">
            <a:off x="5962709" y="5947782"/>
            <a:ext cx="198464" cy="102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1" name="Group 137"/>
          <p:cNvGrpSpPr/>
          <p:nvPr/>
        </p:nvGrpSpPr>
        <p:grpSpPr>
          <a:xfrm>
            <a:off x="5791200" y="6047014"/>
            <a:ext cx="814387" cy="685800"/>
            <a:chOff x="6705600" y="3352800"/>
            <a:chExt cx="1266825" cy="1066800"/>
          </a:xfrm>
        </p:grpSpPr>
        <p:pic>
          <p:nvPicPr>
            <p:cNvPr id="262" name="Picture 261" descr="high_jump_frames0130.PNG"/>
            <p:cNvPicPr>
              <a:picLocks noChangeAspect="1"/>
            </p:cNvPicPr>
            <p:nvPr/>
          </p:nvPicPr>
          <p:blipFill>
            <a:blip r:embed="rId71" cstate="print">
              <a:alphaModFix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263" name="Picture 262" descr="high_jump_frames0128.PNG"/>
            <p:cNvPicPr>
              <a:picLocks noChangeAspect="1"/>
            </p:cNvPicPr>
            <p:nvPr/>
          </p:nvPicPr>
          <p:blipFill>
            <a:blip r:embed="rId72" cstate="print">
              <a:alphaModFix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pic>
        <p:nvPicPr>
          <p:cNvPr id="264" name="Picture 263" descr="latex-image-1.pdf"/>
          <p:cNvPicPr>
            <a:picLocks noChangeAspect="1"/>
          </p:cNvPicPr>
          <p:nvPr/>
        </p:nvPicPr>
        <p:blipFill>
          <a:blip r:embed="rId73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6624175" y="6476999"/>
            <a:ext cx="288173" cy="237743"/>
          </a:xfrm>
          <a:prstGeom prst="rect">
            <a:avLst/>
          </a:prstGeom>
        </p:spPr>
      </p:pic>
      <p:pic>
        <p:nvPicPr>
          <p:cNvPr id="265" name="Picture 264" descr="latex-image-1.pdf"/>
          <p:cNvPicPr>
            <a:picLocks noChangeAspect="1"/>
          </p:cNvPicPr>
          <p:nvPr/>
        </p:nvPicPr>
        <p:blipFill>
          <a:blip r:embed="rId74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6123432" y="5867399"/>
            <a:ext cx="163961" cy="182880"/>
          </a:xfrm>
          <a:prstGeom prst="rect">
            <a:avLst/>
          </a:prstGeom>
        </p:spPr>
      </p:pic>
      <p:sp>
        <p:nvSpPr>
          <p:cNvPr id="266" name="Freeform 265"/>
          <p:cNvSpPr/>
          <p:nvPr/>
        </p:nvSpPr>
        <p:spPr>
          <a:xfrm>
            <a:off x="5638800" y="5486399"/>
            <a:ext cx="1094014" cy="316039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7" name="Picture 266" descr="latex-image-1.pdf"/>
          <p:cNvPicPr>
            <a:picLocks noChangeAspect="1"/>
          </p:cNvPicPr>
          <p:nvPr/>
        </p:nvPicPr>
        <p:blipFill>
          <a:blip r:embed="rId75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6096000" y="5562599"/>
            <a:ext cx="241069" cy="182880"/>
          </a:xfrm>
          <a:prstGeom prst="rect">
            <a:avLst/>
          </a:prstGeom>
          <a:noFill/>
        </p:spPr>
      </p:pic>
      <p:sp>
        <p:nvSpPr>
          <p:cNvPr id="268" name="Oval 267"/>
          <p:cNvSpPr/>
          <p:nvPr/>
        </p:nvSpPr>
        <p:spPr>
          <a:xfrm>
            <a:off x="6030015" y="5784700"/>
            <a:ext cx="63850" cy="638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Circular Arrow 268"/>
          <p:cNvSpPr/>
          <p:nvPr/>
        </p:nvSpPr>
        <p:spPr>
          <a:xfrm>
            <a:off x="2910604" y="6017734"/>
            <a:ext cx="664210" cy="66421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868889"/>
              <a:gd name="adj5" fmla="val 1250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0" name="Circular Arrow 269"/>
          <p:cNvSpPr/>
          <p:nvPr/>
        </p:nvSpPr>
        <p:spPr>
          <a:xfrm>
            <a:off x="4572000" y="6017734"/>
            <a:ext cx="664210" cy="66421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868889"/>
              <a:gd name="adj5" fmla="val 1250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1" name="Circular Arrow 270"/>
          <p:cNvSpPr/>
          <p:nvPr/>
        </p:nvSpPr>
        <p:spPr>
          <a:xfrm>
            <a:off x="5891448" y="6017734"/>
            <a:ext cx="664210" cy="66421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868889"/>
              <a:gd name="adj5" fmla="val 1250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2" name="Circular Arrow 271"/>
          <p:cNvSpPr/>
          <p:nvPr/>
        </p:nvSpPr>
        <p:spPr>
          <a:xfrm>
            <a:off x="3017144" y="5436631"/>
            <a:ext cx="381000" cy="381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868889"/>
              <a:gd name="adj5" fmla="val 1250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3" name="Circular Arrow 272"/>
          <p:cNvSpPr/>
          <p:nvPr/>
        </p:nvSpPr>
        <p:spPr>
          <a:xfrm>
            <a:off x="4705481" y="5436631"/>
            <a:ext cx="381000" cy="381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868889"/>
              <a:gd name="adj5" fmla="val 1250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7" name="Circular Arrow 276"/>
          <p:cNvSpPr/>
          <p:nvPr/>
        </p:nvSpPr>
        <p:spPr>
          <a:xfrm>
            <a:off x="6030015" y="5436631"/>
            <a:ext cx="381000" cy="38100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868889"/>
              <a:gd name="adj5" fmla="val 1250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8" name="TextBox 277"/>
          <p:cNvSpPr txBox="1"/>
          <p:nvPr/>
        </p:nvSpPr>
        <p:spPr>
          <a:xfrm>
            <a:off x="6324600" y="5294291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5781145" y="6050278"/>
            <a:ext cx="843030" cy="666207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4318550" y="6077632"/>
            <a:ext cx="1096412" cy="655181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2590799" y="6050419"/>
            <a:ext cx="1245951" cy="65518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3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8" dur="3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10" dur="3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ccel="50000" decel="50000" fill="hold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12" dur="3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ccel="50000" decel="50000" fill="hold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14" dur="3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ccel="50000" decel="50000" fill="hold" grpId="4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16" dur="3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/>
      <p:bldP spid="270" grpId="0" animBg="1"/>
      <p:bldP spid="271" grpId="0" animBg="1"/>
      <p:bldP spid="272" grpId="4" animBg="1"/>
      <p:bldP spid="273" grpId="4" animBg="1"/>
      <p:bldP spid="277" grpId="4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Learning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1" name="Content Placeholder 71"/>
          <p:cNvSpPr txBox="1">
            <a:spLocks/>
          </p:cNvSpPr>
          <p:nvPr/>
        </p:nvSpPr>
        <p:spPr>
          <a:xfrm>
            <a:off x="457200" y="838200"/>
            <a:ext cx="3657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 smtClean="0"/>
              <a:t>Coordinate descend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Initialize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model parameters</a:t>
            </a: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dirty="0" smtClean="0"/>
              <a:t>Find best matching locations</a:t>
            </a: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dirty="0" smtClean="0"/>
              <a:t>Update </a:t>
            </a:r>
          </a:p>
        </p:txBody>
      </p:sp>
      <p:pic>
        <p:nvPicPr>
          <p:cNvPr id="132" name="Picture 131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1219200"/>
            <a:ext cx="1089660" cy="280670"/>
          </a:xfrm>
          <a:prstGeom prst="rect">
            <a:avLst/>
          </a:prstGeom>
        </p:spPr>
      </p:pic>
      <p:grpSp>
        <p:nvGrpSpPr>
          <p:cNvPr id="2" name="Group 282"/>
          <p:cNvGrpSpPr/>
          <p:nvPr/>
        </p:nvGrpSpPr>
        <p:grpSpPr>
          <a:xfrm>
            <a:off x="228600" y="2286000"/>
            <a:ext cx="4343400" cy="2895600"/>
            <a:chOff x="228600" y="3886200"/>
            <a:chExt cx="4343400" cy="2895600"/>
          </a:xfrm>
        </p:grpSpPr>
        <p:grpSp>
          <p:nvGrpSpPr>
            <p:cNvPr id="3" name="Group 169"/>
            <p:cNvGrpSpPr/>
            <p:nvPr/>
          </p:nvGrpSpPr>
          <p:grpSpPr>
            <a:xfrm rot="16200000">
              <a:off x="2209801" y="6477001"/>
              <a:ext cx="381000" cy="76200"/>
              <a:chOff x="1752601" y="1381533"/>
              <a:chExt cx="381000" cy="76200"/>
            </a:xfrm>
          </p:grpSpPr>
          <p:sp>
            <p:nvSpPr>
              <p:cNvPr id="167" name="Oval 79"/>
              <p:cNvSpPr>
                <a:spLocks noChangeArrowheads="1"/>
              </p:cNvSpPr>
              <p:nvPr/>
            </p:nvSpPr>
            <p:spPr bwMode="auto">
              <a:xfrm flipH="1">
                <a:off x="20574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Oval 80"/>
              <p:cNvSpPr>
                <a:spLocks noChangeArrowheads="1"/>
              </p:cNvSpPr>
              <p:nvPr/>
            </p:nvSpPr>
            <p:spPr bwMode="auto">
              <a:xfrm flipH="1">
                <a:off x="19050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Oval 81"/>
              <p:cNvSpPr>
                <a:spLocks noChangeArrowheads="1"/>
              </p:cNvSpPr>
              <p:nvPr/>
            </p:nvSpPr>
            <p:spPr bwMode="auto">
              <a:xfrm flipH="1">
                <a:off x="17526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5" name="TextBox 174"/>
            <p:cNvSpPr txBox="1"/>
            <p:nvPr/>
          </p:nvSpPr>
          <p:spPr>
            <a:xfrm>
              <a:off x="1409700" y="3886201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positive examples </a:t>
              </a:r>
              <a:endParaRPr lang="en-US" dirty="0"/>
            </a:p>
          </p:txBody>
        </p:sp>
        <p:grpSp>
          <p:nvGrpSpPr>
            <p:cNvPr id="4" name="Group 67"/>
            <p:cNvGrpSpPr/>
            <p:nvPr/>
          </p:nvGrpSpPr>
          <p:grpSpPr>
            <a:xfrm>
              <a:off x="304800" y="4268939"/>
              <a:ext cx="4191000" cy="563134"/>
              <a:chOff x="0" y="904944"/>
              <a:chExt cx="9144000" cy="1228656"/>
            </a:xfrm>
          </p:grpSpPr>
          <p:pic>
            <p:nvPicPr>
              <p:cNvPr id="99" name="Picture 98" descr="high_jump_frames0000.PNG"/>
              <p:cNvPicPr>
                <a:picLocks noChangeAspect="1"/>
              </p:cNvPicPr>
              <p:nvPr/>
            </p:nvPicPr>
            <p:blipFill>
              <a:blip r:embed="rId3" cstate="print"/>
              <a:srcRect l="30657" t="21014" r="36496" b="32609"/>
              <a:stretch>
                <a:fillRect/>
              </a:stretch>
            </p:blipFill>
            <p:spPr>
              <a:xfrm>
                <a:off x="0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0" name="Picture 99" descr="high_jump_frames0010.PNG"/>
              <p:cNvPicPr>
                <a:picLocks noChangeAspect="1"/>
              </p:cNvPicPr>
              <p:nvPr/>
            </p:nvPicPr>
            <p:blipFill>
              <a:blip r:embed="rId4" cstate="print"/>
              <a:srcRect l="28467" t="23188" r="38686" b="30435"/>
              <a:stretch>
                <a:fillRect/>
              </a:stretch>
            </p:blipFill>
            <p:spPr>
              <a:xfrm>
                <a:off x="891822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6" name="Picture 105" descr="high_jump_frames0040.PNG"/>
              <p:cNvPicPr>
                <a:picLocks noChangeAspect="1"/>
              </p:cNvPicPr>
              <p:nvPr/>
            </p:nvPicPr>
            <p:blipFill>
              <a:blip r:embed="rId5" cstate="print"/>
              <a:srcRect l="8759" t="23188" r="58394" b="30435"/>
              <a:stretch>
                <a:fillRect/>
              </a:stretch>
            </p:blipFill>
            <p:spPr>
              <a:xfrm>
                <a:off x="1783644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7" name="Picture 106" descr="high_jump_frames0100.PNG"/>
              <p:cNvPicPr>
                <a:picLocks noChangeAspect="1"/>
              </p:cNvPicPr>
              <p:nvPr/>
            </p:nvPicPr>
            <p:blipFill>
              <a:blip r:embed="rId6" cstate="print"/>
              <a:srcRect l="10439" t="23029" r="37368" b="3278"/>
              <a:stretch>
                <a:fillRect/>
              </a:stretch>
            </p:blipFill>
            <p:spPr>
              <a:xfrm>
                <a:off x="2675466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8" name="Picture 107" descr="high_jump_frames0110.PNG"/>
              <p:cNvPicPr>
                <a:picLocks noChangeAspect="1"/>
              </p:cNvPicPr>
              <p:nvPr/>
            </p:nvPicPr>
            <p:blipFill>
              <a:blip r:embed="rId7" cstate="print"/>
              <a:srcRect l="4444" t="5882" r="28897"/>
              <a:stretch>
                <a:fillRect/>
              </a:stretch>
            </p:blipFill>
            <p:spPr>
              <a:xfrm>
                <a:off x="3567288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9" name="Picture 108" descr="high_jump_frames0120.PNG"/>
              <p:cNvPicPr>
                <a:picLocks noChangeAspect="1"/>
              </p:cNvPicPr>
              <p:nvPr/>
            </p:nvPicPr>
            <p:blipFill>
              <a:blip r:embed="rId8" cstate="print"/>
              <a:srcRect l="7748" r="34138" b="17949"/>
              <a:stretch>
                <a:fillRect/>
              </a:stretch>
            </p:blipFill>
            <p:spPr>
              <a:xfrm>
                <a:off x="5350932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0" name="Picture 109" descr="high_jump_frames0130.PNG"/>
              <p:cNvPicPr>
                <a:picLocks noChangeAspect="1"/>
              </p:cNvPicPr>
              <p:nvPr/>
            </p:nvPicPr>
            <p:blipFill>
              <a:blip r:embed="rId9" cstate="print"/>
              <a:srcRect l="26664" r="6677" b="5882"/>
              <a:stretch>
                <a:fillRect/>
              </a:stretch>
            </p:blipFill>
            <p:spPr>
              <a:xfrm>
                <a:off x="7134576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1" name="Picture 110" descr="high_jump_frames0133.PNG"/>
              <p:cNvPicPr>
                <a:picLocks noChangeAspect="1"/>
              </p:cNvPicPr>
              <p:nvPr/>
            </p:nvPicPr>
            <p:blipFill>
              <a:blip r:embed="rId10" cstate="print"/>
              <a:srcRect l="35294" t="5840"/>
              <a:stretch>
                <a:fillRect/>
              </a:stretch>
            </p:blipFill>
            <p:spPr>
              <a:xfrm>
                <a:off x="8026400" y="904944"/>
                <a:ext cx="1117600" cy="1228656"/>
              </a:xfrm>
              <a:prstGeom prst="rect">
                <a:avLst/>
              </a:prstGeom>
            </p:spPr>
          </p:pic>
          <p:pic>
            <p:nvPicPr>
              <p:cNvPr id="112" name="Picture 111" descr="high_jump_frames0128.PNG"/>
              <p:cNvPicPr>
                <a:picLocks noChangeAspect="1"/>
              </p:cNvPicPr>
              <p:nvPr/>
            </p:nvPicPr>
            <p:blipFill>
              <a:blip r:embed="rId11" cstate="print"/>
              <a:srcRect l="23394" r="13650" b="11111"/>
              <a:stretch>
                <a:fillRect/>
              </a:stretch>
            </p:blipFill>
            <p:spPr>
              <a:xfrm>
                <a:off x="6242754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3" name="Picture 112" descr="high_jump_frames0115.PNG"/>
              <p:cNvPicPr>
                <a:picLocks noChangeAspect="1"/>
              </p:cNvPicPr>
              <p:nvPr/>
            </p:nvPicPr>
            <p:blipFill>
              <a:blip r:embed="rId12" cstate="print"/>
              <a:srcRect l="10792" t="4762" r="35245" b="19048"/>
              <a:stretch>
                <a:fillRect/>
              </a:stretch>
            </p:blipFill>
            <p:spPr>
              <a:xfrm>
                <a:off x="4459110" y="909672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5" name="Group 118"/>
            <p:cNvGrpSpPr/>
            <p:nvPr/>
          </p:nvGrpSpPr>
          <p:grpSpPr>
            <a:xfrm>
              <a:off x="304800" y="4938257"/>
              <a:ext cx="4191000" cy="558800"/>
              <a:chOff x="0" y="905256"/>
              <a:chExt cx="9144000" cy="1219200"/>
            </a:xfrm>
          </p:grpSpPr>
          <p:pic>
            <p:nvPicPr>
              <p:cNvPr id="97" name="Picture 96" descr="small_frame_0045.png"/>
              <p:cNvPicPr>
                <a:picLocks noChangeAspect="1"/>
              </p:cNvPicPr>
              <p:nvPr/>
            </p:nvPicPr>
            <p:blipFill>
              <a:blip r:embed="rId13" cstate="print"/>
              <a:srcRect l="27493" t="10000" r="18127" b="10000"/>
              <a:stretch>
                <a:fillRect/>
              </a:stretch>
            </p:blipFill>
            <p:spPr>
              <a:xfrm>
                <a:off x="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98" name="Picture 97" descr="small_frame_0055.png"/>
              <p:cNvPicPr>
                <a:picLocks noChangeAspect="1"/>
              </p:cNvPicPr>
              <p:nvPr/>
            </p:nvPicPr>
            <p:blipFill>
              <a:blip r:embed="rId14" cstate="print"/>
              <a:srcRect l="20902" t="22727" r="29662" b="4545"/>
              <a:stretch>
                <a:fillRect/>
              </a:stretch>
            </p:blipFill>
            <p:spPr>
              <a:xfrm>
                <a:off x="8382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1" name="Picture 100" descr="small_frame_0060.png"/>
              <p:cNvPicPr>
                <a:picLocks noChangeAspect="1"/>
              </p:cNvPicPr>
              <p:nvPr/>
            </p:nvPicPr>
            <p:blipFill>
              <a:blip r:embed="rId15" cstate="print"/>
              <a:srcRect l="30303" t="24772" r="24242" b="8359"/>
              <a:stretch>
                <a:fillRect/>
              </a:stretch>
            </p:blipFill>
            <p:spPr>
              <a:xfrm>
                <a:off x="17526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3" name="Picture 102" descr="small_frame_0065.png"/>
              <p:cNvPicPr>
                <a:picLocks noChangeAspect="1"/>
              </p:cNvPicPr>
              <p:nvPr/>
            </p:nvPicPr>
            <p:blipFill>
              <a:blip r:embed="rId16" cstate="print"/>
              <a:srcRect l="33071" t="26923" r="25098" b="11538"/>
              <a:stretch>
                <a:fillRect/>
              </a:stretch>
            </p:blipFill>
            <p:spPr>
              <a:xfrm>
                <a:off x="25146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5" name="Picture 104" descr="small_frame_0085.png"/>
              <p:cNvPicPr>
                <a:picLocks noChangeAspect="1"/>
              </p:cNvPicPr>
              <p:nvPr/>
            </p:nvPicPr>
            <p:blipFill>
              <a:blip r:embed="rId17" cstate="print"/>
              <a:srcRect t="42162" r="64726" b="5946"/>
              <a:stretch>
                <a:fillRect/>
              </a:stretch>
            </p:blipFill>
            <p:spPr>
              <a:xfrm>
                <a:off x="34290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4" name="Picture 113" descr="small_frame_0095.png"/>
              <p:cNvPicPr>
                <a:picLocks noChangeAspect="1"/>
              </p:cNvPicPr>
              <p:nvPr/>
            </p:nvPicPr>
            <p:blipFill>
              <a:blip r:embed="rId18" cstate="print"/>
              <a:srcRect l="15378" t="21210" r="47713" b="10919"/>
              <a:stretch>
                <a:fillRect/>
              </a:stretch>
            </p:blipFill>
            <p:spPr>
              <a:xfrm>
                <a:off x="4419600" y="905256"/>
                <a:ext cx="914400" cy="1219200"/>
              </a:xfrm>
              <a:prstGeom prst="rect">
                <a:avLst/>
              </a:prstGeom>
            </p:spPr>
          </p:pic>
          <p:pic>
            <p:nvPicPr>
              <p:cNvPr id="115" name="Picture 114" descr="small_frame_0100.png"/>
              <p:cNvPicPr>
                <a:picLocks noChangeAspect="1"/>
              </p:cNvPicPr>
              <p:nvPr/>
            </p:nvPicPr>
            <p:blipFill>
              <a:blip r:embed="rId19" cstate="print"/>
              <a:srcRect l="11111" t="19155" r="47222" b="19548"/>
              <a:stretch>
                <a:fillRect/>
              </a:stretch>
            </p:blipFill>
            <p:spPr>
              <a:xfrm>
                <a:off x="50292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6" name="Picture 115" descr="small_frame_0105.png"/>
              <p:cNvPicPr>
                <a:picLocks noChangeAspect="1"/>
              </p:cNvPicPr>
              <p:nvPr/>
            </p:nvPicPr>
            <p:blipFill>
              <a:blip r:embed="rId20" cstate="print"/>
              <a:srcRect l="14501" t="23333" r="51662" b="23333"/>
              <a:stretch>
                <a:fillRect/>
              </a:stretch>
            </p:blipFill>
            <p:spPr>
              <a:xfrm>
                <a:off x="6096000" y="905256"/>
                <a:ext cx="1066800" cy="1219200"/>
              </a:xfrm>
              <a:prstGeom prst="rect">
                <a:avLst/>
              </a:prstGeom>
            </p:spPr>
          </p:pic>
          <p:pic>
            <p:nvPicPr>
              <p:cNvPr id="117" name="Picture 116" descr="small_frame_0110.png"/>
              <p:cNvPicPr>
                <a:picLocks noChangeAspect="1"/>
              </p:cNvPicPr>
              <p:nvPr/>
            </p:nvPicPr>
            <p:blipFill>
              <a:blip r:embed="rId21" cstate="print"/>
              <a:srcRect l="16435" t="12000" r="44895" b="24000"/>
              <a:stretch>
                <a:fillRect/>
              </a:stretch>
            </p:blipFill>
            <p:spPr>
              <a:xfrm>
                <a:off x="7162800" y="905256"/>
                <a:ext cx="1016000" cy="1219200"/>
              </a:xfrm>
              <a:prstGeom prst="rect">
                <a:avLst/>
              </a:prstGeom>
            </p:spPr>
          </p:pic>
          <p:pic>
            <p:nvPicPr>
              <p:cNvPr id="118" name="Picture 117" descr="small_frame_0115.png"/>
              <p:cNvPicPr>
                <a:picLocks noChangeAspect="1"/>
              </p:cNvPicPr>
              <p:nvPr/>
            </p:nvPicPr>
            <p:blipFill>
              <a:blip r:embed="rId22" cstate="print"/>
              <a:srcRect l="23258" t="31859" r="43420" b="19118"/>
              <a:stretch>
                <a:fillRect/>
              </a:stretch>
            </p:blipFill>
            <p:spPr>
              <a:xfrm>
                <a:off x="8001000" y="905256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6" name="Group 129"/>
            <p:cNvGrpSpPr/>
            <p:nvPr/>
          </p:nvGrpSpPr>
          <p:grpSpPr>
            <a:xfrm>
              <a:off x="304800" y="5603241"/>
              <a:ext cx="4197096" cy="566928"/>
              <a:chOff x="0" y="4648200"/>
              <a:chExt cx="9144000" cy="1219200"/>
            </a:xfrm>
          </p:grpSpPr>
          <p:pic>
            <p:nvPicPr>
              <p:cNvPr id="120" name="Picture 119" descr="frames0179.png"/>
              <p:cNvPicPr>
                <a:picLocks noChangeAspect="1"/>
              </p:cNvPicPr>
              <p:nvPr/>
            </p:nvPicPr>
            <p:blipFill>
              <a:blip r:embed="rId23" cstate="print"/>
              <a:srcRect l="65546" t="33922" r="4139" b="10433"/>
              <a:stretch>
                <a:fillRect/>
              </a:stretch>
            </p:blipFill>
            <p:spPr>
              <a:xfrm>
                <a:off x="8001000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1" name="Picture 120" descr="frames0160.png"/>
              <p:cNvPicPr>
                <a:picLocks noChangeAspect="1"/>
              </p:cNvPicPr>
              <p:nvPr/>
            </p:nvPicPr>
            <p:blipFill>
              <a:blip r:embed="rId24" cstate="print"/>
              <a:srcRect l="30765" r="17961" b="5882"/>
              <a:stretch>
                <a:fillRect/>
              </a:stretch>
            </p:blipFill>
            <p:spPr>
              <a:xfrm>
                <a:off x="6154137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2" name="Picture 121" descr="frames0165.png"/>
              <p:cNvPicPr>
                <a:picLocks noChangeAspect="1"/>
              </p:cNvPicPr>
              <p:nvPr/>
            </p:nvPicPr>
            <p:blipFill>
              <a:blip r:embed="rId25" cstate="print"/>
              <a:srcRect l="48713" t="8824" r="12830" b="20585"/>
              <a:stretch>
                <a:fillRect/>
              </a:stretch>
            </p:blipFill>
            <p:spPr>
              <a:xfrm>
                <a:off x="7077568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3" name="Picture 122" descr="frames0155.png"/>
              <p:cNvPicPr>
                <a:picLocks noChangeAspect="1"/>
              </p:cNvPicPr>
              <p:nvPr/>
            </p:nvPicPr>
            <p:blipFill>
              <a:blip r:embed="rId26" cstate="print"/>
              <a:srcRect l="26414" r="33965" b="27273"/>
              <a:stretch>
                <a:fillRect/>
              </a:stretch>
            </p:blipFill>
            <p:spPr>
              <a:xfrm>
                <a:off x="5230706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4" name="Picture 123" descr="frames0145.png"/>
              <p:cNvPicPr>
                <a:picLocks noChangeAspect="1"/>
              </p:cNvPicPr>
              <p:nvPr/>
            </p:nvPicPr>
            <p:blipFill>
              <a:blip r:embed="rId27" cstate="print"/>
              <a:srcRect l="17177" t="3695" r="47226" b="30964"/>
              <a:stretch>
                <a:fillRect/>
              </a:stretch>
            </p:blipFill>
            <p:spPr>
              <a:xfrm>
                <a:off x="4307275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5" name="Picture 124" descr="frames0125.png"/>
              <p:cNvPicPr>
                <a:picLocks noChangeAspect="1"/>
              </p:cNvPicPr>
              <p:nvPr/>
            </p:nvPicPr>
            <p:blipFill>
              <a:blip r:embed="rId28" cstate="print"/>
              <a:srcRect l="31131" t="35714" r="37738" b="7143"/>
              <a:stretch>
                <a:fillRect/>
              </a:stretch>
            </p:blipFill>
            <p:spPr>
              <a:xfrm>
                <a:off x="1846862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6" name="Picture 125" descr="frames0120.png"/>
              <p:cNvPicPr>
                <a:picLocks noChangeAspect="1"/>
              </p:cNvPicPr>
              <p:nvPr/>
            </p:nvPicPr>
            <p:blipFill>
              <a:blip r:embed="rId29" cstate="print"/>
              <a:srcRect l="30057" t="31035" r="39885" b="13793"/>
              <a:stretch>
                <a:fillRect/>
              </a:stretch>
            </p:blipFill>
            <p:spPr>
              <a:xfrm>
                <a:off x="923431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7" name="Picture 126" descr="frames0115.png"/>
              <p:cNvPicPr>
                <a:picLocks noChangeAspect="1"/>
              </p:cNvPicPr>
              <p:nvPr/>
            </p:nvPicPr>
            <p:blipFill>
              <a:blip r:embed="rId30" cstate="print"/>
              <a:srcRect l="32033" t="40387" r="41266" b="10601"/>
              <a:stretch>
                <a:fillRect/>
              </a:stretch>
            </p:blipFill>
            <p:spPr>
              <a:xfrm>
                <a:off x="0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8" name="Picture 127" descr="frames0135.png"/>
              <p:cNvPicPr>
                <a:picLocks noChangeAspect="1"/>
              </p:cNvPicPr>
              <p:nvPr/>
            </p:nvPicPr>
            <p:blipFill>
              <a:blip r:embed="rId31" cstate="print"/>
              <a:srcRect l="25901" t="34286" r="40405" b="3865"/>
              <a:stretch>
                <a:fillRect/>
              </a:stretch>
            </p:blipFill>
            <p:spPr>
              <a:xfrm>
                <a:off x="2770293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9" name="Picture 128" descr="frames0140.png"/>
              <p:cNvPicPr>
                <a:picLocks noChangeAspect="1"/>
              </p:cNvPicPr>
              <p:nvPr/>
            </p:nvPicPr>
            <p:blipFill>
              <a:blip r:embed="rId32" cstate="print"/>
              <a:srcRect l="21664" t="16817" r="48976" b="9243"/>
              <a:stretch>
                <a:fillRect/>
              </a:stretch>
            </p:blipFill>
            <p:spPr>
              <a:xfrm>
                <a:off x="3693724" y="4648200"/>
                <a:ext cx="833120" cy="1219200"/>
              </a:xfrm>
              <a:prstGeom prst="rect">
                <a:avLst/>
              </a:prstGeom>
            </p:spPr>
          </p:pic>
        </p:grpSp>
        <p:sp>
          <p:nvSpPr>
            <p:cNvPr id="275" name="Rounded Rectangle 274"/>
            <p:cNvSpPr/>
            <p:nvPr/>
          </p:nvSpPr>
          <p:spPr>
            <a:xfrm>
              <a:off x="228600" y="3886200"/>
              <a:ext cx="4343400" cy="2895600"/>
            </a:xfrm>
            <a:prstGeom prst="round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283"/>
          <p:cNvGrpSpPr/>
          <p:nvPr/>
        </p:nvGrpSpPr>
        <p:grpSpPr>
          <a:xfrm>
            <a:off x="4648200" y="2286000"/>
            <a:ext cx="4343400" cy="2895600"/>
            <a:chOff x="4648200" y="3886200"/>
            <a:chExt cx="4343400" cy="2895600"/>
          </a:xfrm>
        </p:grpSpPr>
        <p:grpSp>
          <p:nvGrpSpPr>
            <p:cNvPr id="8" name="Group 220"/>
            <p:cNvGrpSpPr>
              <a:grpSpLocks noChangeAspect="1"/>
            </p:cNvGrpSpPr>
            <p:nvPr/>
          </p:nvGrpSpPr>
          <p:grpSpPr>
            <a:xfrm>
              <a:off x="4724400" y="5638800"/>
              <a:ext cx="4197096" cy="559613"/>
              <a:chOff x="0" y="2743200"/>
              <a:chExt cx="9144000" cy="1219200"/>
            </a:xfrm>
          </p:grpSpPr>
          <p:pic>
            <p:nvPicPr>
              <p:cNvPr id="222" name="Picture 221" descr="frames0000.jpg"/>
              <p:cNvPicPr>
                <a:picLocks noChangeAspect="1"/>
              </p:cNvPicPr>
              <p:nvPr/>
            </p:nvPicPr>
            <p:blipFill>
              <a:blip r:embed="rId33" cstate="print"/>
              <a:srcRect l="64063" t="27778" r="12500" b="27778"/>
              <a:stretch>
                <a:fillRect/>
              </a:stretch>
            </p:blipFill>
            <p:spPr>
              <a:xfrm>
                <a:off x="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3" name="Picture 222" descr="frames0141.jpg"/>
              <p:cNvPicPr>
                <a:picLocks noChangeAspect="1"/>
              </p:cNvPicPr>
              <p:nvPr/>
            </p:nvPicPr>
            <p:blipFill>
              <a:blip r:embed="rId34" cstate="print"/>
              <a:srcRect l="54688" t="22222" r="21875" b="33333"/>
              <a:stretch>
                <a:fillRect/>
              </a:stretch>
            </p:blipFill>
            <p:spPr>
              <a:xfrm>
                <a:off x="889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4" name="Picture 223" descr="frames0182.jpg"/>
              <p:cNvPicPr>
                <a:picLocks noChangeAspect="1"/>
              </p:cNvPicPr>
              <p:nvPr/>
            </p:nvPicPr>
            <p:blipFill>
              <a:blip r:embed="rId35" cstate="print"/>
              <a:srcRect l="42188" t="22222" r="34375" b="33333"/>
              <a:stretch>
                <a:fillRect/>
              </a:stretch>
            </p:blipFill>
            <p:spPr>
              <a:xfrm>
                <a:off x="1778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5" name="Picture 224" descr="frames0264.jpg"/>
              <p:cNvPicPr>
                <a:picLocks noChangeAspect="1"/>
              </p:cNvPicPr>
              <p:nvPr/>
            </p:nvPicPr>
            <p:blipFill>
              <a:blip r:embed="rId36" cstate="print"/>
              <a:srcRect l="45313" t="22222" r="31250" b="33333"/>
              <a:stretch>
                <a:fillRect/>
              </a:stretch>
            </p:blipFill>
            <p:spPr>
              <a:xfrm>
                <a:off x="2667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6" name="Picture 225" descr="frames0301.jpg"/>
              <p:cNvPicPr>
                <a:picLocks noChangeAspect="1"/>
              </p:cNvPicPr>
              <p:nvPr/>
            </p:nvPicPr>
            <p:blipFill>
              <a:blip r:embed="rId37" cstate="print"/>
              <a:srcRect l="43750" t="30556" r="32813" b="25000"/>
              <a:stretch>
                <a:fillRect/>
              </a:stretch>
            </p:blipFill>
            <p:spPr>
              <a:xfrm>
                <a:off x="3556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7" name="Picture 226" descr="frames0309.jpg"/>
              <p:cNvPicPr>
                <a:picLocks noChangeAspect="1"/>
              </p:cNvPicPr>
              <p:nvPr/>
            </p:nvPicPr>
            <p:blipFill>
              <a:blip r:embed="rId38" cstate="print"/>
              <a:srcRect l="48438" t="16667" r="28125" b="38889"/>
              <a:stretch>
                <a:fillRect/>
              </a:stretch>
            </p:blipFill>
            <p:spPr>
              <a:xfrm>
                <a:off x="4445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8" name="Picture 227" descr="frames0312.jpg"/>
              <p:cNvPicPr>
                <a:picLocks noChangeAspect="1"/>
              </p:cNvPicPr>
              <p:nvPr/>
            </p:nvPicPr>
            <p:blipFill>
              <a:blip r:embed="rId39" cstate="print"/>
              <a:srcRect l="50000" t="8333" r="26563" b="47222"/>
              <a:stretch>
                <a:fillRect/>
              </a:stretch>
            </p:blipFill>
            <p:spPr>
              <a:xfrm>
                <a:off x="5334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9" name="Picture 228" descr="frames0322.jpg"/>
              <p:cNvPicPr>
                <a:picLocks noChangeAspect="1"/>
              </p:cNvPicPr>
              <p:nvPr/>
            </p:nvPicPr>
            <p:blipFill>
              <a:blip r:embed="rId40" cstate="print"/>
              <a:srcRect l="51563" t="19444" r="25000" b="36111"/>
              <a:stretch>
                <a:fillRect/>
              </a:stretch>
            </p:blipFill>
            <p:spPr>
              <a:xfrm>
                <a:off x="6223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0" name="Picture 229" descr="frames0329.jpg"/>
              <p:cNvPicPr>
                <a:picLocks noChangeAspect="1"/>
              </p:cNvPicPr>
              <p:nvPr/>
            </p:nvPicPr>
            <p:blipFill>
              <a:blip r:embed="rId41" cstate="print"/>
              <a:srcRect l="43750" t="30556" r="32813" b="25000"/>
              <a:stretch>
                <a:fillRect/>
              </a:stretch>
            </p:blipFill>
            <p:spPr>
              <a:xfrm>
                <a:off x="7112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1" name="Picture 230" descr="frames0338.jpg"/>
              <p:cNvPicPr>
                <a:picLocks noChangeAspect="1"/>
              </p:cNvPicPr>
              <p:nvPr/>
            </p:nvPicPr>
            <p:blipFill>
              <a:blip r:embed="rId42" cstate="print"/>
              <a:srcRect l="46875" t="38889" r="29688" b="16667"/>
              <a:stretch>
                <a:fillRect/>
              </a:stretch>
            </p:blipFill>
            <p:spPr>
              <a:xfrm>
                <a:off x="8001000" y="27432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9" name="Group 209"/>
            <p:cNvGrpSpPr/>
            <p:nvPr/>
          </p:nvGrpSpPr>
          <p:grpSpPr>
            <a:xfrm>
              <a:off x="4724400" y="4953000"/>
              <a:ext cx="4191000" cy="558800"/>
              <a:chOff x="0" y="5334000"/>
              <a:chExt cx="9144000" cy="1219200"/>
            </a:xfrm>
          </p:grpSpPr>
          <p:pic>
            <p:nvPicPr>
              <p:cNvPr id="211" name="Picture 210" descr="frames0000.jpg"/>
              <p:cNvPicPr>
                <a:picLocks noChangeAspect="1"/>
              </p:cNvPicPr>
              <p:nvPr/>
            </p:nvPicPr>
            <p:blipFill>
              <a:blip r:embed="rId43" cstate="print"/>
              <a:srcRect l="33203" t="13889" r="37500" b="30555"/>
              <a:stretch>
                <a:fillRect/>
              </a:stretch>
            </p:blipFill>
            <p:spPr>
              <a:xfrm>
                <a:off x="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2" name="Picture 211" descr="frames0090.jpg"/>
              <p:cNvPicPr>
                <a:picLocks noChangeAspect="1"/>
              </p:cNvPicPr>
              <p:nvPr/>
            </p:nvPicPr>
            <p:blipFill>
              <a:blip r:embed="rId44" cstate="print"/>
              <a:srcRect l="33203" t="17361" r="37500" b="27084"/>
              <a:stretch>
                <a:fillRect/>
              </a:stretch>
            </p:blipFill>
            <p:spPr>
              <a:xfrm>
                <a:off x="889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3" name="Picture 212" descr="frames0140.jpg"/>
              <p:cNvPicPr>
                <a:picLocks noChangeAspect="1"/>
              </p:cNvPicPr>
              <p:nvPr/>
            </p:nvPicPr>
            <p:blipFill>
              <a:blip r:embed="rId45" cstate="print"/>
              <a:srcRect l="41016" t="23611" r="29687" b="20833"/>
              <a:stretch>
                <a:fillRect/>
              </a:stretch>
            </p:blipFill>
            <p:spPr>
              <a:xfrm>
                <a:off x="1778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4" name="Picture 213" descr="frames0160.jpg"/>
              <p:cNvPicPr>
                <a:picLocks noChangeAspect="1"/>
              </p:cNvPicPr>
              <p:nvPr/>
            </p:nvPicPr>
            <p:blipFill>
              <a:blip r:embed="rId46" cstate="print"/>
              <a:srcRect l="39062" t="20834" r="31641" b="23611"/>
              <a:stretch>
                <a:fillRect/>
              </a:stretch>
            </p:blipFill>
            <p:spPr>
              <a:xfrm>
                <a:off x="2667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5" name="Picture 214" descr="frames0184.jpg"/>
              <p:cNvPicPr>
                <a:picLocks noChangeAspect="1"/>
              </p:cNvPicPr>
              <p:nvPr/>
            </p:nvPicPr>
            <p:blipFill>
              <a:blip r:embed="rId47" cstate="print"/>
              <a:srcRect l="42969" t="27083" r="27734" b="17361"/>
              <a:stretch>
                <a:fillRect/>
              </a:stretch>
            </p:blipFill>
            <p:spPr>
              <a:xfrm>
                <a:off x="3556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6" name="Picture 215" descr="frames0192.jpg"/>
              <p:cNvPicPr>
                <a:picLocks noChangeAspect="1"/>
              </p:cNvPicPr>
              <p:nvPr/>
            </p:nvPicPr>
            <p:blipFill>
              <a:blip r:embed="rId48" cstate="print"/>
              <a:srcRect l="43359" t="24306" r="27344" b="20139"/>
              <a:stretch>
                <a:fillRect/>
              </a:stretch>
            </p:blipFill>
            <p:spPr>
              <a:xfrm>
                <a:off x="4445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7" name="Picture 216" descr="frames0198.jpg"/>
              <p:cNvPicPr>
                <a:picLocks noChangeAspect="1"/>
              </p:cNvPicPr>
              <p:nvPr/>
            </p:nvPicPr>
            <p:blipFill>
              <a:blip r:embed="rId49" cstate="print"/>
              <a:srcRect l="41406" t="17361" r="29297" b="27083"/>
              <a:stretch>
                <a:fillRect/>
              </a:stretch>
            </p:blipFill>
            <p:spPr>
              <a:xfrm>
                <a:off x="5153891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8" name="Picture 217" descr="frames0203.jpg"/>
              <p:cNvPicPr>
                <a:picLocks noChangeAspect="1"/>
              </p:cNvPicPr>
              <p:nvPr/>
            </p:nvPicPr>
            <p:blipFill>
              <a:blip r:embed="rId50" cstate="print"/>
              <a:srcRect l="37109" t="17361" r="33594" b="27083"/>
              <a:stretch>
                <a:fillRect/>
              </a:stretch>
            </p:blipFill>
            <p:spPr>
              <a:xfrm>
                <a:off x="6223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9" name="Picture 218" descr="frames0216.jpg"/>
              <p:cNvPicPr>
                <a:picLocks noChangeAspect="1"/>
              </p:cNvPicPr>
              <p:nvPr/>
            </p:nvPicPr>
            <p:blipFill>
              <a:blip r:embed="rId51" cstate="print"/>
              <a:srcRect l="42969" t="17361" r="27734" b="27084"/>
              <a:stretch>
                <a:fillRect/>
              </a:stretch>
            </p:blipFill>
            <p:spPr>
              <a:xfrm>
                <a:off x="7112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0" name="Picture 219" descr="frames0232.jpg"/>
              <p:cNvPicPr>
                <a:picLocks noChangeAspect="1"/>
              </p:cNvPicPr>
              <p:nvPr/>
            </p:nvPicPr>
            <p:blipFill>
              <a:blip r:embed="rId52" cstate="print"/>
              <a:srcRect l="44922" t="17361" r="25781" b="27083"/>
              <a:stretch>
                <a:fillRect/>
              </a:stretch>
            </p:blipFill>
            <p:spPr>
              <a:xfrm>
                <a:off x="8001000" y="53340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10" name="Group 101"/>
            <p:cNvGrpSpPr>
              <a:grpSpLocks noChangeAspect="1"/>
            </p:cNvGrpSpPr>
            <p:nvPr/>
          </p:nvGrpSpPr>
          <p:grpSpPr>
            <a:xfrm>
              <a:off x="4724400" y="4267200"/>
              <a:ext cx="4197096" cy="562193"/>
              <a:chOff x="0" y="1975578"/>
              <a:chExt cx="9144000" cy="1224822"/>
            </a:xfrm>
          </p:grpSpPr>
          <p:pic>
            <p:nvPicPr>
              <p:cNvPr id="104" name="Picture 103" descr="frame0180.jpg"/>
              <p:cNvPicPr>
                <a:picLocks noChangeAspect="1"/>
              </p:cNvPicPr>
              <p:nvPr/>
            </p:nvPicPr>
            <p:blipFill>
              <a:blip r:embed="rId53" cstate="print"/>
              <a:srcRect l="32420" t="24840" r="29622" b="3704"/>
              <a:stretch>
                <a:fillRect/>
              </a:stretch>
            </p:blipFill>
            <p:spPr>
              <a:xfrm>
                <a:off x="889000" y="1981168"/>
                <a:ext cx="1143000" cy="1219232"/>
              </a:xfrm>
              <a:prstGeom prst="rect">
                <a:avLst/>
              </a:prstGeom>
            </p:spPr>
          </p:pic>
          <p:pic>
            <p:nvPicPr>
              <p:cNvPr id="119" name="Picture 118" descr="frame0095.jpg"/>
              <p:cNvPicPr>
                <a:picLocks noChangeAspect="1"/>
              </p:cNvPicPr>
              <p:nvPr/>
            </p:nvPicPr>
            <p:blipFill>
              <a:blip r:embed="rId54" cstate="print"/>
              <a:srcRect l="27076" t="5291" r="26548" b="7407"/>
              <a:stretch>
                <a:fillRect/>
              </a:stretch>
            </p:blipFill>
            <p:spPr>
              <a:xfrm>
                <a:off x="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30" name="Picture 129" descr="frame0420.jpg"/>
              <p:cNvPicPr>
                <a:picLocks noChangeAspect="1"/>
              </p:cNvPicPr>
              <p:nvPr/>
            </p:nvPicPr>
            <p:blipFill>
              <a:blip r:embed="rId55" cstate="print"/>
              <a:srcRect l="34103" t="26621" r="29007" b="3936"/>
              <a:stretch>
                <a:fillRect/>
              </a:stretch>
            </p:blipFill>
            <p:spPr>
              <a:xfrm>
                <a:off x="1778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33" name="Picture 132" descr="frame0720.jpg"/>
              <p:cNvPicPr>
                <a:picLocks noChangeAspect="1"/>
              </p:cNvPicPr>
              <p:nvPr/>
            </p:nvPicPr>
            <p:blipFill>
              <a:blip r:embed="rId56" cstate="print"/>
              <a:srcRect l="28857" t="23148" r="31793" b="2777"/>
              <a:stretch>
                <a:fillRect/>
              </a:stretch>
            </p:blipFill>
            <p:spPr>
              <a:xfrm>
                <a:off x="2667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34" name="Picture 133" descr="frame0750.jpg"/>
              <p:cNvPicPr>
                <a:picLocks noChangeAspect="1"/>
              </p:cNvPicPr>
              <p:nvPr/>
            </p:nvPicPr>
            <p:blipFill>
              <a:blip r:embed="rId57" cstate="print"/>
              <a:srcRect l="31480" t="18519" r="29171" b="7407"/>
              <a:stretch>
                <a:fillRect/>
              </a:stretch>
            </p:blipFill>
            <p:spPr>
              <a:xfrm>
                <a:off x="3556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45" name="Picture 144" descr="frame0780.jpg"/>
              <p:cNvPicPr>
                <a:picLocks noChangeAspect="1"/>
              </p:cNvPicPr>
              <p:nvPr/>
            </p:nvPicPr>
            <p:blipFill>
              <a:blip r:embed="rId58" cstate="print"/>
              <a:srcRect l="28856" t="18519" r="31794" b="7407"/>
              <a:stretch>
                <a:fillRect/>
              </a:stretch>
            </p:blipFill>
            <p:spPr>
              <a:xfrm>
                <a:off x="4445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56" name="Picture 155" descr="frame0951.jpg"/>
              <p:cNvPicPr>
                <a:picLocks noChangeAspect="1"/>
              </p:cNvPicPr>
              <p:nvPr/>
            </p:nvPicPr>
            <p:blipFill>
              <a:blip r:embed="rId59" cstate="print"/>
              <a:srcRect l="26045" t="14574" r="28783"/>
              <a:stretch>
                <a:fillRect/>
              </a:stretch>
            </p:blipFill>
            <p:spPr>
              <a:xfrm>
                <a:off x="5334000" y="1975578"/>
                <a:ext cx="1143000" cy="1224822"/>
              </a:xfrm>
              <a:prstGeom prst="rect">
                <a:avLst/>
              </a:prstGeom>
            </p:spPr>
          </p:pic>
          <p:pic>
            <p:nvPicPr>
              <p:cNvPr id="170" name="Picture 169" descr="frame1000.jpg"/>
              <p:cNvPicPr>
                <a:picLocks noChangeAspect="1"/>
              </p:cNvPicPr>
              <p:nvPr/>
            </p:nvPicPr>
            <p:blipFill>
              <a:blip r:embed="rId60" cstate="print"/>
              <a:srcRect l="25184" t="5556" r="27597" b="5556"/>
              <a:stretch>
                <a:fillRect/>
              </a:stretch>
            </p:blipFill>
            <p:spPr>
              <a:xfrm>
                <a:off x="6223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71" name="Picture 170" descr="frame1044.jpg"/>
              <p:cNvPicPr>
                <a:picLocks noChangeAspect="1"/>
              </p:cNvPicPr>
              <p:nvPr/>
            </p:nvPicPr>
            <p:blipFill>
              <a:blip r:embed="rId61" cstate="print"/>
              <a:srcRect l="33998" t="20000" r="23505"/>
              <a:stretch>
                <a:fillRect/>
              </a:stretch>
            </p:blipFill>
            <p:spPr>
              <a:xfrm>
                <a:off x="7112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78" name="Picture 177" descr="frame1079.jpg"/>
              <p:cNvPicPr>
                <a:picLocks noChangeAspect="1"/>
              </p:cNvPicPr>
              <p:nvPr/>
            </p:nvPicPr>
            <p:blipFill>
              <a:blip r:embed="rId62" cstate="print"/>
              <a:srcRect l="28857" t="18519" r="31794" b="7407"/>
              <a:stretch>
                <a:fillRect/>
              </a:stretch>
            </p:blipFill>
            <p:spPr>
              <a:xfrm>
                <a:off x="8001000" y="19812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11" name="Group 170"/>
            <p:cNvGrpSpPr/>
            <p:nvPr/>
          </p:nvGrpSpPr>
          <p:grpSpPr>
            <a:xfrm rot="16200000">
              <a:off x="6629400" y="6477001"/>
              <a:ext cx="381000" cy="76200"/>
              <a:chOff x="1752601" y="1381533"/>
              <a:chExt cx="381000" cy="76200"/>
            </a:xfrm>
          </p:grpSpPr>
          <p:sp>
            <p:nvSpPr>
              <p:cNvPr id="172" name="Oval 79"/>
              <p:cNvSpPr>
                <a:spLocks noChangeArrowheads="1"/>
              </p:cNvSpPr>
              <p:nvPr/>
            </p:nvSpPr>
            <p:spPr bwMode="auto">
              <a:xfrm flipH="1">
                <a:off x="20574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Oval 80"/>
              <p:cNvSpPr>
                <a:spLocks noChangeArrowheads="1"/>
              </p:cNvSpPr>
              <p:nvPr/>
            </p:nvSpPr>
            <p:spPr bwMode="auto">
              <a:xfrm flipH="1">
                <a:off x="19050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Oval 81"/>
              <p:cNvSpPr>
                <a:spLocks noChangeArrowheads="1"/>
              </p:cNvSpPr>
              <p:nvPr/>
            </p:nvSpPr>
            <p:spPr bwMode="auto">
              <a:xfrm flipH="1">
                <a:off x="17526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6" name="TextBox 175"/>
            <p:cNvSpPr txBox="1"/>
            <p:nvPr/>
          </p:nvSpPr>
          <p:spPr>
            <a:xfrm>
              <a:off x="5829300" y="38862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negative examples </a:t>
              </a:r>
              <a:endParaRPr lang="en-US" dirty="0"/>
            </a:p>
          </p:txBody>
        </p:sp>
        <p:sp>
          <p:nvSpPr>
            <p:cNvPr id="276" name="Rounded Rectangle 275"/>
            <p:cNvSpPr/>
            <p:nvPr/>
          </p:nvSpPr>
          <p:spPr>
            <a:xfrm>
              <a:off x="4648200" y="3886200"/>
              <a:ext cx="4343400" cy="28956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Rectangle 134"/>
          <p:cNvSpPr/>
          <p:nvPr/>
        </p:nvSpPr>
        <p:spPr>
          <a:xfrm>
            <a:off x="609600" y="2675986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1828800" y="2675986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276600" y="2675986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533397" y="3337560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1828800" y="3337560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3149589" y="3336406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838200" y="4023360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2133603" y="4023360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3454392" y="4022206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4953000" y="2668154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6248403" y="2668154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7569192" y="2667000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5032002" y="3364114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6327405" y="3364114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7648194" y="3362960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/>
          <p:cNvSpPr/>
          <p:nvPr/>
        </p:nvSpPr>
        <p:spPr>
          <a:xfrm>
            <a:off x="4928150" y="4049573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6223553" y="4049573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7544342" y="4048419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Picture 141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905000"/>
            <a:ext cx="1089660" cy="280670"/>
          </a:xfrm>
          <a:prstGeom prst="rect">
            <a:avLst/>
          </a:prstGeom>
        </p:spPr>
      </p:pic>
      <p:sp>
        <p:nvSpPr>
          <p:cNvPr id="143" name="Slide Number Placeholder 1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44" name="Rounded Rectangle 143"/>
          <p:cNvSpPr/>
          <p:nvPr/>
        </p:nvSpPr>
        <p:spPr>
          <a:xfrm>
            <a:off x="1752600" y="5640444"/>
            <a:ext cx="5633357" cy="1141356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85"/>
          <p:cNvGrpSpPr/>
          <p:nvPr/>
        </p:nvGrpSpPr>
        <p:grpSpPr>
          <a:xfrm>
            <a:off x="1948543" y="5590621"/>
            <a:ext cx="271720" cy="810178"/>
            <a:chOff x="533400" y="2761391"/>
            <a:chExt cx="422675" cy="1260277"/>
          </a:xfrm>
        </p:grpSpPr>
        <p:sp>
          <p:nvSpPr>
            <p:cNvPr id="149" name="TextBox 148"/>
            <p:cNvSpPr txBox="1"/>
            <p:nvPr/>
          </p:nvSpPr>
          <p:spPr>
            <a:xfrm>
              <a:off x="533400" y="2761391"/>
              <a:ext cx="304800" cy="1005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607811" y="3016263"/>
              <a:ext cx="348264" cy="1005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166" name="Group 186"/>
          <p:cNvGrpSpPr/>
          <p:nvPr/>
        </p:nvGrpSpPr>
        <p:grpSpPr>
          <a:xfrm>
            <a:off x="6618675" y="5602068"/>
            <a:ext cx="375396" cy="759263"/>
            <a:chOff x="7798050" y="2846931"/>
            <a:chExt cx="583950" cy="1181075"/>
          </a:xfrm>
        </p:grpSpPr>
        <p:sp>
          <p:nvSpPr>
            <p:cNvPr id="177" name="TextBox 176"/>
            <p:cNvSpPr txBox="1"/>
            <p:nvPr/>
          </p:nvSpPr>
          <p:spPr>
            <a:xfrm>
              <a:off x="7997158" y="2846931"/>
              <a:ext cx="384842" cy="1005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7798050" y="3022601"/>
              <a:ext cx="384089" cy="1005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180" name="Straight Arrow Connector 179"/>
          <p:cNvCxnSpPr/>
          <p:nvPr/>
        </p:nvCxnSpPr>
        <p:spPr>
          <a:xfrm rot="5400000">
            <a:off x="1459055" y="6242587"/>
            <a:ext cx="881743" cy="739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>
            <a:off x="1899557" y="5802085"/>
            <a:ext cx="5143500" cy="1021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Freeform 200"/>
          <p:cNvSpPr/>
          <p:nvPr/>
        </p:nvSpPr>
        <p:spPr>
          <a:xfrm>
            <a:off x="2911928" y="5257799"/>
            <a:ext cx="669472" cy="544639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2" name="Picture 201" descr="latex-image-1.pdf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>
            <a:off x="3097629" y="5562599"/>
            <a:ext cx="232757" cy="182880"/>
          </a:xfrm>
          <a:prstGeom prst="rect">
            <a:avLst/>
          </a:prstGeom>
          <a:noFill/>
        </p:spPr>
      </p:pic>
      <p:sp>
        <p:nvSpPr>
          <p:cNvPr id="203" name="Oval 202"/>
          <p:cNvSpPr/>
          <p:nvPr/>
        </p:nvSpPr>
        <p:spPr>
          <a:xfrm>
            <a:off x="3143794" y="5784700"/>
            <a:ext cx="63850" cy="638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8" name="Picture 207" descr="latex-image-1.pdf"/>
          <p:cNvPicPr>
            <a:picLocks noChangeAspect="1"/>
          </p:cNvPicPr>
          <p:nvPr/>
        </p:nvPicPr>
        <p:blipFill>
          <a:blip r:embed="rId64" cstate="print">
            <a:alphaModFix/>
          </a:blip>
          <a:stretch>
            <a:fillRect/>
          </a:stretch>
        </p:blipFill>
        <p:spPr>
          <a:xfrm>
            <a:off x="2286000" y="6449367"/>
            <a:ext cx="274864" cy="232577"/>
          </a:xfrm>
          <a:prstGeom prst="rect">
            <a:avLst/>
          </a:prstGeom>
          <a:ln>
            <a:noFill/>
          </a:ln>
        </p:spPr>
      </p:pic>
      <p:pic>
        <p:nvPicPr>
          <p:cNvPr id="209" name="Picture 208" descr="high_jump_frames0000.PNG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 l="40309" t="21014" r="44676" b="32609"/>
          <a:stretch>
            <a:fillRect/>
          </a:stretch>
        </p:blipFill>
        <p:spPr>
          <a:xfrm>
            <a:off x="2585357" y="6047014"/>
            <a:ext cx="293914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Picture 234" descr="high_jump_frames0010.PNG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 l="36913" t="23188" r="48071" b="30435"/>
          <a:stretch>
            <a:fillRect/>
          </a:stretch>
        </p:blipFill>
        <p:spPr>
          <a:xfrm>
            <a:off x="2879271" y="6047014"/>
            <a:ext cx="293914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Picture 236" descr="high_jump_frames0040.PNG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 l="12513" t="23188" r="69968" b="30435"/>
          <a:stretch>
            <a:fillRect/>
          </a:stretch>
        </p:blipFill>
        <p:spPr>
          <a:xfrm>
            <a:off x="3173186" y="6047014"/>
            <a:ext cx="3429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Picture 237" descr="high_jump_frames0100.PNG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 l="12924" t="23029" r="58245" b="3278"/>
          <a:stretch>
            <a:fillRect/>
          </a:stretch>
        </p:blipFill>
        <p:spPr>
          <a:xfrm>
            <a:off x="3516086" y="6047014"/>
            <a:ext cx="355146" cy="685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Straight Arrow Connector 239"/>
          <p:cNvCxnSpPr/>
          <p:nvPr/>
        </p:nvCxnSpPr>
        <p:spPr>
          <a:xfrm rot="5400000" flipH="1" flipV="1">
            <a:off x="3075222" y="5946516"/>
            <a:ext cx="198463" cy="253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1" name="Picture 240" descr="latex-image-1.pdf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2971800" y="5853279"/>
            <a:ext cx="157655" cy="182880"/>
          </a:xfrm>
          <a:prstGeom prst="rect">
            <a:avLst/>
          </a:prstGeom>
        </p:spPr>
      </p:pic>
      <p:cxnSp>
        <p:nvCxnSpPr>
          <p:cNvPr id="242" name="Straight Arrow Connector 241"/>
          <p:cNvCxnSpPr>
            <a:endCxn id="251" idx="4"/>
          </p:cNvCxnSpPr>
          <p:nvPr/>
        </p:nvCxnSpPr>
        <p:spPr>
          <a:xfrm rot="5400000" flipH="1" flipV="1">
            <a:off x="4753739" y="5947782"/>
            <a:ext cx="198464" cy="102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3" name="Group 132"/>
          <p:cNvGrpSpPr/>
          <p:nvPr/>
        </p:nvGrpSpPr>
        <p:grpSpPr>
          <a:xfrm>
            <a:off x="4343400" y="6047014"/>
            <a:ext cx="1071562" cy="685800"/>
            <a:chOff x="4648200" y="3352800"/>
            <a:chExt cx="1666875" cy="1066800"/>
          </a:xfrm>
        </p:grpSpPr>
        <p:pic>
          <p:nvPicPr>
            <p:cNvPr id="244" name="Picture 243" descr="high_jump_frames0110.PNG"/>
            <p:cNvPicPr>
              <a:picLocks noChangeAspect="1"/>
            </p:cNvPicPr>
            <p:nvPr/>
          </p:nvPicPr>
          <p:blipFill>
            <a:blip r:embed="rId66" cstate="print">
              <a:alphaModFix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245" name="Picture 244" descr="high_jump_frames0115.PNG"/>
            <p:cNvPicPr>
              <a:picLocks noChangeAspect="1"/>
            </p:cNvPicPr>
            <p:nvPr/>
          </p:nvPicPr>
          <p:blipFill>
            <a:blip r:embed="rId12" cstate="print">
              <a:alphaModFix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246" name="Picture 245" descr="high_jump_frames0120.PNG"/>
            <p:cNvPicPr>
              <a:picLocks noChangeAspect="1"/>
            </p:cNvPicPr>
            <p:nvPr/>
          </p:nvPicPr>
          <p:blipFill>
            <a:blip r:embed="rId67" cstate="print">
              <a:alphaModFix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247" name="Picture 246" descr="latex-image-1.pdf"/>
          <p:cNvPicPr>
            <a:picLocks noChangeAspect="1"/>
          </p:cNvPicPr>
          <p:nvPr/>
        </p:nvPicPr>
        <p:blipFill>
          <a:blip r:embed="rId68" cstate="print">
            <a:alphaModFix/>
          </a:blip>
          <a:stretch>
            <a:fillRect/>
          </a:stretch>
        </p:blipFill>
        <p:spPr>
          <a:xfrm>
            <a:off x="4008120" y="6467856"/>
            <a:ext cx="280968" cy="237743"/>
          </a:xfrm>
          <a:prstGeom prst="rect">
            <a:avLst/>
          </a:prstGeom>
          <a:ln>
            <a:noFill/>
          </a:ln>
        </p:spPr>
      </p:pic>
      <p:pic>
        <p:nvPicPr>
          <p:cNvPr id="248" name="Picture 247" descr="latex-image-1.pdf"/>
          <p:cNvPicPr>
            <a:picLocks noChangeAspect="1"/>
          </p:cNvPicPr>
          <p:nvPr/>
        </p:nvPicPr>
        <p:blipFill>
          <a:blip r:embed="rId69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4922520" y="5867399"/>
            <a:ext cx="163961" cy="182880"/>
          </a:xfrm>
          <a:prstGeom prst="rect">
            <a:avLst/>
          </a:prstGeom>
        </p:spPr>
      </p:pic>
      <p:sp>
        <p:nvSpPr>
          <p:cNvPr id="249" name="Freeform 248"/>
          <p:cNvSpPr/>
          <p:nvPr/>
        </p:nvSpPr>
        <p:spPr>
          <a:xfrm>
            <a:off x="4633178" y="5410199"/>
            <a:ext cx="777022" cy="392239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0" name="Picture 249" descr="latex-image-1.pdf"/>
          <p:cNvPicPr>
            <a:picLocks noChangeAspect="1"/>
          </p:cNvPicPr>
          <p:nvPr/>
        </p:nvPicPr>
        <p:blipFill>
          <a:blip r:embed="rId70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4876800" y="5562599"/>
            <a:ext cx="241069" cy="182880"/>
          </a:xfrm>
          <a:prstGeom prst="rect">
            <a:avLst/>
          </a:prstGeom>
          <a:noFill/>
        </p:spPr>
      </p:pic>
      <p:sp>
        <p:nvSpPr>
          <p:cNvPr id="251" name="Oval 250"/>
          <p:cNvSpPr/>
          <p:nvPr/>
        </p:nvSpPr>
        <p:spPr>
          <a:xfrm>
            <a:off x="4821045" y="5784700"/>
            <a:ext cx="63850" cy="638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4" name="Straight Arrow Connector 253"/>
          <p:cNvCxnSpPr>
            <a:endCxn id="262" idx="4"/>
          </p:cNvCxnSpPr>
          <p:nvPr/>
        </p:nvCxnSpPr>
        <p:spPr>
          <a:xfrm rot="5400000" flipH="1" flipV="1">
            <a:off x="5962709" y="5947782"/>
            <a:ext cx="198464" cy="102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5" name="Group 137"/>
          <p:cNvGrpSpPr/>
          <p:nvPr/>
        </p:nvGrpSpPr>
        <p:grpSpPr>
          <a:xfrm>
            <a:off x="5791200" y="6047014"/>
            <a:ext cx="814387" cy="685800"/>
            <a:chOff x="6705600" y="3352800"/>
            <a:chExt cx="1266825" cy="1066800"/>
          </a:xfrm>
        </p:grpSpPr>
        <p:pic>
          <p:nvPicPr>
            <p:cNvPr id="256" name="Picture 255" descr="high_jump_frames0130.PNG"/>
            <p:cNvPicPr>
              <a:picLocks noChangeAspect="1"/>
            </p:cNvPicPr>
            <p:nvPr/>
          </p:nvPicPr>
          <p:blipFill>
            <a:blip r:embed="rId71" cstate="print">
              <a:alphaModFix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257" name="Picture 256" descr="high_jump_frames0128.PNG"/>
            <p:cNvPicPr>
              <a:picLocks noChangeAspect="1"/>
            </p:cNvPicPr>
            <p:nvPr/>
          </p:nvPicPr>
          <p:blipFill>
            <a:blip r:embed="rId72" cstate="print">
              <a:alphaModFix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pic>
        <p:nvPicPr>
          <p:cNvPr id="258" name="Picture 257" descr="latex-image-1.pdf"/>
          <p:cNvPicPr>
            <a:picLocks noChangeAspect="1"/>
          </p:cNvPicPr>
          <p:nvPr/>
        </p:nvPicPr>
        <p:blipFill>
          <a:blip r:embed="rId73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6624175" y="6476999"/>
            <a:ext cx="288173" cy="237743"/>
          </a:xfrm>
          <a:prstGeom prst="rect">
            <a:avLst/>
          </a:prstGeom>
        </p:spPr>
      </p:pic>
      <p:pic>
        <p:nvPicPr>
          <p:cNvPr id="259" name="Picture 258" descr="latex-image-1.pdf"/>
          <p:cNvPicPr>
            <a:picLocks noChangeAspect="1"/>
          </p:cNvPicPr>
          <p:nvPr/>
        </p:nvPicPr>
        <p:blipFill>
          <a:blip r:embed="rId74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6123432" y="5867399"/>
            <a:ext cx="163961" cy="182880"/>
          </a:xfrm>
          <a:prstGeom prst="rect">
            <a:avLst/>
          </a:prstGeom>
        </p:spPr>
      </p:pic>
      <p:sp>
        <p:nvSpPr>
          <p:cNvPr id="260" name="Freeform 259"/>
          <p:cNvSpPr/>
          <p:nvPr/>
        </p:nvSpPr>
        <p:spPr>
          <a:xfrm>
            <a:off x="5611586" y="5486399"/>
            <a:ext cx="789214" cy="316039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1" name="Picture 260" descr="latex-image-1.pdf"/>
          <p:cNvPicPr>
            <a:picLocks noChangeAspect="1"/>
          </p:cNvPicPr>
          <p:nvPr/>
        </p:nvPicPr>
        <p:blipFill>
          <a:blip r:embed="rId75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5867400" y="5562599"/>
            <a:ext cx="241069" cy="182880"/>
          </a:xfrm>
          <a:prstGeom prst="rect">
            <a:avLst/>
          </a:prstGeom>
          <a:noFill/>
        </p:spPr>
      </p:pic>
      <p:sp>
        <p:nvSpPr>
          <p:cNvPr id="262" name="Oval 261"/>
          <p:cNvSpPr/>
          <p:nvPr/>
        </p:nvSpPr>
        <p:spPr>
          <a:xfrm>
            <a:off x="6030015" y="5784700"/>
            <a:ext cx="63850" cy="638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TextBox 262"/>
          <p:cNvSpPr txBox="1"/>
          <p:nvPr/>
        </p:nvSpPr>
        <p:spPr>
          <a:xfrm>
            <a:off x="6324600" y="5294291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5781145" y="6050278"/>
            <a:ext cx="843030" cy="666207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4318550" y="6077632"/>
            <a:ext cx="1096412" cy="655181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2590799" y="6050419"/>
            <a:ext cx="1245951" cy="65518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8"/>
          <p:cNvSpPr txBox="1">
            <a:spLocks/>
          </p:cNvSpPr>
          <p:nvPr/>
        </p:nvSpPr>
        <p:spPr>
          <a:xfrm>
            <a:off x="457200" y="274638"/>
            <a:ext cx="82296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Learning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1" name="Content Placeholder 71"/>
          <p:cNvSpPr txBox="1">
            <a:spLocks/>
          </p:cNvSpPr>
          <p:nvPr/>
        </p:nvSpPr>
        <p:spPr>
          <a:xfrm>
            <a:off x="457200" y="838200"/>
            <a:ext cx="3657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 smtClean="0"/>
              <a:t>Coordinate descend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Initialize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model parameters</a:t>
            </a: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dirty="0" smtClean="0"/>
              <a:t>Find best matching locations</a:t>
            </a: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dirty="0" smtClean="0"/>
              <a:t>Update </a:t>
            </a:r>
          </a:p>
        </p:txBody>
      </p:sp>
      <p:pic>
        <p:nvPicPr>
          <p:cNvPr id="132" name="Picture 131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1219200"/>
            <a:ext cx="1089660" cy="280670"/>
          </a:xfrm>
          <a:prstGeom prst="rect">
            <a:avLst/>
          </a:prstGeom>
        </p:spPr>
      </p:pic>
      <p:grpSp>
        <p:nvGrpSpPr>
          <p:cNvPr id="2" name="Group 282"/>
          <p:cNvGrpSpPr/>
          <p:nvPr/>
        </p:nvGrpSpPr>
        <p:grpSpPr>
          <a:xfrm>
            <a:off x="228600" y="2286000"/>
            <a:ext cx="4343400" cy="2895600"/>
            <a:chOff x="228600" y="3886200"/>
            <a:chExt cx="4343400" cy="2895600"/>
          </a:xfrm>
        </p:grpSpPr>
        <p:grpSp>
          <p:nvGrpSpPr>
            <p:cNvPr id="3" name="Group 169"/>
            <p:cNvGrpSpPr/>
            <p:nvPr/>
          </p:nvGrpSpPr>
          <p:grpSpPr>
            <a:xfrm rot="16200000">
              <a:off x="2209801" y="6477001"/>
              <a:ext cx="381000" cy="76200"/>
              <a:chOff x="1752601" y="1381533"/>
              <a:chExt cx="381000" cy="76200"/>
            </a:xfrm>
          </p:grpSpPr>
          <p:sp>
            <p:nvSpPr>
              <p:cNvPr id="167" name="Oval 79"/>
              <p:cNvSpPr>
                <a:spLocks noChangeArrowheads="1"/>
              </p:cNvSpPr>
              <p:nvPr/>
            </p:nvSpPr>
            <p:spPr bwMode="auto">
              <a:xfrm flipH="1">
                <a:off x="20574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Oval 80"/>
              <p:cNvSpPr>
                <a:spLocks noChangeArrowheads="1"/>
              </p:cNvSpPr>
              <p:nvPr/>
            </p:nvSpPr>
            <p:spPr bwMode="auto">
              <a:xfrm flipH="1">
                <a:off x="19050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Oval 81"/>
              <p:cNvSpPr>
                <a:spLocks noChangeArrowheads="1"/>
              </p:cNvSpPr>
              <p:nvPr/>
            </p:nvSpPr>
            <p:spPr bwMode="auto">
              <a:xfrm flipH="1">
                <a:off x="17526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5" name="TextBox 174"/>
            <p:cNvSpPr txBox="1"/>
            <p:nvPr/>
          </p:nvSpPr>
          <p:spPr>
            <a:xfrm>
              <a:off x="1409700" y="3886201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positive examples </a:t>
              </a:r>
              <a:endParaRPr lang="en-US" dirty="0"/>
            </a:p>
          </p:txBody>
        </p:sp>
        <p:grpSp>
          <p:nvGrpSpPr>
            <p:cNvPr id="4" name="Group 67"/>
            <p:cNvGrpSpPr/>
            <p:nvPr/>
          </p:nvGrpSpPr>
          <p:grpSpPr>
            <a:xfrm>
              <a:off x="304800" y="4268939"/>
              <a:ext cx="4191000" cy="563134"/>
              <a:chOff x="0" y="904944"/>
              <a:chExt cx="9144000" cy="1228656"/>
            </a:xfrm>
          </p:grpSpPr>
          <p:pic>
            <p:nvPicPr>
              <p:cNvPr id="99" name="Picture 98" descr="high_jump_frames0000.PNG"/>
              <p:cNvPicPr>
                <a:picLocks noChangeAspect="1"/>
              </p:cNvPicPr>
              <p:nvPr/>
            </p:nvPicPr>
            <p:blipFill>
              <a:blip r:embed="rId3" cstate="print"/>
              <a:srcRect l="30657" t="21014" r="36496" b="32609"/>
              <a:stretch>
                <a:fillRect/>
              </a:stretch>
            </p:blipFill>
            <p:spPr>
              <a:xfrm>
                <a:off x="0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0" name="Picture 99" descr="high_jump_frames0010.PNG"/>
              <p:cNvPicPr>
                <a:picLocks noChangeAspect="1"/>
              </p:cNvPicPr>
              <p:nvPr/>
            </p:nvPicPr>
            <p:blipFill>
              <a:blip r:embed="rId4" cstate="print"/>
              <a:srcRect l="28467" t="23188" r="38686" b="30435"/>
              <a:stretch>
                <a:fillRect/>
              </a:stretch>
            </p:blipFill>
            <p:spPr>
              <a:xfrm>
                <a:off x="891822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6" name="Picture 105" descr="high_jump_frames0040.PNG"/>
              <p:cNvPicPr>
                <a:picLocks noChangeAspect="1"/>
              </p:cNvPicPr>
              <p:nvPr/>
            </p:nvPicPr>
            <p:blipFill>
              <a:blip r:embed="rId5" cstate="print"/>
              <a:srcRect l="8759" t="23188" r="58394" b="30435"/>
              <a:stretch>
                <a:fillRect/>
              </a:stretch>
            </p:blipFill>
            <p:spPr>
              <a:xfrm>
                <a:off x="1783644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7" name="Picture 106" descr="high_jump_frames0100.PNG"/>
              <p:cNvPicPr>
                <a:picLocks noChangeAspect="1"/>
              </p:cNvPicPr>
              <p:nvPr/>
            </p:nvPicPr>
            <p:blipFill>
              <a:blip r:embed="rId6" cstate="print"/>
              <a:srcRect l="10439" t="23029" r="37368" b="3278"/>
              <a:stretch>
                <a:fillRect/>
              </a:stretch>
            </p:blipFill>
            <p:spPr>
              <a:xfrm>
                <a:off x="2675466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8" name="Picture 107" descr="high_jump_frames0110.PNG"/>
              <p:cNvPicPr>
                <a:picLocks noChangeAspect="1"/>
              </p:cNvPicPr>
              <p:nvPr/>
            </p:nvPicPr>
            <p:blipFill>
              <a:blip r:embed="rId7" cstate="print"/>
              <a:srcRect l="4444" t="5882" r="28897"/>
              <a:stretch>
                <a:fillRect/>
              </a:stretch>
            </p:blipFill>
            <p:spPr>
              <a:xfrm>
                <a:off x="3567288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9" name="Picture 108" descr="high_jump_frames0120.PNG"/>
              <p:cNvPicPr>
                <a:picLocks noChangeAspect="1"/>
              </p:cNvPicPr>
              <p:nvPr/>
            </p:nvPicPr>
            <p:blipFill>
              <a:blip r:embed="rId8" cstate="print"/>
              <a:srcRect l="7748" r="34138" b="17949"/>
              <a:stretch>
                <a:fillRect/>
              </a:stretch>
            </p:blipFill>
            <p:spPr>
              <a:xfrm>
                <a:off x="5350932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0" name="Picture 109" descr="high_jump_frames0130.PNG"/>
              <p:cNvPicPr>
                <a:picLocks noChangeAspect="1"/>
              </p:cNvPicPr>
              <p:nvPr/>
            </p:nvPicPr>
            <p:blipFill>
              <a:blip r:embed="rId9" cstate="print"/>
              <a:srcRect l="26664" r="6677" b="5882"/>
              <a:stretch>
                <a:fillRect/>
              </a:stretch>
            </p:blipFill>
            <p:spPr>
              <a:xfrm>
                <a:off x="7134576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1" name="Picture 110" descr="high_jump_frames0133.PNG"/>
              <p:cNvPicPr>
                <a:picLocks noChangeAspect="1"/>
              </p:cNvPicPr>
              <p:nvPr/>
            </p:nvPicPr>
            <p:blipFill>
              <a:blip r:embed="rId10" cstate="print"/>
              <a:srcRect l="35294" t="5840"/>
              <a:stretch>
                <a:fillRect/>
              </a:stretch>
            </p:blipFill>
            <p:spPr>
              <a:xfrm>
                <a:off x="8026400" y="904944"/>
                <a:ext cx="1117600" cy="1228656"/>
              </a:xfrm>
              <a:prstGeom prst="rect">
                <a:avLst/>
              </a:prstGeom>
            </p:spPr>
          </p:pic>
          <p:pic>
            <p:nvPicPr>
              <p:cNvPr id="112" name="Picture 111" descr="high_jump_frames0128.PNG"/>
              <p:cNvPicPr>
                <a:picLocks noChangeAspect="1"/>
              </p:cNvPicPr>
              <p:nvPr/>
            </p:nvPicPr>
            <p:blipFill>
              <a:blip r:embed="rId11" cstate="print"/>
              <a:srcRect l="23394" r="13650" b="11111"/>
              <a:stretch>
                <a:fillRect/>
              </a:stretch>
            </p:blipFill>
            <p:spPr>
              <a:xfrm>
                <a:off x="6242754" y="909672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3" name="Picture 112" descr="high_jump_frames0115.PNG"/>
              <p:cNvPicPr>
                <a:picLocks noChangeAspect="1"/>
              </p:cNvPicPr>
              <p:nvPr/>
            </p:nvPicPr>
            <p:blipFill>
              <a:blip r:embed="rId12" cstate="print"/>
              <a:srcRect l="10792" t="4762" r="35245" b="19048"/>
              <a:stretch>
                <a:fillRect/>
              </a:stretch>
            </p:blipFill>
            <p:spPr>
              <a:xfrm>
                <a:off x="4459110" y="909672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5" name="Group 118"/>
            <p:cNvGrpSpPr/>
            <p:nvPr/>
          </p:nvGrpSpPr>
          <p:grpSpPr>
            <a:xfrm>
              <a:off x="304800" y="4938257"/>
              <a:ext cx="4191000" cy="558800"/>
              <a:chOff x="0" y="905256"/>
              <a:chExt cx="9144000" cy="1219200"/>
            </a:xfrm>
          </p:grpSpPr>
          <p:pic>
            <p:nvPicPr>
              <p:cNvPr id="97" name="Picture 96" descr="small_frame_0045.png"/>
              <p:cNvPicPr>
                <a:picLocks noChangeAspect="1"/>
              </p:cNvPicPr>
              <p:nvPr/>
            </p:nvPicPr>
            <p:blipFill>
              <a:blip r:embed="rId13" cstate="print"/>
              <a:srcRect l="27493" t="10000" r="18127" b="10000"/>
              <a:stretch>
                <a:fillRect/>
              </a:stretch>
            </p:blipFill>
            <p:spPr>
              <a:xfrm>
                <a:off x="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98" name="Picture 97" descr="small_frame_0055.png"/>
              <p:cNvPicPr>
                <a:picLocks noChangeAspect="1"/>
              </p:cNvPicPr>
              <p:nvPr/>
            </p:nvPicPr>
            <p:blipFill>
              <a:blip r:embed="rId14" cstate="print"/>
              <a:srcRect l="20902" t="22727" r="29662" b="4545"/>
              <a:stretch>
                <a:fillRect/>
              </a:stretch>
            </p:blipFill>
            <p:spPr>
              <a:xfrm>
                <a:off x="8382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1" name="Picture 100" descr="small_frame_0060.png"/>
              <p:cNvPicPr>
                <a:picLocks noChangeAspect="1"/>
              </p:cNvPicPr>
              <p:nvPr/>
            </p:nvPicPr>
            <p:blipFill>
              <a:blip r:embed="rId15" cstate="print"/>
              <a:srcRect l="30303" t="24772" r="24242" b="8359"/>
              <a:stretch>
                <a:fillRect/>
              </a:stretch>
            </p:blipFill>
            <p:spPr>
              <a:xfrm>
                <a:off x="17526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3" name="Picture 102" descr="small_frame_0065.png"/>
              <p:cNvPicPr>
                <a:picLocks noChangeAspect="1"/>
              </p:cNvPicPr>
              <p:nvPr/>
            </p:nvPicPr>
            <p:blipFill>
              <a:blip r:embed="rId16" cstate="print"/>
              <a:srcRect l="33071" t="26923" r="25098" b="11538"/>
              <a:stretch>
                <a:fillRect/>
              </a:stretch>
            </p:blipFill>
            <p:spPr>
              <a:xfrm>
                <a:off x="25146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05" name="Picture 104" descr="small_frame_0085.png"/>
              <p:cNvPicPr>
                <a:picLocks noChangeAspect="1"/>
              </p:cNvPicPr>
              <p:nvPr/>
            </p:nvPicPr>
            <p:blipFill>
              <a:blip r:embed="rId17" cstate="print"/>
              <a:srcRect t="42162" r="64726" b="5946"/>
              <a:stretch>
                <a:fillRect/>
              </a:stretch>
            </p:blipFill>
            <p:spPr>
              <a:xfrm>
                <a:off x="34290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4" name="Picture 113" descr="small_frame_0095.png"/>
              <p:cNvPicPr>
                <a:picLocks noChangeAspect="1"/>
              </p:cNvPicPr>
              <p:nvPr/>
            </p:nvPicPr>
            <p:blipFill>
              <a:blip r:embed="rId18" cstate="print"/>
              <a:srcRect l="15378" t="21210" r="47713" b="10919"/>
              <a:stretch>
                <a:fillRect/>
              </a:stretch>
            </p:blipFill>
            <p:spPr>
              <a:xfrm>
                <a:off x="4419600" y="905256"/>
                <a:ext cx="914400" cy="1219200"/>
              </a:xfrm>
              <a:prstGeom prst="rect">
                <a:avLst/>
              </a:prstGeom>
            </p:spPr>
          </p:pic>
          <p:pic>
            <p:nvPicPr>
              <p:cNvPr id="115" name="Picture 114" descr="small_frame_0100.png"/>
              <p:cNvPicPr>
                <a:picLocks noChangeAspect="1"/>
              </p:cNvPicPr>
              <p:nvPr/>
            </p:nvPicPr>
            <p:blipFill>
              <a:blip r:embed="rId19" cstate="print"/>
              <a:srcRect l="11111" t="19155" r="47222" b="19548"/>
              <a:stretch>
                <a:fillRect/>
              </a:stretch>
            </p:blipFill>
            <p:spPr>
              <a:xfrm>
                <a:off x="5029200" y="905256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16" name="Picture 115" descr="small_frame_0105.png"/>
              <p:cNvPicPr>
                <a:picLocks noChangeAspect="1"/>
              </p:cNvPicPr>
              <p:nvPr/>
            </p:nvPicPr>
            <p:blipFill>
              <a:blip r:embed="rId20" cstate="print"/>
              <a:srcRect l="14501" t="23333" r="51662" b="23333"/>
              <a:stretch>
                <a:fillRect/>
              </a:stretch>
            </p:blipFill>
            <p:spPr>
              <a:xfrm>
                <a:off x="6096000" y="905256"/>
                <a:ext cx="1066800" cy="1219200"/>
              </a:xfrm>
              <a:prstGeom prst="rect">
                <a:avLst/>
              </a:prstGeom>
            </p:spPr>
          </p:pic>
          <p:pic>
            <p:nvPicPr>
              <p:cNvPr id="117" name="Picture 116" descr="small_frame_0110.png"/>
              <p:cNvPicPr>
                <a:picLocks noChangeAspect="1"/>
              </p:cNvPicPr>
              <p:nvPr/>
            </p:nvPicPr>
            <p:blipFill>
              <a:blip r:embed="rId21" cstate="print"/>
              <a:srcRect l="16435" t="12000" r="44895" b="24000"/>
              <a:stretch>
                <a:fillRect/>
              </a:stretch>
            </p:blipFill>
            <p:spPr>
              <a:xfrm>
                <a:off x="7162800" y="905256"/>
                <a:ext cx="1016000" cy="1219200"/>
              </a:xfrm>
              <a:prstGeom prst="rect">
                <a:avLst/>
              </a:prstGeom>
            </p:spPr>
          </p:pic>
          <p:pic>
            <p:nvPicPr>
              <p:cNvPr id="118" name="Picture 117" descr="small_frame_0115.png"/>
              <p:cNvPicPr>
                <a:picLocks noChangeAspect="1"/>
              </p:cNvPicPr>
              <p:nvPr/>
            </p:nvPicPr>
            <p:blipFill>
              <a:blip r:embed="rId22" cstate="print"/>
              <a:srcRect l="23258" t="31859" r="43420" b="19118"/>
              <a:stretch>
                <a:fillRect/>
              </a:stretch>
            </p:blipFill>
            <p:spPr>
              <a:xfrm>
                <a:off x="8001000" y="905256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6" name="Group 129"/>
            <p:cNvGrpSpPr/>
            <p:nvPr/>
          </p:nvGrpSpPr>
          <p:grpSpPr>
            <a:xfrm>
              <a:off x="304800" y="5603241"/>
              <a:ext cx="4197096" cy="566928"/>
              <a:chOff x="0" y="4648200"/>
              <a:chExt cx="9144000" cy="1219200"/>
            </a:xfrm>
          </p:grpSpPr>
          <p:pic>
            <p:nvPicPr>
              <p:cNvPr id="120" name="Picture 119" descr="frames0179.png"/>
              <p:cNvPicPr>
                <a:picLocks noChangeAspect="1"/>
              </p:cNvPicPr>
              <p:nvPr/>
            </p:nvPicPr>
            <p:blipFill>
              <a:blip r:embed="rId23" cstate="print"/>
              <a:srcRect l="65546" t="33922" r="4139" b="10433"/>
              <a:stretch>
                <a:fillRect/>
              </a:stretch>
            </p:blipFill>
            <p:spPr>
              <a:xfrm>
                <a:off x="8001000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1" name="Picture 120" descr="frames0160.png"/>
              <p:cNvPicPr>
                <a:picLocks noChangeAspect="1"/>
              </p:cNvPicPr>
              <p:nvPr/>
            </p:nvPicPr>
            <p:blipFill>
              <a:blip r:embed="rId24" cstate="print"/>
              <a:srcRect l="30765" r="17961" b="5882"/>
              <a:stretch>
                <a:fillRect/>
              </a:stretch>
            </p:blipFill>
            <p:spPr>
              <a:xfrm>
                <a:off x="6154137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2" name="Picture 121" descr="frames0165.png"/>
              <p:cNvPicPr>
                <a:picLocks noChangeAspect="1"/>
              </p:cNvPicPr>
              <p:nvPr/>
            </p:nvPicPr>
            <p:blipFill>
              <a:blip r:embed="rId25" cstate="print"/>
              <a:srcRect l="48713" t="8824" r="12830" b="20585"/>
              <a:stretch>
                <a:fillRect/>
              </a:stretch>
            </p:blipFill>
            <p:spPr>
              <a:xfrm>
                <a:off x="7077568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3" name="Picture 122" descr="frames0155.png"/>
              <p:cNvPicPr>
                <a:picLocks noChangeAspect="1"/>
              </p:cNvPicPr>
              <p:nvPr/>
            </p:nvPicPr>
            <p:blipFill>
              <a:blip r:embed="rId26" cstate="print"/>
              <a:srcRect l="26414" r="33965" b="27273"/>
              <a:stretch>
                <a:fillRect/>
              </a:stretch>
            </p:blipFill>
            <p:spPr>
              <a:xfrm>
                <a:off x="5230706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4" name="Picture 123" descr="frames0145.png"/>
              <p:cNvPicPr>
                <a:picLocks noChangeAspect="1"/>
              </p:cNvPicPr>
              <p:nvPr/>
            </p:nvPicPr>
            <p:blipFill>
              <a:blip r:embed="rId27" cstate="print"/>
              <a:srcRect l="17177" t="3695" r="47226" b="30964"/>
              <a:stretch>
                <a:fillRect/>
              </a:stretch>
            </p:blipFill>
            <p:spPr>
              <a:xfrm>
                <a:off x="4307275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5" name="Picture 124" descr="frames0125.png"/>
              <p:cNvPicPr>
                <a:picLocks noChangeAspect="1"/>
              </p:cNvPicPr>
              <p:nvPr/>
            </p:nvPicPr>
            <p:blipFill>
              <a:blip r:embed="rId28" cstate="print"/>
              <a:srcRect l="31131" t="35714" r="37738" b="7143"/>
              <a:stretch>
                <a:fillRect/>
              </a:stretch>
            </p:blipFill>
            <p:spPr>
              <a:xfrm>
                <a:off x="1846862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6" name="Picture 125" descr="frames0120.png"/>
              <p:cNvPicPr>
                <a:picLocks noChangeAspect="1"/>
              </p:cNvPicPr>
              <p:nvPr/>
            </p:nvPicPr>
            <p:blipFill>
              <a:blip r:embed="rId29" cstate="print"/>
              <a:srcRect l="30057" t="31035" r="39885" b="13793"/>
              <a:stretch>
                <a:fillRect/>
              </a:stretch>
            </p:blipFill>
            <p:spPr>
              <a:xfrm>
                <a:off x="923431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7" name="Picture 126" descr="frames0115.png"/>
              <p:cNvPicPr>
                <a:picLocks noChangeAspect="1"/>
              </p:cNvPicPr>
              <p:nvPr/>
            </p:nvPicPr>
            <p:blipFill>
              <a:blip r:embed="rId30" cstate="print"/>
              <a:srcRect l="32033" t="40387" r="41266" b="10601"/>
              <a:stretch>
                <a:fillRect/>
              </a:stretch>
            </p:blipFill>
            <p:spPr>
              <a:xfrm>
                <a:off x="0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8" name="Picture 127" descr="frames0135.png"/>
              <p:cNvPicPr>
                <a:picLocks noChangeAspect="1"/>
              </p:cNvPicPr>
              <p:nvPr/>
            </p:nvPicPr>
            <p:blipFill>
              <a:blip r:embed="rId31" cstate="print"/>
              <a:srcRect l="25901" t="34286" r="40405" b="3865"/>
              <a:stretch>
                <a:fillRect/>
              </a:stretch>
            </p:blipFill>
            <p:spPr>
              <a:xfrm>
                <a:off x="2770293" y="4648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29" name="Picture 128" descr="frames0140.png"/>
              <p:cNvPicPr>
                <a:picLocks noChangeAspect="1"/>
              </p:cNvPicPr>
              <p:nvPr/>
            </p:nvPicPr>
            <p:blipFill>
              <a:blip r:embed="rId32" cstate="print"/>
              <a:srcRect l="21664" t="16817" r="48976" b="9243"/>
              <a:stretch>
                <a:fillRect/>
              </a:stretch>
            </p:blipFill>
            <p:spPr>
              <a:xfrm>
                <a:off x="3693724" y="4648200"/>
                <a:ext cx="833120" cy="1219200"/>
              </a:xfrm>
              <a:prstGeom prst="rect">
                <a:avLst/>
              </a:prstGeom>
            </p:spPr>
          </p:pic>
        </p:grpSp>
        <p:sp>
          <p:nvSpPr>
            <p:cNvPr id="275" name="Rounded Rectangle 274"/>
            <p:cNvSpPr/>
            <p:nvPr/>
          </p:nvSpPr>
          <p:spPr>
            <a:xfrm>
              <a:off x="228600" y="3886200"/>
              <a:ext cx="4343400" cy="2895600"/>
            </a:xfrm>
            <a:prstGeom prst="round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283"/>
          <p:cNvGrpSpPr/>
          <p:nvPr/>
        </p:nvGrpSpPr>
        <p:grpSpPr>
          <a:xfrm>
            <a:off x="4648200" y="2286000"/>
            <a:ext cx="4343400" cy="2895600"/>
            <a:chOff x="4648200" y="3886200"/>
            <a:chExt cx="4343400" cy="2895600"/>
          </a:xfrm>
        </p:grpSpPr>
        <p:grpSp>
          <p:nvGrpSpPr>
            <p:cNvPr id="8" name="Group 220"/>
            <p:cNvGrpSpPr>
              <a:grpSpLocks noChangeAspect="1"/>
            </p:cNvGrpSpPr>
            <p:nvPr/>
          </p:nvGrpSpPr>
          <p:grpSpPr>
            <a:xfrm>
              <a:off x="4724400" y="5638800"/>
              <a:ext cx="4197096" cy="559613"/>
              <a:chOff x="0" y="2743200"/>
              <a:chExt cx="9144000" cy="1219200"/>
            </a:xfrm>
          </p:grpSpPr>
          <p:pic>
            <p:nvPicPr>
              <p:cNvPr id="222" name="Picture 221" descr="frames0000.jpg"/>
              <p:cNvPicPr>
                <a:picLocks noChangeAspect="1"/>
              </p:cNvPicPr>
              <p:nvPr/>
            </p:nvPicPr>
            <p:blipFill>
              <a:blip r:embed="rId33" cstate="print"/>
              <a:srcRect l="64063" t="27778" r="12500" b="27778"/>
              <a:stretch>
                <a:fillRect/>
              </a:stretch>
            </p:blipFill>
            <p:spPr>
              <a:xfrm>
                <a:off x="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3" name="Picture 222" descr="frames0141.jpg"/>
              <p:cNvPicPr>
                <a:picLocks noChangeAspect="1"/>
              </p:cNvPicPr>
              <p:nvPr/>
            </p:nvPicPr>
            <p:blipFill>
              <a:blip r:embed="rId34" cstate="print"/>
              <a:srcRect l="54688" t="22222" r="21875" b="33333"/>
              <a:stretch>
                <a:fillRect/>
              </a:stretch>
            </p:blipFill>
            <p:spPr>
              <a:xfrm>
                <a:off x="889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4" name="Picture 223" descr="frames0182.jpg"/>
              <p:cNvPicPr>
                <a:picLocks noChangeAspect="1"/>
              </p:cNvPicPr>
              <p:nvPr/>
            </p:nvPicPr>
            <p:blipFill>
              <a:blip r:embed="rId35" cstate="print"/>
              <a:srcRect l="42188" t="22222" r="34375" b="33333"/>
              <a:stretch>
                <a:fillRect/>
              </a:stretch>
            </p:blipFill>
            <p:spPr>
              <a:xfrm>
                <a:off x="1778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5" name="Picture 224" descr="frames0264.jpg"/>
              <p:cNvPicPr>
                <a:picLocks noChangeAspect="1"/>
              </p:cNvPicPr>
              <p:nvPr/>
            </p:nvPicPr>
            <p:blipFill>
              <a:blip r:embed="rId36" cstate="print"/>
              <a:srcRect l="45313" t="22222" r="31250" b="33333"/>
              <a:stretch>
                <a:fillRect/>
              </a:stretch>
            </p:blipFill>
            <p:spPr>
              <a:xfrm>
                <a:off x="2667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6" name="Picture 225" descr="frames0301.jpg"/>
              <p:cNvPicPr>
                <a:picLocks noChangeAspect="1"/>
              </p:cNvPicPr>
              <p:nvPr/>
            </p:nvPicPr>
            <p:blipFill>
              <a:blip r:embed="rId37" cstate="print"/>
              <a:srcRect l="43750" t="30556" r="32813" b="25000"/>
              <a:stretch>
                <a:fillRect/>
              </a:stretch>
            </p:blipFill>
            <p:spPr>
              <a:xfrm>
                <a:off x="3556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7" name="Picture 226" descr="frames0309.jpg"/>
              <p:cNvPicPr>
                <a:picLocks noChangeAspect="1"/>
              </p:cNvPicPr>
              <p:nvPr/>
            </p:nvPicPr>
            <p:blipFill>
              <a:blip r:embed="rId38" cstate="print"/>
              <a:srcRect l="48438" t="16667" r="28125" b="38889"/>
              <a:stretch>
                <a:fillRect/>
              </a:stretch>
            </p:blipFill>
            <p:spPr>
              <a:xfrm>
                <a:off x="4445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8" name="Picture 227" descr="frames0312.jpg"/>
              <p:cNvPicPr>
                <a:picLocks noChangeAspect="1"/>
              </p:cNvPicPr>
              <p:nvPr/>
            </p:nvPicPr>
            <p:blipFill>
              <a:blip r:embed="rId39" cstate="print"/>
              <a:srcRect l="50000" t="8333" r="26563" b="47222"/>
              <a:stretch>
                <a:fillRect/>
              </a:stretch>
            </p:blipFill>
            <p:spPr>
              <a:xfrm>
                <a:off x="5334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9" name="Picture 228" descr="frames0322.jpg"/>
              <p:cNvPicPr>
                <a:picLocks noChangeAspect="1"/>
              </p:cNvPicPr>
              <p:nvPr/>
            </p:nvPicPr>
            <p:blipFill>
              <a:blip r:embed="rId40" cstate="print"/>
              <a:srcRect l="51563" t="19444" r="25000" b="36111"/>
              <a:stretch>
                <a:fillRect/>
              </a:stretch>
            </p:blipFill>
            <p:spPr>
              <a:xfrm>
                <a:off x="6223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0" name="Picture 229" descr="frames0329.jpg"/>
              <p:cNvPicPr>
                <a:picLocks noChangeAspect="1"/>
              </p:cNvPicPr>
              <p:nvPr/>
            </p:nvPicPr>
            <p:blipFill>
              <a:blip r:embed="rId41" cstate="print"/>
              <a:srcRect l="43750" t="30556" r="32813" b="25000"/>
              <a:stretch>
                <a:fillRect/>
              </a:stretch>
            </p:blipFill>
            <p:spPr>
              <a:xfrm>
                <a:off x="7112000" y="2743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31" name="Picture 230" descr="frames0338.jpg"/>
              <p:cNvPicPr>
                <a:picLocks noChangeAspect="1"/>
              </p:cNvPicPr>
              <p:nvPr/>
            </p:nvPicPr>
            <p:blipFill>
              <a:blip r:embed="rId42" cstate="print"/>
              <a:srcRect l="46875" t="38889" r="29688" b="16667"/>
              <a:stretch>
                <a:fillRect/>
              </a:stretch>
            </p:blipFill>
            <p:spPr>
              <a:xfrm>
                <a:off x="8001000" y="27432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9" name="Group 209"/>
            <p:cNvGrpSpPr/>
            <p:nvPr/>
          </p:nvGrpSpPr>
          <p:grpSpPr>
            <a:xfrm>
              <a:off x="4724400" y="4953000"/>
              <a:ext cx="4191000" cy="558800"/>
              <a:chOff x="0" y="5334000"/>
              <a:chExt cx="9144000" cy="1219200"/>
            </a:xfrm>
          </p:grpSpPr>
          <p:pic>
            <p:nvPicPr>
              <p:cNvPr id="211" name="Picture 210" descr="frames0000.jpg"/>
              <p:cNvPicPr>
                <a:picLocks noChangeAspect="1"/>
              </p:cNvPicPr>
              <p:nvPr/>
            </p:nvPicPr>
            <p:blipFill>
              <a:blip r:embed="rId43" cstate="print"/>
              <a:srcRect l="33203" t="13889" r="37500" b="30555"/>
              <a:stretch>
                <a:fillRect/>
              </a:stretch>
            </p:blipFill>
            <p:spPr>
              <a:xfrm>
                <a:off x="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2" name="Picture 211" descr="frames0090.jpg"/>
              <p:cNvPicPr>
                <a:picLocks noChangeAspect="1"/>
              </p:cNvPicPr>
              <p:nvPr/>
            </p:nvPicPr>
            <p:blipFill>
              <a:blip r:embed="rId44" cstate="print"/>
              <a:srcRect l="33203" t="17361" r="37500" b="27084"/>
              <a:stretch>
                <a:fillRect/>
              </a:stretch>
            </p:blipFill>
            <p:spPr>
              <a:xfrm>
                <a:off x="889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3" name="Picture 212" descr="frames0140.jpg"/>
              <p:cNvPicPr>
                <a:picLocks noChangeAspect="1"/>
              </p:cNvPicPr>
              <p:nvPr/>
            </p:nvPicPr>
            <p:blipFill>
              <a:blip r:embed="rId45" cstate="print"/>
              <a:srcRect l="41016" t="23611" r="29687" b="20833"/>
              <a:stretch>
                <a:fillRect/>
              </a:stretch>
            </p:blipFill>
            <p:spPr>
              <a:xfrm>
                <a:off x="1778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4" name="Picture 213" descr="frames0160.jpg"/>
              <p:cNvPicPr>
                <a:picLocks noChangeAspect="1"/>
              </p:cNvPicPr>
              <p:nvPr/>
            </p:nvPicPr>
            <p:blipFill>
              <a:blip r:embed="rId46" cstate="print"/>
              <a:srcRect l="39062" t="20834" r="31641" b="23611"/>
              <a:stretch>
                <a:fillRect/>
              </a:stretch>
            </p:blipFill>
            <p:spPr>
              <a:xfrm>
                <a:off x="2667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5" name="Picture 214" descr="frames0184.jpg"/>
              <p:cNvPicPr>
                <a:picLocks noChangeAspect="1"/>
              </p:cNvPicPr>
              <p:nvPr/>
            </p:nvPicPr>
            <p:blipFill>
              <a:blip r:embed="rId47" cstate="print"/>
              <a:srcRect l="42969" t="27083" r="27734" b="17361"/>
              <a:stretch>
                <a:fillRect/>
              </a:stretch>
            </p:blipFill>
            <p:spPr>
              <a:xfrm>
                <a:off x="3556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6" name="Picture 215" descr="frames0192.jpg"/>
              <p:cNvPicPr>
                <a:picLocks noChangeAspect="1"/>
              </p:cNvPicPr>
              <p:nvPr/>
            </p:nvPicPr>
            <p:blipFill>
              <a:blip r:embed="rId48" cstate="print"/>
              <a:srcRect l="43359" t="24306" r="27344" b="20139"/>
              <a:stretch>
                <a:fillRect/>
              </a:stretch>
            </p:blipFill>
            <p:spPr>
              <a:xfrm>
                <a:off x="4445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7" name="Picture 216" descr="frames0198.jpg"/>
              <p:cNvPicPr>
                <a:picLocks noChangeAspect="1"/>
              </p:cNvPicPr>
              <p:nvPr/>
            </p:nvPicPr>
            <p:blipFill>
              <a:blip r:embed="rId49" cstate="print"/>
              <a:srcRect l="41406" t="17361" r="29297" b="27083"/>
              <a:stretch>
                <a:fillRect/>
              </a:stretch>
            </p:blipFill>
            <p:spPr>
              <a:xfrm>
                <a:off x="5153891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8" name="Picture 217" descr="frames0203.jpg"/>
              <p:cNvPicPr>
                <a:picLocks noChangeAspect="1"/>
              </p:cNvPicPr>
              <p:nvPr/>
            </p:nvPicPr>
            <p:blipFill>
              <a:blip r:embed="rId50" cstate="print"/>
              <a:srcRect l="37109" t="17361" r="33594" b="27083"/>
              <a:stretch>
                <a:fillRect/>
              </a:stretch>
            </p:blipFill>
            <p:spPr>
              <a:xfrm>
                <a:off x="6223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19" name="Picture 218" descr="frames0216.jpg"/>
              <p:cNvPicPr>
                <a:picLocks noChangeAspect="1"/>
              </p:cNvPicPr>
              <p:nvPr/>
            </p:nvPicPr>
            <p:blipFill>
              <a:blip r:embed="rId51" cstate="print"/>
              <a:srcRect l="42969" t="17361" r="27734" b="27084"/>
              <a:stretch>
                <a:fillRect/>
              </a:stretch>
            </p:blipFill>
            <p:spPr>
              <a:xfrm>
                <a:off x="7112000" y="53340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220" name="Picture 219" descr="frames0232.jpg"/>
              <p:cNvPicPr>
                <a:picLocks noChangeAspect="1"/>
              </p:cNvPicPr>
              <p:nvPr/>
            </p:nvPicPr>
            <p:blipFill>
              <a:blip r:embed="rId52" cstate="print"/>
              <a:srcRect l="44922" t="17361" r="25781" b="27083"/>
              <a:stretch>
                <a:fillRect/>
              </a:stretch>
            </p:blipFill>
            <p:spPr>
              <a:xfrm>
                <a:off x="8001000" y="53340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10" name="Group 101"/>
            <p:cNvGrpSpPr>
              <a:grpSpLocks noChangeAspect="1"/>
            </p:cNvGrpSpPr>
            <p:nvPr/>
          </p:nvGrpSpPr>
          <p:grpSpPr>
            <a:xfrm>
              <a:off x="4724400" y="4267200"/>
              <a:ext cx="4197096" cy="562193"/>
              <a:chOff x="0" y="1975578"/>
              <a:chExt cx="9144000" cy="1224822"/>
            </a:xfrm>
          </p:grpSpPr>
          <p:pic>
            <p:nvPicPr>
              <p:cNvPr id="104" name="Picture 103" descr="frame0180.jpg"/>
              <p:cNvPicPr>
                <a:picLocks noChangeAspect="1"/>
              </p:cNvPicPr>
              <p:nvPr/>
            </p:nvPicPr>
            <p:blipFill>
              <a:blip r:embed="rId53" cstate="print"/>
              <a:srcRect l="32420" t="24840" r="29622" b="3704"/>
              <a:stretch>
                <a:fillRect/>
              </a:stretch>
            </p:blipFill>
            <p:spPr>
              <a:xfrm>
                <a:off x="889000" y="1981168"/>
                <a:ext cx="1143000" cy="1219232"/>
              </a:xfrm>
              <a:prstGeom prst="rect">
                <a:avLst/>
              </a:prstGeom>
            </p:spPr>
          </p:pic>
          <p:pic>
            <p:nvPicPr>
              <p:cNvPr id="119" name="Picture 118" descr="frame0095.jpg"/>
              <p:cNvPicPr>
                <a:picLocks noChangeAspect="1"/>
              </p:cNvPicPr>
              <p:nvPr/>
            </p:nvPicPr>
            <p:blipFill>
              <a:blip r:embed="rId54" cstate="print"/>
              <a:srcRect l="27076" t="5291" r="26548" b="7407"/>
              <a:stretch>
                <a:fillRect/>
              </a:stretch>
            </p:blipFill>
            <p:spPr>
              <a:xfrm>
                <a:off x="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30" name="Picture 129" descr="frame0420.jpg"/>
              <p:cNvPicPr>
                <a:picLocks noChangeAspect="1"/>
              </p:cNvPicPr>
              <p:nvPr/>
            </p:nvPicPr>
            <p:blipFill>
              <a:blip r:embed="rId55" cstate="print"/>
              <a:srcRect l="34103" t="26621" r="29007" b="3936"/>
              <a:stretch>
                <a:fillRect/>
              </a:stretch>
            </p:blipFill>
            <p:spPr>
              <a:xfrm>
                <a:off x="1778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33" name="Picture 132" descr="frame0720.jpg"/>
              <p:cNvPicPr>
                <a:picLocks noChangeAspect="1"/>
              </p:cNvPicPr>
              <p:nvPr/>
            </p:nvPicPr>
            <p:blipFill>
              <a:blip r:embed="rId56" cstate="print"/>
              <a:srcRect l="28857" t="23148" r="31793" b="2777"/>
              <a:stretch>
                <a:fillRect/>
              </a:stretch>
            </p:blipFill>
            <p:spPr>
              <a:xfrm>
                <a:off x="2667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34" name="Picture 133" descr="frame0750.jpg"/>
              <p:cNvPicPr>
                <a:picLocks noChangeAspect="1"/>
              </p:cNvPicPr>
              <p:nvPr/>
            </p:nvPicPr>
            <p:blipFill>
              <a:blip r:embed="rId57" cstate="print"/>
              <a:srcRect l="31480" t="18519" r="29171" b="7407"/>
              <a:stretch>
                <a:fillRect/>
              </a:stretch>
            </p:blipFill>
            <p:spPr>
              <a:xfrm>
                <a:off x="3556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45" name="Picture 144" descr="frame0780.jpg"/>
              <p:cNvPicPr>
                <a:picLocks noChangeAspect="1"/>
              </p:cNvPicPr>
              <p:nvPr/>
            </p:nvPicPr>
            <p:blipFill>
              <a:blip r:embed="rId58" cstate="print"/>
              <a:srcRect l="28856" t="18519" r="31794" b="7407"/>
              <a:stretch>
                <a:fillRect/>
              </a:stretch>
            </p:blipFill>
            <p:spPr>
              <a:xfrm>
                <a:off x="4445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56" name="Picture 155" descr="frame0951.jpg"/>
              <p:cNvPicPr>
                <a:picLocks noChangeAspect="1"/>
              </p:cNvPicPr>
              <p:nvPr/>
            </p:nvPicPr>
            <p:blipFill>
              <a:blip r:embed="rId59" cstate="print"/>
              <a:srcRect l="26045" t="14574" r="28783"/>
              <a:stretch>
                <a:fillRect/>
              </a:stretch>
            </p:blipFill>
            <p:spPr>
              <a:xfrm>
                <a:off x="5334000" y="1975578"/>
                <a:ext cx="1143000" cy="1224822"/>
              </a:xfrm>
              <a:prstGeom prst="rect">
                <a:avLst/>
              </a:prstGeom>
            </p:spPr>
          </p:pic>
          <p:pic>
            <p:nvPicPr>
              <p:cNvPr id="170" name="Picture 169" descr="frame1000.jpg"/>
              <p:cNvPicPr>
                <a:picLocks noChangeAspect="1"/>
              </p:cNvPicPr>
              <p:nvPr/>
            </p:nvPicPr>
            <p:blipFill>
              <a:blip r:embed="rId60" cstate="print"/>
              <a:srcRect l="25184" t="5556" r="27597" b="5556"/>
              <a:stretch>
                <a:fillRect/>
              </a:stretch>
            </p:blipFill>
            <p:spPr>
              <a:xfrm>
                <a:off x="6223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71" name="Picture 170" descr="frame1044.jpg"/>
              <p:cNvPicPr>
                <a:picLocks noChangeAspect="1"/>
              </p:cNvPicPr>
              <p:nvPr/>
            </p:nvPicPr>
            <p:blipFill>
              <a:blip r:embed="rId61" cstate="print"/>
              <a:srcRect l="33998" t="20000" r="23505"/>
              <a:stretch>
                <a:fillRect/>
              </a:stretch>
            </p:blipFill>
            <p:spPr>
              <a:xfrm>
                <a:off x="7112000" y="1981200"/>
                <a:ext cx="1143000" cy="1219200"/>
              </a:xfrm>
              <a:prstGeom prst="rect">
                <a:avLst/>
              </a:prstGeom>
            </p:spPr>
          </p:pic>
          <p:pic>
            <p:nvPicPr>
              <p:cNvPr id="178" name="Picture 177" descr="frame1079.jpg"/>
              <p:cNvPicPr>
                <a:picLocks noChangeAspect="1"/>
              </p:cNvPicPr>
              <p:nvPr/>
            </p:nvPicPr>
            <p:blipFill>
              <a:blip r:embed="rId62" cstate="print"/>
              <a:srcRect l="28857" t="18519" r="31794" b="7407"/>
              <a:stretch>
                <a:fillRect/>
              </a:stretch>
            </p:blipFill>
            <p:spPr>
              <a:xfrm>
                <a:off x="8001000" y="1981200"/>
                <a:ext cx="1143000" cy="1219200"/>
              </a:xfrm>
              <a:prstGeom prst="rect">
                <a:avLst/>
              </a:prstGeom>
            </p:spPr>
          </p:pic>
        </p:grpSp>
        <p:grpSp>
          <p:nvGrpSpPr>
            <p:cNvPr id="11" name="Group 170"/>
            <p:cNvGrpSpPr/>
            <p:nvPr/>
          </p:nvGrpSpPr>
          <p:grpSpPr>
            <a:xfrm rot="16200000">
              <a:off x="6629400" y="6477001"/>
              <a:ext cx="381000" cy="76200"/>
              <a:chOff x="1752601" y="1381533"/>
              <a:chExt cx="381000" cy="76200"/>
            </a:xfrm>
          </p:grpSpPr>
          <p:sp>
            <p:nvSpPr>
              <p:cNvPr id="172" name="Oval 79"/>
              <p:cNvSpPr>
                <a:spLocks noChangeArrowheads="1"/>
              </p:cNvSpPr>
              <p:nvPr/>
            </p:nvSpPr>
            <p:spPr bwMode="auto">
              <a:xfrm flipH="1">
                <a:off x="20574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Oval 80"/>
              <p:cNvSpPr>
                <a:spLocks noChangeArrowheads="1"/>
              </p:cNvSpPr>
              <p:nvPr/>
            </p:nvSpPr>
            <p:spPr bwMode="auto">
              <a:xfrm flipH="1">
                <a:off x="19050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Oval 81"/>
              <p:cNvSpPr>
                <a:spLocks noChangeArrowheads="1"/>
              </p:cNvSpPr>
              <p:nvPr/>
            </p:nvSpPr>
            <p:spPr bwMode="auto">
              <a:xfrm flipH="1">
                <a:off x="1752601" y="1381533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6" name="TextBox 175"/>
            <p:cNvSpPr txBox="1"/>
            <p:nvPr/>
          </p:nvSpPr>
          <p:spPr>
            <a:xfrm>
              <a:off x="5829300" y="38862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negative examples </a:t>
              </a:r>
              <a:endParaRPr lang="en-US" dirty="0"/>
            </a:p>
          </p:txBody>
        </p:sp>
        <p:sp>
          <p:nvSpPr>
            <p:cNvPr id="276" name="Rounded Rectangle 275"/>
            <p:cNvSpPr/>
            <p:nvPr/>
          </p:nvSpPr>
          <p:spPr>
            <a:xfrm>
              <a:off x="4648200" y="3886200"/>
              <a:ext cx="4343400" cy="28956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5" name="Rectangle 134"/>
          <p:cNvSpPr/>
          <p:nvPr/>
        </p:nvSpPr>
        <p:spPr>
          <a:xfrm>
            <a:off x="609600" y="2675986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3276600" y="2675986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533397" y="3337560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3149589" y="3336406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838200" y="4023360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3454392" y="4022206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4953000" y="2668154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7569192" y="2667000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5032002" y="3364114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7648194" y="3362960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/>
          <p:cNvSpPr/>
          <p:nvPr/>
        </p:nvSpPr>
        <p:spPr>
          <a:xfrm>
            <a:off x="4928150" y="4049573"/>
            <a:ext cx="838200" cy="5486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7544342" y="4048419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Picture 141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905000"/>
            <a:ext cx="1089660" cy="280670"/>
          </a:xfrm>
          <a:prstGeom prst="rect">
            <a:avLst/>
          </a:prstGeom>
        </p:spPr>
      </p:pic>
      <p:sp>
        <p:nvSpPr>
          <p:cNvPr id="143" name="Curved Right Arrow 142"/>
          <p:cNvSpPr/>
          <p:nvPr/>
        </p:nvSpPr>
        <p:spPr>
          <a:xfrm flipH="1" flipV="1">
            <a:off x="3657600" y="1600200"/>
            <a:ext cx="529971" cy="557530"/>
          </a:xfrm>
          <a:prstGeom prst="curved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4190999" y="1676400"/>
            <a:ext cx="3909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Repeat till convergence (or max </a:t>
            </a:r>
            <a:r>
              <a:rPr lang="en-US" b="1" dirty="0" err="1" smtClean="0">
                <a:solidFill>
                  <a:srgbClr val="008000"/>
                </a:solidFill>
              </a:rPr>
              <a:t>iter</a:t>
            </a:r>
            <a:r>
              <a:rPr lang="en-US" b="1" dirty="0" smtClean="0">
                <a:solidFill>
                  <a:srgbClr val="008000"/>
                </a:solidFill>
              </a:rPr>
              <a:t>.)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46" name="Slide Number Placeholder 1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47" name="Rounded Rectangle 146"/>
          <p:cNvSpPr/>
          <p:nvPr/>
        </p:nvSpPr>
        <p:spPr>
          <a:xfrm>
            <a:off x="1752600" y="5640444"/>
            <a:ext cx="5633357" cy="1141356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2" name="Group 185"/>
          <p:cNvGrpSpPr/>
          <p:nvPr/>
        </p:nvGrpSpPr>
        <p:grpSpPr>
          <a:xfrm>
            <a:off x="1948543" y="5590621"/>
            <a:ext cx="271720" cy="810178"/>
            <a:chOff x="533400" y="2761391"/>
            <a:chExt cx="422675" cy="1260277"/>
          </a:xfrm>
        </p:grpSpPr>
        <p:sp>
          <p:nvSpPr>
            <p:cNvPr id="166" name="TextBox 165"/>
            <p:cNvSpPr txBox="1"/>
            <p:nvPr/>
          </p:nvSpPr>
          <p:spPr>
            <a:xfrm>
              <a:off x="533400" y="2761391"/>
              <a:ext cx="304800" cy="1005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07811" y="3016263"/>
              <a:ext cx="348264" cy="1005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179" name="Group 186"/>
          <p:cNvGrpSpPr/>
          <p:nvPr/>
        </p:nvGrpSpPr>
        <p:grpSpPr>
          <a:xfrm>
            <a:off x="6618675" y="5602068"/>
            <a:ext cx="375396" cy="759263"/>
            <a:chOff x="7798050" y="2846931"/>
            <a:chExt cx="583950" cy="1181075"/>
          </a:xfrm>
        </p:grpSpPr>
        <p:sp>
          <p:nvSpPr>
            <p:cNvPr id="180" name="TextBox 179"/>
            <p:cNvSpPr txBox="1"/>
            <p:nvPr/>
          </p:nvSpPr>
          <p:spPr>
            <a:xfrm>
              <a:off x="7997158" y="2846931"/>
              <a:ext cx="384842" cy="1005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798050" y="3022601"/>
              <a:ext cx="384089" cy="1005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201" name="Straight Arrow Connector 200"/>
          <p:cNvCxnSpPr/>
          <p:nvPr/>
        </p:nvCxnSpPr>
        <p:spPr>
          <a:xfrm rot="5400000">
            <a:off x="1459055" y="6242587"/>
            <a:ext cx="881743" cy="739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>
            <a:off x="1899557" y="5802085"/>
            <a:ext cx="5143500" cy="1021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Freeform 202"/>
          <p:cNvSpPr/>
          <p:nvPr/>
        </p:nvSpPr>
        <p:spPr>
          <a:xfrm>
            <a:off x="2911928" y="5257799"/>
            <a:ext cx="669472" cy="544639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8" name="Picture 207" descr="latex-image-1.pdf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>
            <a:off x="3097629" y="5562599"/>
            <a:ext cx="232757" cy="182880"/>
          </a:xfrm>
          <a:prstGeom prst="rect">
            <a:avLst/>
          </a:prstGeom>
          <a:noFill/>
        </p:spPr>
      </p:pic>
      <p:sp>
        <p:nvSpPr>
          <p:cNvPr id="209" name="Oval 208"/>
          <p:cNvSpPr/>
          <p:nvPr/>
        </p:nvSpPr>
        <p:spPr>
          <a:xfrm>
            <a:off x="3143794" y="5784700"/>
            <a:ext cx="63850" cy="638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" name="Picture 234" descr="latex-image-1.pdf"/>
          <p:cNvPicPr>
            <a:picLocks noChangeAspect="1"/>
          </p:cNvPicPr>
          <p:nvPr/>
        </p:nvPicPr>
        <p:blipFill>
          <a:blip r:embed="rId64" cstate="print">
            <a:alphaModFix/>
          </a:blip>
          <a:stretch>
            <a:fillRect/>
          </a:stretch>
        </p:blipFill>
        <p:spPr>
          <a:xfrm>
            <a:off x="2286000" y="6449367"/>
            <a:ext cx="274864" cy="232577"/>
          </a:xfrm>
          <a:prstGeom prst="rect">
            <a:avLst/>
          </a:prstGeom>
          <a:ln>
            <a:noFill/>
          </a:ln>
        </p:spPr>
      </p:pic>
      <p:pic>
        <p:nvPicPr>
          <p:cNvPr id="237" name="Picture 236" descr="high_jump_frames0000.PNG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 l="40309" t="21014" r="44676" b="32609"/>
          <a:stretch>
            <a:fillRect/>
          </a:stretch>
        </p:blipFill>
        <p:spPr>
          <a:xfrm>
            <a:off x="2585357" y="6047014"/>
            <a:ext cx="293914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Picture 237" descr="high_jump_frames0010.PNG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 l="36913" t="23188" r="48071" b="30435"/>
          <a:stretch>
            <a:fillRect/>
          </a:stretch>
        </p:blipFill>
        <p:spPr>
          <a:xfrm>
            <a:off x="2879271" y="6047014"/>
            <a:ext cx="293914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Picture 239" descr="high_jump_frames0040.PNG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 l="12513" t="23188" r="69968" b="30435"/>
          <a:stretch>
            <a:fillRect/>
          </a:stretch>
        </p:blipFill>
        <p:spPr>
          <a:xfrm>
            <a:off x="3173186" y="6047014"/>
            <a:ext cx="3429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Picture 240" descr="high_jump_frames0100.PNG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 l="12924" t="23029" r="58245" b="3278"/>
          <a:stretch>
            <a:fillRect/>
          </a:stretch>
        </p:blipFill>
        <p:spPr>
          <a:xfrm>
            <a:off x="3516086" y="6047014"/>
            <a:ext cx="355146" cy="685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Straight Arrow Connector 241"/>
          <p:cNvCxnSpPr/>
          <p:nvPr/>
        </p:nvCxnSpPr>
        <p:spPr>
          <a:xfrm rot="5400000" flipH="1" flipV="1">
            <a:off x="3075222" y="5946516"/>
            <a:ext cx="198463" cy="253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3" name="Picture 242" descr="latex-image-1.pdf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2971800" y="5853279"/>
            <a:ext cx="157655" cy="182880"/>
          </a:xfrm>
          <a:prstGeom prst="rect">
            <a:avLst/>
          </a:prstGeom>
        </p:spPr>
      </p:pic>
      <p:cxnSp>
        <p:nvCxnSpPr>
          <p:cNvPr id="244" name="Straight Arrow Connector 243"/>
          <p:cNvCxnSpPr>
            <a:endCxn id="255" idx="4"/>
          </p:cNvCxnSpPr>
          <p:nvPr/>
        </p:nvCxnSpPr>
        <p:spPr>
          <a:xfrm rot="5400000" flipH="1" flipV="1">
            <a:off x="4753739" y="5947782"/>
            <a:ext cx="198464" cy="102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5" name="Group 132"/>
          <p:cNvGrpSpPr/>
          <p:nvPr/>
        </p:nvGrpSpPr>
        <p:grpSpPr>
          <a:xfrm>
            <a:off x="4343400" y="6047014"/>
            <a:ext cx="1071562" cy="685800"/>
            <a:chOff x="4648200" y="3352800"/>
            <a:chExt cx="1666875" cy="1066800"/>
          </a:xfrm>
        </p:grpSpPr>
        <p:pic>
          <p:nvPicPr>
            <p:cNvPr id="246" name="Picture 245" descr="high_jump_frames0110.PNG"/>
            <p:cNvPicPr>
              <a:picLocks noChangeAspect="1"/>
            </p:cNvPicPr>
            <p:nvPr/>
          </p:nvPicPr>
          <p:blipFill>
            <a:blip r:embed="rId66" cstate="print">
              <a:alphaModFix/>
            </a:blip>
            <a:srcRect l="17776" t="5882" r="51117"/>
            <a:stretch>
              <a:fillRect/>
            </a:stretch>
          </p:blipFill>
          <p:spPr>
            <a:xfrm>
              <a:off x="4648200" y="3352800"/>
              <a:ext cx="466725" cy="1066800"/>
            </a:xfrm>
            <a:prstGeom prst="rect">
              <a:avLst/>
            </a:prstGeom>
          </p:spPr>
        </p:pic>
        <p:pic>
          <p:nvPicPr>
            <p:cNvPr id="247" name="Picture 246" descr="high_jump_frames0115.PNG"/>
            <p:cNvPicPr>
              <a:picLocks noChangeAspect="1"/>
            </p:cNvPicPr>
            <p:nvPr/>
          </p:nvPicPr>
          <p:blipFill>
            <a:blip r:embed="rId12" cstate="print">
              <a:alphaModFix/>
            </a:blip>
            <a:srcRect l="22651" t="4762" r="44972" b="19048"/>
            <a:stretch>
              <a:fillRect/>
            </a:stretch>
          </p:blipFill>
          <p:spPr>
            <a:xfrm>
              <a:off x="5114925" y="3352800"/>
              <a:ext cx="600075" cy="1066800"/>
            </a:xfrm>
            <a:prstGeom prst="rect">
              <a:avLst/>
            </a:prstGeom>
          </p:spPr>
        </p:pic>
        <p:pic>
          <p:nvPicPr>
            <p:cNvPr id="248" name="Picture 247" descr="high_jump_frames0120.PNG"/>
            <p:cNvPicPr>
              <a:picLocks noChangeAspect="1"/>
            </p:cNvPicPr>
            <p:nvPr/>
          </p:nvPicPr>
          <p:blipFill>
            <a:blip r:embed="rId67" cstate="print">
              <a:alphaModFix/>
            </a:blip>
            <a:srcRect l="23245" r="41887" b="17949"/>
            <a:stretch>
              <a:fillRect/>
            </a:stretch>
          </p:blipFill>
          <p:spPr>
            <a:xfrm>
              <a:off x="5715000" y="3352800"/>
              <a:ext cx="600075" cy="1066800"/>
            </a:xfrm>
            <a:prstGeom prst="rect">
              <a:avLst/>
            </a:prstGeom>
          </p:spPr>
        </p:pic>
      </p:grpSp>
      <p:pic>
        <p:nvPicPr>
          <p:cNvPr id="249" name="Picture 248" descr="latex-image-1.pdf"/>
          <p:cNvPicPr>
            <a:picLocks noChangeAspect="1"/>
          </p:cNvPicPr>
          <p:nvPr/>
        </p:nvPicPr>
        <p:blipFill>
          <a:blip r:embed="rId68" cstate="print">
            <a:alphaModFix/>
          </a:blip>
          <a:stretch>
            <a:fillRect/>
          </a:stretch>
        </p:blipFill>
        <p:spPr>
          <a:xfrm>
            <a:off x="4008120" y="6467856"/>
            <a:ext cx="280968" cy="237743"/>
          </a:xfrm>
          <a:prstGeom prst="rect">
            <a:avLst/>
          </a:prstGeom>
          <a:ln>
            <a:noFill/>
          </a:ln>
        </p:spPr>
      </p:pic>
      <p:pic>
        <p:nvPicPr>
          <p:cNvPr id="250" name="Picture 249" descr="latex-image-1.pdf"/>
          <p:cNvPicPr>
            <a:picLocks noChangeAspect="1"/>
          </p:cNvPicPr>
          <p:nvPr/>
        </p:nvPicPr>
        <p:blipFill>
          <a:blip r:embed="rId69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4922520" y="5867399"/>
            <a:ext cx="163961" cy="182880"/>
          </a:xfrm>
          <a:prstGeom prst="rect">
            <a:avLst/>
          </a:prstGeom>
        </p:spPr>
      </p:pic>
      <p:sp>
        <p:nvSpPr>
          <p:cNvPr id="251" name="Freeform 250"/>
          <p:cNvSpPr/>
          <p:nvPr/>
        </p:nvSpPr>
        <p:spPr>
          <a:xfrm>
            <a:off x="4633178" y="5410199"/>
            <a:ext cx="777022" cy="392239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4821045" y="5784700"/>
            <a:ext cx="63850" cy="638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6" name="Straight Arrow Connector 255"/>
          <p:cNvCxnSpPr>
            <a:endCxn id="264" idx="4"/>
          </p:cNvCxnSpPr>
          <p:nvPr/>
        </p:nvCxnSpPr>
        <p:spPr>
          <a:xfrm rot="5400000" flipH="1" flipV="1">
            <a:off x="5962709" y="5947782"/>
            <a:ext cx="198464" cy="102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7" name="Group 137"/>
          <p:cNvGrpSpPr/>
          <p:nvPr/>
        </p:nvGrpSpPr>
        <p:grpSpPr>
          <a:xfrm>
            <a:off x="5791200" y="6047014"/>
            <a:ext cx="814387" cy="685800"/>
            <a:chOff x="6705600" y="3352800"/>
            <a:chExt cx="1266825" cy="1066800"/>
          </a:xfrm>
        </p:grpSpPr>
        <p:pic>
          <p:nvPicPr>
            <p:cNvPr id="258" name="Picture 257" descr="high_jump_frames0130.PNG"/>
            <p:cNvPicPr>
              <a:picLocks noChangeAspect="1"/>
            </p:cNvPicPr>
            <p:nvPr/>
          </p:nvPicPr>
          <p:blipFill>
            <a:blip r:embed="rId70" cstate="print">
              <a:alphaModFix/>
            </a:blip>
            <a:srcRect l="43218" r="23136" b="5882"/>
            <a:stretch>
              <a:fillRect/>
            </a:stretch>
          </p:blipFill>
          <p:spPr>
            <a:xfrm>
              <a:off x="7467600" y="3352800"/>
              <a:ext cx="504825" cy="1066800"/>
            </a:xfrm>
            <a:prstGeom prst="rect">
              <a:avLst/>
            </a:prstGeom>
          </p:spPr>
        </p:pic>
        <p:pic>
          <p:nvPicPr>
            <p:cNvPr id="259" name="Picture 258" descr="high_jump_frames0128.PNG"/>
            <p:cNvPicPr>
              <a:picLocks noChangeAspect="1"/>
            </p:cNvPicPr>
            <p:nvPr/>
          </p:nvPicPr>
          <p:blipFill>
            <a:blip r:embed="rId71" cstate="print">
              <a:alphaModFix/>
            </a:blip>
            <a:srcRect l="27591" r="24442" b="11111"/>
            <a:stretch>
              <a:fillRect/>
            </a:stretch>
          </p:blipFill>
          <p:spPr>
            <a:xfrm>
              <a:off x="6705600" y="3352800"/>
              <a:ext cx="762000" cy="1066800"/>
            </a:xfrm>
            <a:prstGeom prst="rect">
              <a:avLst/>
            </a:prstGeom>
          </p:spPr>
        </p:pic>
      </p:grpSp>
      <p:pic>
        <p:nvPicPr>
          <p:cNvPr id="260" name="Picture 259" descr="latex-image-1.pdf"/>
          <p:cNvPicPr>
            <a:picLocks noChangeAspect="1"/>
          </p:cNvPicPr>
          <p:nvPr/>
        </p:nvPicPr>
        <p:blipFill>
          <a:blip r:embed="rId72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6624175" y="6476999"/>
            <a:ext cx="288173" cy="237743"/>
          </a:xfrm>
          <a:prstGeom prst="rect">
            <a:avLst/>
          </a:prstGeom>
        </p:spPr>
      </p:pic>
      <p:pic>
        <p:nvPicPr>
          <p:cNvPr id="261" name="Picture 260" descr="latex-image-1.pdf"/>
          <p:cNvPicPr>
            <a:picLocks noChangeAspect="1"/>
          </p:cNvPicPr>
          <p:nvPr/>
        </p:nvPicPr>
        <p:blipFill>
          <a:blip r:embed="rId73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6123432" y="5867399"/>
            <a:ext cx="163961" cy="182880"/>
          </a:xfrm>
          <a:prstGeom prst="rect">
            <a:avLst/>
          </a:prstGeom>
        </p:spPr>
      </p:pic>
      <p:sp>
        <p:nvSpPr>
          <p:cNvPr id="262" name="Freeform 261"/>
          <p:cNvSpPr/>
          <p:nvPr/>
        </p:nvSpPr>
        <p:spPr>
          <a:xfrm>
            <a:off x="5611586" y="5486399"/>
            <a:ext cx="789214" cy="316039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/>
          <p:cNvSpPr/>
          <p:nvPr/>
        </p:nvSpPr>
        <p:spPr>
          <a:xfrm>
            <a:off x="6030015" y="5784700"/>
            <a:ext cx="63850" cy="63851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5" name="Picture 264" descr="latex-image-1.pdf"/>
          <p:cNvPicPr>
            <a:picLocks noChangeAspect="1"/>
          </p:cNvPicPr>
          <p:nvPr/>
        </p:nvPicPr>
        <p:blipFill>
          <a:blip r:embed="rId74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4876800" y="5562599"/>
            <a:ext cx="241069" cy="182880"/>
          </a:xfrm>
          <a:prstGeom prst="rect">
            <a:avLst/>
          </a:prstGeom>
          <a:noFill/>
        </p:spPr>
      </p:pic>
      <p:pic>
        <p:nvPicPr>
          <p:cNvPr id="266" name="Picture 265" descr="latex-image-1.pdf"/>
          <p:cNvPicPr>
            <a:picLocks noChangeAspect="1"/>
          </p:cNvPicPr>
          <p:nvPr/>
        </p:nvPicPr>
        <p:blipFill>
          <a:blip r:embed="rId75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5867400" y="5562599"/>
            <a:ext cx="241069" cy="182880"/>
          </a:xfrm>
          <a:prstGeom prst="rect">
            <a:avLst/>
          </a:prstGeom>
          <a:noFill/>
        </p:spPr>
      </p:pic>
      <p:sp>
        <p:nvSpPr>
          <p:cNvPr id="267" name="TextBox 266"/>
          <p:cNvSpPr txBox="1"/>
          <p:nvPr/>
        </p:nvSpPr>
        <p:spPr>
          <a:xfrm>
            <a:off x="6324600" y="5294291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5781145" y="6050278"/>
            <a:ext cx="843030" cy="666207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4318550" y="6077632"/>
            <a:ext cx="1096412" cy="655181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2590799" y="6050419"/>
            <a:ext cx="1245951" cy="65518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1828800" y="2675986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1828800" y="3337560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2133603" y="4023360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6248403" y="2668154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6327405" y="3364114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6223553" y="4049573"/>
            <a:ext cx="914400" cy="548640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6A6A6"/>
                </a:solidFill>
              </a:rPr>
              <a:t>Discriminative model for activities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Representation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Recognition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Learning</a:t>
            </a:r>
          </a:p>
          <a:p>
            <a:r>
              <a:rPr lang="en-US" dirty="0" smtClean="0"/>
              <a:t>Experiments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Conclusions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5486400" cy="7556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KTH dataset [</a:t>
            </a:r>
            <a:r>
              <a:rPr lang="en-US" sz="2400" dirty="0" err="1" smtClean="0"/>
              <a:t>Schuldt</a:t>
            </a:r>
            <a:r>
              <a:rPr lang="en-US" sz="2400" dirty="0" smtClean="0"/>
              <a:t> et al 2004]</a:t>
            </a:r>
            <a:endParaRPr lang="en-US" sz="2400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0" y="4435475"/>
          <a:ext cx="48006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4318770" y="1840468"/>
            <a:ext cx="4471170" cy="2731532"/>
            <a:chOff x="4318770" y="2590800"/>
            <a:chExt cx="4471170" cy="2731532"/>
          </a:xfrm>
        </p:grpSpPr>
        <p:grpSp>
          <p:nvGrpSpPr>
            <p:cNvPr id="4" name="Group 13"/>
            <p:cNvGrpSpPr/>
            <p:nvPr/>
          </p:nvGrpSpPr>
          <p:grpSpPr>
            <a:xfrm>
              <a:off x="4318770" y="2971800"/>
              <a:ext cx="4368030" cy="1981200"/>
              <a:chOff x="4318770" y="2971800"/>
              <a:chExt cx="4368030" cy="19812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rcRect l="3361" t="54991" r="49016" b="21956"/>
              <a:stretch>
                <a:fillRect/>
              </a:stretch>
            </p:blipFill>
            <p:spPr>
              <a:xfrm>
                <a:off x="4318770" y="2971800"/>
                <a:ext cx="4368030" cy="10668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rcRect l="52377" t="54991" b="25249"/>
              <a:stretch>
                <a:fillRect/>
              </a:stretch>
            </p:blipFill>
            <p:spPr>
              <a:xfrm>
                <a:off x="4318770" y="4038600"/>
                <a:ext cx="4368030" cy="914400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4419600" y="2602468"/>
              <a:ext cx="1167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</a:rPr>
                <a:t>walking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43600" y="2590800"/>
              <a:ext cx="1167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</a:rPr>
                <a:t>jogging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42970" y="2602468"/>
              <a:ext cx="1167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</a:rPr>
                <a:t>running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19600" y="4953000"/>
              <a:ext cx="1167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</a:rPr>
                <a:t>boxing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91200" y="4941332"/>
              <a:ext cx="14724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</a:rPr>
                <a:t>hand-waving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63630" y="4953000"/>
              <a:ext cx="1526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black"/>
                  </a:solidFill>
                </a:rPr>
                <a:t>hand-clapping</a:t>
              </a:r>
            </a:p>
          </p:txBody>
        </p:sp>
      </p:grp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897812" y="1600200"/>
          <a:ext cx="2928776" cy="2595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57176"/>
                <a:gridCol w="1371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r>
                        <a:rPr lang="en-US" baseline="0" dirty="0" smtClean="0"/>
                        <a:t> 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Our Model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walking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94.4%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running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79.5%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jogging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78.2%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hand-waving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99.9%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hand-clapping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96.5%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boxing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99.2%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Experiment I: Simple 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98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Experiment II: Proof of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11588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Activities synthesized from Weizmann [Blank 2005]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28600" y="3419275"/>
            <a:ext cx="8763000" cy="3298787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3400" y="3468469"/>
            <a:ext cx="18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997159" y="3468470"/>
            <a:ext cx="38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07811" y="3374079"/>
            <a:ext cx="348264" cy="38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0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98050" y="3374079"/>
            <a:ext cx="38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1</a:t>
            </a:r>
            <a:endParaRPr lang="en-US" dirty="0">
              <a:latin typeface="Consolas"/>
              <a:cs typeface="Consolas"/>
            </a:endParaRPr>
          </a:p>
        </p:txBody>
      </p:sp>
      <p:cxnSp>
        <p:nvCxnSpPr>
          <p:cNvPr id="21" name="Straight Arrow Connector 20"/>
          <p:cNvCxnSpPr>
            <a:endCxn id="25" idx="4"/>
          </p:cNvCxnSpPr>
          <p:nvPr/>
        </p:nvCxnSpPr>
        <p:spPr>
          <a:xfrm rot="5400000" flipH="1" flipV="1">
            <a:off x="956657" y="4195007"/>
            <a:ext cx="891638" cy="39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533400" y="3450280"/>
            <a:ext cx="1752600" cy="228600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rot="5400000">
            <a:off x="-949004" y="5086671"/>
            <a:ext cx="2812408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57200" y="3678879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1354784" y="3651835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endCxn id="28" idx="4"/>
          </p:cNvCxnSpPr>
          <p:nvPr/>
        </p:nvCxnSpPr>
        <p:spPr>
          <a:xfrm rot="16200000" flipV="1">
            <a:off x="6881492" y="3996080"/>
            <a:ext cx="490642" cy="79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6722165" y="3339373"/>
            <a:ext cx="827690" cy="33950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076752" y="3651835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endCxn id="31" idx="4"/>
          </p:cNvCxnSpPr>
          <p:nvPr/>
        </p:nvCxnSpPr>
        <p:spPr>
          <a:xfrm rot="16200000" flipV="1">
            <a:off x="4563851" y="4959220"/>
            <a:ext cx="2416921" cy="79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5040146" y="3444809"/>
            <a:ext cx="1360654" cy="212791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22250" y="3651835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219200" y="3422688"/>
            <a:ext cx="1752600" cy="24885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endCxn id="34" idx="4"/>
          </p:cNvCxnSpPr>
          <p:nvPr/>
        </p:nvCxnSpPr>
        <p:spPr>
          <a:xfrm rot="5400000" flipH="1" flipV="1">
            <a:off x="1194207" y="4780244"/>
            <a:ext cx="2060528" cy="39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2176780" y="3652628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4081954" y="3124201"/>
            <a:ext cx="413846" cy="547344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endCxn id="37" idx="4"/>
          </p:cNvCxnSpPr>
          <p:nvPr/>
        </p:nvCxnSpPr>
        <p:spPr>
          <a:xfrm rot="16200000" flipV="1">
            <a:off x="3221780" y="4767058"/>
            <a:ext cx="2090841" cy="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4217537" y="3622315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635857" y="6096000"/>
            <a:ext cx="167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jumping jacks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150476" y="6059269"/>
            <a:ext cx="2690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Transition from jump to jumping jacks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371600" y="6107668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waving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09600" y="506866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waving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722165" y="4724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jumping jacks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790752" y="9144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6 classes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Ours 100%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 Bag-of-Features 17%</a:t>
            </a:r>
          </a:p>
        </p:txBody>
      </p:sp>
      <p:pic>
        <p:nvPicPr>
          <p:cNvPr id="45" name="Picture 44" descr="syn_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24643"/>
            <a:ext cx="9144001" cy="530225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28600" y="2754868"/>
            <a:ext cx="117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wave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2514600" y="2754868"/>
            <a:ext cx="117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jump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847895" y="2754868"/>
            <a:ext cx="187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jumping - jacks</a:t>
            </a:r>
            <a:endParaRPr lang="en-US" dirty="0"/>
          </a:p>
        </p:txBody>
      </p:sp>
      <p:pic>
        <p:nvPicPr>
          <p:cNvPr id="51" name="Picture 50" descr="syn_part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4519394"/>
            <a:ext cx="2247900" cy="622300"/>
          </a:xfrm>
          <a:prstGeom prst="rect">
            <a:avLst/>
          </a:prstGeom>
        </p:spPr>
      </p:pic>
      <p:pic>
        <p:nvPicPr>
          <p:cNvPr id="53" name="Picture 52" descr="syn_part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5544919"/>
            <a:ext cx="1663700" cy="635000"/>
          </a:xfrm>
          <a:prstGeom prst="rect">
            <a:avLst/>
          </a:prstGeom>
        </p:spPr>
      </p:pic>
      <p:pic>
        <p:nvPicPr>
          <p:cNvPr id="54" name="Picture 53" descr="syn_part3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65501" y="5544919"/>
            <a:ext cx="1587500" cy="609600"/>
          </a:xfrm>
          <a:prstGeom prst="rect">
            <a:avLst/>
          </a:prstGeom>
        </p:spPr>
      </p:pic>
      <p:pic>
        <p:nvPicPr>
          <p:cNvPr id="56" name="Picture 55" descr="syn_part4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1500" y="5506819"/>
            <a:ext cx="1663700" cy="647700"/>
          </a:xfrm>
          <a:prstGeom prst="rect">
            <a:avLst/>
          </a:prstGeom>
        </p:spPr>
      </p:pic>
      <p:pic>
        <p:nvPicPr>
          <p:cNvPr id="57" name="Picture 56" descr="syn_part5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29200" y="4102100"/>
            <a:ext cx="3886200" cy="6223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341880" y="3145529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5300824" y="1331595"/>
          <a:ext cx="2504751" cy="741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57399"/>
                <a:gridCol w="74735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Bag-of-features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81000" y="6336268"/>
            <a:ext cx="88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longer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381000" y="3669268"/>
            <a:ext cx="88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19" grpId="0"/>
      <p:bldP spid="20" grpId="0"/>
      <p:bldP spid="22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7" grpId="0" animBg="1"/>
      <p:bldP spid="38" grpId="0"/>
      <p:bldP spid="39" grpId="0"/>
      <p:bldP spid="41" grpId="0"/>
      <p:bldP spid="42" grpId="0"/>
      <p:bldP spid="43" grpId="0"/>
      <p:bldP spid="44" grpId="0"/>
      <p:bldP spid="58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457200" y="1507986"/>
            <a:ext cx="914400" cy="1143000"/>
          </a:xfrm>
          <a:prstGeom prst="ellipse">
            <a:avLst/>
          </a:prstGeom>
          <a:gradFill flip="none" rotWithShape="1">
            <a:gsLst>
              <a:gs pos="20000">
                <a:srgbClr val="FF0000"/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/>
          <a:srcRect l="6827" b="5263"/>
          <a:stretch>
            <a:fillRect/>
          </a:stretch>
        </p:blipFill>
        <p:spPr>
          <a:xfrm>
            <a:off x="683305" y="1774686"/>
            <a:ext cx="462191" cy="609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2290220" y="1507986"/>
            <a:ext cx="914400" cy="1143000"/>
          </a:xfrm>
          <a:prstGeom prst="ellipse">
            <a:avLst/>
          </a:prstGeom>
          <a:gradFill flip="none" rotWithShape="1">
            <a:gsLst>
              <a:gs pos="65000">
                <a:schemeClr val="bg1"/>
              </a:gs>
              <a:gs pos="25000">
                <a:schemeClr val="accent1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090320" y="216836"/>
            <a:ext cx="2980240" cy="3725300"/>
          </a:xfrm>
          <a:prstGeom prst="ellipse">
            <a:avLst/>
          </a:prstGeom>
          <a:gradFill flip="none" rotWithShape="1">
            <a:gsLst>
              <a:gs pos="25000">
                <a:schemeClr val="accent3"/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956260" y="1507986"/>
            <a:ext cx="914400" cy="1143000"/>
          </a:xfrm>
          <a:prstGeom prst="ellipse">
            <a:avLst/>
          </a:prstGeom>
          <a:gradFill flip="none" rotWithShape="1">
            <a:gsLst>
              <a:gs pos="25000">
                <a:srgbClr val="8064A2"/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4800" y="3054096"/>
            <a:ext cx="8686800" cy="1588"/>
          </a:xfrm>
          <a:prstGeom prst="straightConnector1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772400" y="1507986"/>
            <a:ext cx="914400" cy="1143000"/>
          </a:xfrm>
          <a:prstGeom prst="ellipse">
            <a:avLst/>
          </a:prstGeom>
          <a:gradFill flip="none" rotWithShape="1">
            <a:gsLst>
              <a:gs pos="25000">
                <a:schemeClr val="accent2">
                  <a:lumMod val="75000"/>
                </a:schemeClr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404520" y="3124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272863" y="3124200"/>
            <a:ext cx="61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21596" y="3124200"/>
            <a:ext cx="98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-1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105883" y="3124200"/>
            <a:ext cx="61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847212" y="3124200"/>
            <a:ext cx="76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7-8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 rot="5400000">
            <a:off x="223298" y="3054096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83210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266512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449814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633116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814730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408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Activity landscape</a:t>
            </a:r>
            <a:endParaRPr lang="en-US" sz="32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6093223" y="3352800"/>
            <a:ext cx="297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latin typeface="Arial Narrow"/>
                <a:cs typeface="Arial Narrow"/>
              </a:rPr>
              <a:t>Temporal Scale (seconds)</a:t>
            </a:r>
            <a:endParaRPr lang="en-US" sz="1600" i="1" dirty="0">
              <a:latin typeface="Arial Narrow"/>
              <a:cs typeface="Arial Narrow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28600" y="842664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Snapshot</a:t>
            </a:r>
            <a:endParaRPr lang="en-US" sz="2000" dirty="0"/>
          </a:p>
        </p:txBody>
      </p:sp>
      <p:sp>
        <p:nvSpPr>
          <p:cNvPr id="77" name="TextBox 76"/>
          <p:cNvSpPr txBox="1"/>
          <p:nvPr/>
        </p:nvSpPr>
        <p:spPr>
          <a:xfrm>
            <a:off x="7461541" y="688776"/>
            <a:ext cx="1536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Long term event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909220" y="842664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Atomic action</a:t>
            </a:r>
            <a:endParaRPr lang="en-US" sz="2000" dirty="0"/>
          </a:p>
        </p:txBody>
      </p:sp>
      <p:sp>
        <p:nvSpPr>
          <p:cNvPr id="81" name="TextBox 80"/>
          <p:cNvSpPr txBox="1"/>
          <p:nvPr/>
        </p:nvSpPr>
        <p:spPr>
          <a:xfrm>
            <a:off x="2455109" y="4001869"/>
            <a:ext cx="4326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Composition of simple motions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Non-periodic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Longer duration than atomic actions</a:t>
            </a:r>
            <a:endParaRPr lang="en-US" sz="2000" dirty="0"/>
          </a:p>
        </p:txBody>
      </p:sp>
      <p:pic>
        <p:nvPicPr>
          <p:cNvPr id="35" name="Picture 34" descr="run_fram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1952" y="1832132"/>
            <a:ext cx="630936" cy="494709"/>
          </a:xfrm>
          <a:prstGeom prst="rect">
            <a:avLst/>
          </a:prstGeom>
        </p:spPr>
      </p:pic>
      <p:pic>
        <p:nvPicPr>
          <p:cNvPr id="37" name="Picture 36" descr="high_jump_fra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2596" y="1326213"/>
            <a:ext cx="2075688" cy="1506547"/>
          </a:xfrm>
          <a:prstGeom prst="rect">
            <a:avLst/>
          </a:prstGeom>
        </p:spPr>
      </p:pic>
      <p:pic>
        <p:nvPicPr>
          <p:cNvPr id="42" name="Picture 41" descr="soccer_fr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6844" y="1810623"/>
            <a:ext cx="713232" cy="534924"/>
          </a:xfrm>
          <a:prstGeom prst="rect">
            <a:avLst/>
          </a:prstGeom>
        </p:spPr>
      </p:pic>
      <p:pic>
        <p:nvPicPr>
          <p:cNvPr id="44" name="Picture 43" descr="building_fram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04485" y="1837171"/>
            <a:ext cx="850230" cy="48463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494840" y="819090"/>
            <a:ext cx="1837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Events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3894640" y="8190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Activities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/>
          <a:srcRect l="910" t="2128" r="899" b="932"/>
          <a:stretch>
            <a:fillRect/>
          </a:stretch>
        </p:blipFill>
        <p:spPr>
          <a:xfrm>
            <a:off x="457200" y="4800600"/>
            <a:ext cx="8168176" cy="1600200"/>
          </a:xfrm>
          <a:prstGeom prst="rect">
            <a:avLst/>
          </a:prstGeom>
        </p:spPr>
      </p:pic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14430" y="762000"/>
            <a:ext cx="707217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YouTube videos with class labels per video from AMT</a:t>
            </a:r>
          </a:p>
          <a:p>
            <a:r>
              <a:rPr lang="en-US" sz="2400" dirty="0" smtClean="0"/>
              <a:t>16 classes, ~100 videos each</a:t>
            </a:r>
            <a:endParaRPr lang="en-US" sz="2400" dirty="0"/>
          </a:p>
          <a:p>
            <a:endParaRPr lang="en-US" sz="2400" dirty="0" smtClean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553200" y="6127750"/>
            <a:ext cx="2133600" cy="365125"/>
          </a:xfrm>
        </p:spPr>
        <p:txBody>
          <a:bodyPr/>
          <a:lstStyle/>
          <a:p>
            <a:fld id="{EC542310-8DBF-4CAF-BCEC-7AEF1A32690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1524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 III: Olympic Sports Dataset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495800"/>
            <a:ext cx="1143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high-jump</a:t>
            </a:r>
            <a:endParaRPr lang="en-US" sz="1700" dirty="0"/>
          </a:p>
        </p:txBody>
      </p:sp>
      <p:sp>
        <p:nvSpPr>
          <p:cNvPr id="16" name="TextBox 15"/>
          <p:cNvSpPr txBox="1"/>
          <p:nvPr/>
        </p:nvSpPr>
        <p:spPr>
          <a:xfrm>
            <a:off x="1371600" y="4495800"/>
            <a:ext cx="1143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long-jump</a:t>
            </a:r>
            <a:endParaRPr lang="en-US" sz="1700" dirty="0"/>
          </a:p>
        </p:txBody>
      </p:sp>
      <p:sp>
        <p:nvSpPr>
          <p:cNvPr id="17" name="TextBox 16"/>
          <p:cNvSpPr txBox="1"/>
          <p:nvPr/>
        </p:nvSpPr>
        <p:spPr>
          <a:xfrm>
            <a:off x="2392147" y="4495800"/>
            <a:ext cx="12355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triple-jump</a:t>
            </a:r>
            <a:endParaRPr lang="en-US" sz="1700" dirty="0"/>
          </a:p>
        </p:txBody>
      </p:sp>
      <p:sp>
        <p:nvSpPr>
          <p:cNvPr id="18" name="TextBox 17"/>
          <p:cNvSpPr txBox="1"/>
          <p:nvPr/>
        </p:nvSpPr>
        <p:spPr>
          <a:xfrm>
            <a:off x="3429000" y="4495800"/>
            <a:ext cx="12355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pole-vault</a:t>
            </a:r>
            <a:endParaRPr lang="en-US" sz="1700" dirty="0"/>
          </a:p>
        </p:txBody>
      </p:sp>
      <p:sp>
        <p:nvSpPr>
          <p:cNvPr id="19" name="TextBox 18"/>
          <p:cNvSpPr txBox="1"/>
          <p:nvPr/>
        </p:nvSpPr>
        <p:spPr>
          <a:xfrm>
            <a:off x="4539220" y="4495800"/>
            <a:ext cx="10995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discus</a:t>
            </a:r>
            <a:endParaRPr lang="en-US" sz="1700" dirty="0"/>
          </a:p>
        </p:txBody>
      </p:sp>
      <p:sp>
        <p:nvSpPr>
          <p:cNvPr id="20" name="TextBox 19"/>
          <p:cNvSpPr txBox="1"/>
          <p:nvPr/>
        </p:nvSpPr>
        <p:spPr>
          <a:xfrm>
            <a:off x="5529820" y="4495800"/>
            <a:ext cx="10995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hammer</a:t>
            </a:r>
            <a:endParaRPr lang="en-US" sz="1700" dirty="0"/>
          </a:p>
        </p:txBody>
      </p:sp>
      <p:sp>
        <p:nvSpPr>
          <p:cNvPr id="21" name="TextBox 20"/>
          <p:cNvSpPr txBox="1"/>
          <p:nvPr/>
        </p:nvSpPr>
        <p:spPr>
          <a:xfrm>
            <a:off x="6553200" y="4495800"/>
            <a:ext cx="10995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javelin</a:t>
            </a:r>
            <a:endParaRPr lang="en-US" sz="1700" dirty="0"/>
          </a:p>
        </p:txBody>
      </p:sp>
      <p:sp>
        <p:nvSpPr>
          <p:cNvPr id="24" name="TextBox 23"/>
          <p:cNvSpPr txBox="1"/>
          <p:nvPr/>
        </p:nvSpPr>
        <p:spPr>
          <a:xfrm>
            <a:off x="7587220" y="4495800"/>
            <a:ext cx="10995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shot put</a:t>
            </a:r>
            <a:endParaRPr lang="en-US" sz="1700" dirty="0"/>
          </a:p>
        </p:txBody>
      </p:sp>
      <p:sp>
        <p:nvSpPr>
          <p:cNvPr id="25" name="TextBox 24"/>
          <p:cNvSpPr txBox="1"/>
          <p:nvPr/>
        </p:nvSpPr>
        <p:spPr>
          <a:xfrm>
            <a:off x="381000" y="6275457"/>
            <a:ext cx="1143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basketball</a:t>
            </a:r>
            <a:br>
              <a:rPr lang="en-US" sz="1700" dirty="0" smtClean="0"/>
            </a:br>
            <a:r>
              <a:rPr lang="en-US" sz="1700" dirty="0" smtClean="0"/>
              <a:t>lay-up</a:t>
            </a:r>
            <a:endParaRPr lang="en-US" sz="1700" dirty="0"/>
          </a:p>
        </p:txBody>
      </p:sp>
      <p:sp>
        <p:nvSpPr>
          <p:cNvPr id="26" name="TextBox 25"/>
          <p:cNvSpPr txBox="1"/>
          <p:nvPr/>
        </p:nvSpPr>
        <p:spPr>
          <a:xfrm>
            <a:off x="1371600" y="6275457"/>
            <a:ext cx="1143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bowling</a:t>
            </a:r>
            <a:endParaRPr lang="en-US" sz="1700" dirty="0"/>
          </a:p>
        </p:txBody>
      </p:sp>
      <p:sp>
        <p:nvSpPr>
          <p:cNvPr id="27" name="TextBox 26"/>
          <p:cNvSpPr txBox="1"/>
          <p:nvPr/>
        </p:nvSpPr>
        <p:spPr>
          <a:xfrm>
            <a:off x="2392147" y="6275457"/>
            <a:ext cx="1235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tennis-serve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3429000" y="6275457"/>
            <a:ext cx="12355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platform</a:t>
            </a:r>
            <a:endParaRPr lang="en-US" sz="1700" dirty="0"/>
          </a:p>
        </p:txBody>
      </p:sp>
      <p:sp>
        <p:nvSpPr>
          <p:cNvPr id="29" name="TextBox 28"/>
          <p:cNvSpPr txBox="1"/>
          <p:nvPr/>
        </p:nvSpPr>
        <p:spPr>
          <a:xfrm>
            <a:off x="4539220" y="6275457"/>
            <a:ext cx="1099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springboard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5529820" y="6275457"/>
            <a:ext cx="10995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snatch</a:t>
            </a:r>
            <a:endParaRPr lang="en-US" sz="1700" dirty="0"/>
          </a:p>
        </p:txBody>
      </p:sp>
      <p:sp>
        <p:nvSpPr>
          <p:cNvPr id="31" name="TextBox 30"/>
          <p:cNvSpPr txBox="1"/>
          <p:nvPr/>
        </p:nvSpPr>
        <p:spPr>
          <a:xfrm>
            <a:off x="6553200" y="6275457"/>
            <a:ext cx="10995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clean-jerk</a:t>
            </a:r>
            <a:endParaRPr lang="en-US" sz="1700" dirty="0"/>
          </a:p>
        </p:txBody>
      </p:sp>
      <p:sp>
        <p:nvSpPr>
          <p:cNvPr id="32" name="TextBox 31"/>
          <p:cNvSpPr txBox="1"/>
          <p:nvPr/>
        </p:nvSpPr>
        <p:spPr>
          <a:xfrm>
            <a:off x="7587220" y="6275457"/>
            <a:ext cx="10995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vault</a:t>
            </a:r>
            <a:endParaRPr lang="en-US" sz="1700" dirty="0"/>
          </a:p>
        </p:txBody>
      </p:sp>
      <p:sp>
        <p:nvSpPr>
          <p:cNvPr id="33" name="TextBox 32"/>
          <p:cNvSpPr txBox="1"/>
          <p:nvPr/>
        </p:nvSpPr>
        <p:spPr>
          <a:xfrm>
            <a:off x="4114800" y="1261646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http://</a:t>
            </a:r>
            <a:r>
              <a:rPr lang="en-US" b="1" dirty="0" err="1" smtClean="0"/>
              <a:t>vision.stanford.edu/Datasets/OlympicSports</a:t>
            </a:r>
            <a:endParaRPr lang="en-US" b="1" dirty="0"/>
          </a:p>
        </p:txBody>
      </p:sp>
      <p:pic>
        <p:nvPicPr>
          <p:cNvPr id="34" name="reencoded_6JYEnApCyeA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392147" y="1665735"/>
            <a:ext cx="1843020" cy="1382266"/>
          </a:xfrm>
          <a:prstGeom prst="rect">
            <a:avLst/>
          </a:prstGeom>
        </p:spPr>
      </p:pic>
      <p:pic>
        <p:nvPicPr>
          <p:cNvPr id="35" name="reencoded_long_jump.avi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430630" y="1676155"/>
            <a:ext cx="2457360" cy="1382265"/>
          </a:xfrm>
          <a:prstGeom prst="rect">
            <a:avLst/>
          </a:prstGeom>
        </p:spPr>
      </p:pic>
      <p:pic>
        <p:nvPicPr>
          <p:cNvPr id="41" name="reencoded_7Tvc3slu7p8.avi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390641" y="3145530"/>
            <a:ext cx="1800359" cy="1350269"/>
          </a:xfrm>
          <a:prstGeom prst="rect">
            <a:avLst/>
          </a:prstGeom>
        </p:spPr>
      </p:pic>
      <p:pic>
        <p:nvPicPr>
          <p:cNvPr id="42" name="reencoded_high_jump.avi">
            <a:hlinkClick r:id="" action="ppaction://media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487510" y="3145530"/>
            <a:ext cx="2400480" cy="1350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2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1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7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7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>
                <p:cTn id="2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>
                <p:cTn id="3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228600" y="1805959"/>
            <a:ext cx="8763000" cy="36042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33400" y="1846990"/>
            <a:ext cx="18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997159" y="1846991"/>
            <a:ext cx="38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07811" y="1752600"/>
            <a:ext cx="348264" cy="38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0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98050" y="1752600"/>
            <a:ext cx="38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1</a:t>
            </a:r>
            <a:endParaRPr lang="en-US" dirty="0">
              <a:latin typeface="Consolas"/>
              <a:cs typeface="Consolas"/>
            </a:endParaRPr>
          </a:p>
        </p:txBody>
      </p:sp>
      <p:cxnSp>
        <p:nvCxnSpPr>
          <p:cNvPr id="43" name="Straight Arrow Connector 42"/>
          <p:cNvCxnSpPr>
            <a:endCxn id="49" idx="4"/>
          </p:cNvCxnSpPr>
          <p:nvPr/>
        </p:nvCxnSpPr>
        <p:spPr>
          <a:xfrm rot="5400000" flipH="1" flipV="1">
            <a:off x="1171915" y="2358269"/>
            <a:ext cx="461121" cy="39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990600" y="1828800"/>
            <a:ext cx="1600200" cy="2212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 rot="5400000">
            <a:off x="-1104325" y="3618925"/>
            <a:ext cx="3124200" cy="11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57200" y="2057400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1354784" y="2030356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>
            <a:endCxn id="56" idx="4"/>
          </p:cNvCxnSpPr>
          <p:nvPr/>
        </p:nvCxnSpPr>
        <p:spPr>
          <a:xfrm rot="5400000" flipH="1" flipV="1">
            <a:off x="7415379" y="2368857"/>
            <a:ext cx="490642" cy="1228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6781800" y="1846990"/>
            <a:ext cx="1295400" cy="210409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630268" y="2030356"/>
            <a:ext cx="73152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endCxn id="71" idx="4"/>
          </p:cNvCxnSpPr>
          <p:nvPr/>
        </p:nvCxnSpPr>
        <p:spPr>
          <a:xfrm rot="16200000" flipV="1">
            <a:off x="4546334" y="2512241"/>
            <a:ext cx="765921" cy="79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>
            <a:off x="4648200" y="1828801"/>
            <a:ext cx="1291724" cy="20155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879233" y="2030356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2438400" y="1447800"/>
            <a:ext cx="675290" cy="6022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Arrow Connector 83"/>
          <p:cNvCxnSpPr>
            <a:endCxn id="85" idx="4"/>
          </p:cNvCxnSpPr>
          <p:nvPr/>
        </p:nvCxnSpPr>
        <p:spPr>
          <a:xfrm rot="16200000" flipV="1">
            <a:off x="1754041" y="3122162"/>
            <a:ext cx="2044804" cy="79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2726382" y="2000836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high-jump_learned.bmp"/>
          <p:cNvPicPr>
            <a:picLocks noChangeAspect="1"/>
          </p:cNvPicPr>
          <p:nvPr/>
        </p:nvPicPr>
        <p:blipFill>
          <a:blip r:embed="rId2" cstate="print"/>
          <a:srcRect r="6597"/>
          <a:stretch>
            <a:fillRect/>
          </a:stretch>
        </p:blipFill>
        <p:spPr>
          <a:xfrm>
            <a:off x="-3176" y="615950"/>
            <a:ext cx="9144000" cy="645859"/>
          </a:xfrm>
          <a:prstGeom prst="rect">
            <a:avLst/>
          </a:prstGeom>
        </p:spPr>
      </p:pic>
      <p:pic>
        <p:nvPicPr>
          <p:cNvPr id="33" name="Picture 32" descr="high-jump_part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104" y="2590800"/>
            <a:ext cx="1701800" cy="850900"/>
          </a:xfrm>
          <a:prstGeom prst="rect">
            <a:avLst/>
          </a:prstGeom>
        </p:spPr>
      </p:pic>
      <p:pic>
        <p:nvPicPr>
          <p:cNvPr id="34" name="Picture 33" descr="high-jump_part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6075" y="4144963"/>
            <a:ext cx="4102101" cy="685800"/>
          </a:xfrm>
          <a:prstGeom prst="rect">
            <a:avLst/>
          </a:prstGeom>
        </p:spPr>
      </p:pic>
      <p:pic>
        <p:nvPicPr>
          <p:cNvPr id="42" name="Picture 41" descr="high-jump_part4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2654300"/>
            <a:ext cx="1701800" cy="850900"/>
          </a:xfrm>
          <a:prstGeom prst="rect">
            <a:avLst/>
          </a:prstGeom>
        </p:spPr>
      </p:pic>
      <p:pic>
        <p:nvPicPr>
          <p:cNvPr id="44" name="Picture 43" descr="high-jump_part5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2800" y="2438400"/>
            <a:ext cx="1600200" cy="800100"/>
          </a:xfrm>
          <a:prstGeom prst="rect">
            <a:avLst/>
          </a:prstGeom>
        </p:spPr>
      </p:pic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457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Learned model: High Jump</a:t>
            </a:r>
            <a:endParaRPr lang="en-US" sz="3200" dirty="0"/>
          </a:p>
        </p:txBody>
      </p:sp>
      <p:sp>
        <p:nvSpPr>
          <p:cNvPr id="58" name="TextBox 57"/>
          <p:cNvSpPr txBox="1"/>
          <p:nvPr/>
        </p:nvSpPr>
        <p:spPr>
          <a:xfrm>
            <a:off x="718380" y="3505200"/>
            <a:ext cx="159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 running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968058" y="4830763"/>
            <a:ext cx="159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Run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4343400" y="3505200"/>
            <a:ext cx="159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Take off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7198897" y="3288268"/>
            <a:ext cx="159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Landing &amp; stand up</a:t>
            </a:r>
            <a:endParaRPr lang="en-US" dirty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51</a:t>
            </a:fld>
            <a:endParaRPr lang="en-US"/>
          </a:p>
        </p:txBody>
      </p:sp>
      <p:cxnSp>
        <p:nvCxnSpPr>
          <p:cNvPr id="73" name="Straight Arrow Connector 72"/>
          <p:cNvCxnSpPr>
            <a:endCxn id="75" idx="4"/>
          </p:cNvCxnSpPr>
          <p:nvPr/>
        </p:nvCxnSpPr>
        <p:spPr>
          <a:xfrm rot="16200000" flipV="1">
            <a:off x="3224980" y="2512638"/>
            <a:ext cx="765923" cy="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Freeform 73"/>
          <p:cNvSpPr/>
          <p:nvPr/>
        </p:nvSpPr>
        <p:spPr>
          <a:xfrm>
            <a:off x="2825705" y="1828799"/>
            <a:ext cx="1600200" cy="2212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3558277" y="2030355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113690" y="3505200"/>
            <a:ext cx="92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Run</a:t>
            </a:r>
            <a:endParaRPr lang="en-US" dirty="0"/>
          </a:p>
        </p:txBody>
      </p:sp>
      <p:pic>
        <p:nvPicPr>
          <p:cNvPr id="72" name="Picture 71" descr="high-jump_part3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9200" y="2667000"/>
            <a:ext cx="1701800" cy="850900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7252340" y="1524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2044" y="4724400"/>
            <a:ext cx="88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longer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12044" y="2057400"/>
            <a:ext cx="88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228600" y="1805959"/>
            <a:ext cx="8763000" cy="36042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33400" y="1846990"/>
            <a:ext cx="18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997159" y="1846991"/>
            <a:ext cx="38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07811" y="1752600"/>
            <a:ext cx="348264" cy="38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0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98050" y="1752600"/>
            <a:ext cx="38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1</a:t>
            </a:r>
            <a:endParaRPr lang="en-US" dirty="0">
              <a:latin typeface="Consolas"/>
              <a:cs typeface="Consolas"/>
            </a:endParaRPr>
          </a:p>
        </p:txBody>
      </p:sp>
      <p:cxnSp>
        <p:nvCxnSpPr>
          <p:cNvPr id="43" name="Straight Arrow Connector 42"/>
          <p:cNvCxnSpPr>
            <a:endCxn id="49" idx="4"/>
          </p:cNvCxnSpPr>
          <p:nvPr/>
        </p:nvCxnSpPr>
        <p:spPr>
          <a:xfrm rot="5400000" flipH="1" flipV="1">
            <a:off x="1171915" y="2358269"/>
            <a:ext cx="461121" cy="39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990600" y="1828800"/>
            <a:ext cx="1600200" cy="2212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 rot="5400000">
            <a:off x="-1104325" y="3618925"/>
            <a:ext cx="3124200" cy="11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57200" y="2057400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1354784" y="2030356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>
            <a:endCxn id="56" idx="4"/>
          </p:cNvCxnSpPr>
          <p:nvPr/>
        </p:nvCxnSpPr>
        <p:spPr>
          <a:xfrm rot="16200000" flipV="1">
            <a:off x="7512485" y="2284039"/>
            <a:ext cx="308721" cy="2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6781800" y="1846990"/>
            <a:ext cx="1295400" cy="210409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630268" y="2030356"/>
            <a:ext cx="73152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endCxn id="71" idx="4"/>
          </p:cNvCxnSpPr>
          <p:nvPr/>
        </p:nvCxnSpPr>
        <p:spPr>
          <a:xfrm rot="16200000" flipV="1">
            <a:off x="4666985" y="2391590"/>
            <a:ext cx="524621" cy="799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>
            <a:off x="4648200" y="1828801"/>
            <a:ext cx="1291724" cy="20155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879233" y="2030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2438400" y="1447800"/>
            <a:ext cx="675290" cy="6022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Arrow Connector 83"/>
          <p:cNvCxnSpPr>
            <a:endCxn id="85" idx="4"/>
          </p:cNvCxnSpPr>
          <p:nvPr/>
        </p:nvCxnSpPr>
        <p:spPr>
          <a:xfrm rot="16200000" flipV="1">
            <a:off x="1754041" y="3122162"/>
            <a:ext cx="2044804" cy="79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2726382" y="200083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high-jump_learned.bmp"/>
          <p:cNvPicPr>
            <a:picLocks noChangeAspect="1"/>
          </p:cNvPicPr>
          <p:nvPr/>
        </p:nvPicPr>
        <p:blipFill>
          <a:blip r:embed="rId2" cstate="print"/>
          <a:srcRect r="6597"/>
          <a:stretch>
            <a:fillRect/>
          </a:stretch>
        </p:blipFill>
        <p:spPr>
          <a:xfrm>
            <a:off x="-3176" y="615950"/>
            <a:ext cx="9144000" cy="645859"/>
          </a:xfrm>
          <a:prstGeom prst="rect">
            <a:avLst/>
          </a:prstGeom>
        </p:spPr>
      </p:pic>
      <p:pic>
        <p:nvPicPr>
          <p:cNvPr id="33" name="Picture 32" descr="high-jump_part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104" y="2590800"/>
            <a:ext cx="1701800" cy="850900"/>
          </a:xfrm>
          <a:prstGeom prst="rect">
            <a:avLst/>
          </a:prstGeom>
        </p:spPr>
      </p:pic>
      <p:pic>
        <p:nvPicPr>
          <p:cNvPr id="34" name="Picture 33" descr="high-jump_part2.bmp"/>
          <p:cNvPicPr>
            <a:picLocks noChangeAspect="1"/>
          </p:cNvPicPr>
          <p:nvPr/>
        </p:nvPicPr>
        <p:blipFill>
          <a:blip r:embed="rId4" cstate="print">
            <a:alphaModFix amt="50000"/>
          </a:blip>
          <a:stretch>
            <a:fillRect/>
          </a:stretch>
        </p:blipFill>
        <p:spPr>
          <a:xfrm>
            <a:off x="956075" y="4144963"/>
            <a:ext cx="4102101" cy="685800"/>
          </a:xfrm>
          <a:prstGeom prst="rect">
            <a:avLst/>
          </a:prstGeom>
        </p:spPr>
      </p:pic>
      <p:pic>
        <p:nvPicPr>
          <p:cNvPr id="42" name="Picture 41" descr="high-jump_part4.bmp"/>
          <p:cNvPicPr>
            <a:picLocks noChangeAspect="1"/>
          </p:cNvPicPr>
          <p:nvPr/>
        </p:nvPicPr>
        <p:blipFill>
          <a:blip r:embed="rId5" cstate="print">
            <a:alphaModFix amt="50000"/>
          </a:blip>
          <a:stretch>
            <a:fillRect/>
          </a:stretch>
        </p:blipFill>
        <p:spPr>
          <a:xfrm>
            <a:off x="4343400" y="2654300"/>
            <a:ext cx="1701800" cy="850900"/>
          </a:xfrm>
          <a:prstGeom prst="rect">
            <a:avLst/>
          </a:prstGeom>
        </p:spPr>
      </p:pic>
      <p:pic>
        <p:nvPicPr>
          <p:cNvPr id="44" name="Picture 43" descr="high-jump_part5.bmp"/>
          <p:cNvPicPr>
            <a:picLocks noChangeAspect="1"/>
          </p:cNvPicPr>
          <p:nvPr/>
        </p:nvPicPr>
        <p:blipFill>
          <a:blip r:embed="rId6" cstate="print">
            <a:alphaModFix amt="50000"/>
          </a:blip>
          <a:stretch>
            <a:fillRect/>
          </a:stretch>
        </p:blipFill>
        <p:spPr>
          <a:xfrm>
            <a:off x="7162800" y="2438400"/>
            <a:ext cx="1600200" cy="800100"/>
          </a:xfrm>
          <a:prstGeom prst="rect">
            <a:avLst/>
          </a:prstGeom>
        </p:spPr>
      </p:pic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457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Learned model: High Jump</a:t>
            </a:r>
            <a:endParaRPr lang="en-US" sz="3200" dirty="0"/>
          </a:p>
        </p:txBody>
      </p:sp>
      <p:sp>
        <p:nvSpPr>
          <p:cNvPr id="58" name="TextBox 57"/>
          <p:cNvSpPr txBox="1"/>
          <p:nvPr/>
        </p:nvSpPr>
        <p:spPr>
          <a:xfrm>
            <a:off x="718380" y="3505200"/>
            <a:ext cx="159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 running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968058" y="4830763"/>
            <a:ext cx="159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Run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4343400" y="3505200"/>
            <a:ext cx="159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Take off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7198897" y="3288268"/>
            <a:ext cx="159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Landing &amp; stand up</a:t>
            </a:r>
            <a:endParaRPr lang="en-US" dirty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52</a:t>
            </a:fld>
            <a:endParaRPr lang="en-US"/>
          </a:p>
        </p:txBody>
      </p:sp>
      <p:cxnSp>
        <p:nvCxnSpPr>
          <p:cNvPr id="73" name="Straight Arrow Connector 72"/>
          <p:cNvCxnSpPr>
            <a:endCxn id="75" idx="4"/>
          </p:cNvCxnSpPr>
          <p:nvPr/>
        </p:nvCxnSpPr>
        <p:spPr>
          <a:xfrm rot="5400000" flipH="1" flipV="1">
            <a:off x="3339278" y="2398339"/>
            <a:ext cx="537322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Freeform 73"/>
          <p:cNvSpPr/>
          <p:nvPr/>
        </p:nvSpPr>
        <p:spPr>
          <a:xfrm>
            <a:off x="2825705" y="1828799"/>
            <a:ext cx="1600200" cy="2212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3558277" y="2030355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113690" y="3505200"/>
            <a:ext cx="92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Run</a:t>
            </a:r>
            <a:endParaRPr lang="en-US" dirty="0"/>
          </a:p>
        </p:txBody>
      </p:sp>
      <p:pic>
        <p:nvPicPr>
          <p:cNvPr id="72" name="Picture 71" descr="high-jump_part3.bmp"/>
          <p:cNvPicPr>
            <a:picLocks noChangeAspect="1"/>
          </p:cNvPicPr>
          <p:nvPr/>
        </p:nvPicPr>
        <p:blipFill>
          <a:blip r:embed="rId7" cstate="print">
            <a:alphaModFix amt="50000"/>
          </a:blip>
          <a:stretch>
            <a:fillRect/>
          </a:stretch>
        </p:blipFill>
        <p:spPr>
          <a:xfrm>
            <a:off x="2489200" y="2667000"/>
            <a:ext cx="1701800" cy="850900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7252340" y="1524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73462" y="5486400"/>
            <a:ext cx="236973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Shorter segment, larger location uncertainty</a:t>
            </a:r>
            <a:endParaRPr lang="en-US" sz="24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412044" y="4724400"/>
            <a:ext cx="88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longer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12044" y="2057400"/>
            <a:ext cx="88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228600" y="1805959"/>
            <a:ext cx="8763000" cy="36042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33400" y="1846990"/>
            <a:ext cx="18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997159" y="1846991"/>
            <a:ext cx="38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07811" y="1752600"/>
            <a:ext cx="348264" cy="38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0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98050" y="1752600"/>
            <a:ext cx="38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1</a:t>
            </a:r>
            <a:endParaRPr lang="en-US" dirty="0">
              <a:latin typeface="Consolas"/>
              <a:cs typeface="Consolas"/>
            </a:endParaRPr>
          </a:p>
        </p:txBody>
      </p:sp>
      <p:cxnSp>
        <p:nvCxnSpPr>
          <p:cNvPr id="43" name="Straight Arrow Connector 42"/>
          <p:cNvCxnSpPr>
            <a:endCxn id="49" idx="4"/>
          </p:cNvCxnSpPr>
          <p:nvPr/>
        </p:nvCxnSpPr>
        <p:spPr>
          <a:xfrm rot="5400000" flipH="1" flipV="1">
            <a:off x="1171915" y="2358269"/>
            <a:ext cx="461121" cy="3942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990600" y="1828800"/>
            <a:ext cx="1600200" cy="2212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 rot="5400000">
            <a:off x="-1104325" y="3618925"/>
            <a:ext cx="3124200" cy="11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57200" y="2057400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1354784" y="2030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>
            <a:endCxn id="56" idx="4"/>
          </p:cNvCxnSpPr>
          <p:nvPr/>
        </p:nvCxnSpPr>
        <p:spPr>
          <a:xfrm rot="16200000" flipV="1">
            <a:off x="7512485" y="2284039"/>
            <a:ext cx="308721" cy="2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6781800" y="1846990"/>
            <a:ext cx="1295400" cy="210409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630268" y="2030356"/>
            <a:ext cx="73152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endCxn id="71" idx="4"/>
          </p:cNvCxnSpPr>
          <p:nvPr/>
        </p:nvCxnSpPr>
        <p:spPr>
          <a:xfrm rot="16200000" flipV="1">
            <a:off x="4660635" y="2397940"/>
            <a:ext cx="537321" cy="799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>
            <a:off x="4648200" y="1828801"/>
            <a:ext cx="1291724" cy="20155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879233" y="2030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2438400" y="1447800"/>
            <a:ext cx="675290" cy="6022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Arrow Connector 83"/>
          <p:cNvCxnSpPr>
            <a:endCxn id="85" idx="4"/>
          </p:cNvCxnSpPr>
          <p:nvPr/>
        </p:nvCxnSpPr>
        <p:spPr>
          <a:xfrm rot="16200000" flipV="1">
            <a:off x="1754041" y="3122162"/>
            <a:ext cx="2044804" cy="79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2726382" y="2000836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high-jump_learned.bmp"/>
          <p:cNvPicPr>
            <a:picLocks noChangeAspect="1"/>
          </p:cNvPicPr>
          <p:nvPr/>
        </p:nvPicPr>
        <p:blipFill>
          <a:blip r:embed="rId2" cstate="print"/>
          <a:srcRect r="6597"/>
          <a:stretch>
            <a:fillRect/>
          </a:stretch>
        </p:blipFill>
        <p:spPr>
          <a:xfrm>
            <a:off x="-3176" y="615950"/>
            <a:ext cx="9144000" cy="645859"/>
          </a:xfrm>
          <a:prstGeom prst="rect">
            <a:avLst/>
          </a:prstGeom>
        </p:spPr>
      </p:pic>
      <p:pic>
        <p:nvPicPr>
          <p:cNvPr id="33" name="Picture 32" descr="high-jump_part1.bmp"/>
          <p:cNvPicPr>
            <a:picLocks noChangeAspect="1"/>
          </p:cNvPicPr>
          <p:nvPr/>
        </p:nvPicPr>
        <p:blipFill>
          <a:blip r:embed="rId3" cstate="print">
            <a:alphaModFix amt="50000"/>
          </a:blip>
          <a:stretch>
            <a:fillRect/>
          </a:stretch>
        </p:blipFill>
        <p:spPr>
          <a:xfrm>
            <a:off x="613104" y="2590800"/>
            <a:ext cx="1701800" cy="850900"/>
          </a:xfrm>
          <a:prstGeom prst="rect">
            <a:avLst/>
          </a:prstGeom>
        </p:spPr>
      </p:pic>
      <p:pic>
        <p:nvPicPr>
          <p:cNvPr id="34" name="Picture 33" descr="high-jump_part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6075" y="4144963"/>
            <a:ext cx="4102101" cy="685800"/>
          </a:xfrm>
          <a:prstGeom prst="rect">
            <a:avLst/>
          </a:prstGeom>
        </p:spPr>
      </p:pic>
      <p:pic>
        <p:nvPicPr>
          <p:cNvPr id="42" name="Picture 41" descr="high-jump_part4.bmp"/>
          <p:cNvPicPr>
            <a:picLocks noChangeAspect="1"/>
          </p:cNvPicPr>
          <p:nvPr/>
        </p:nvPicPr>
        <p:blipFill>
          <a:blip r:embed="rId5" cstate="print">
            <a:alphaModFix amt="50000"/>
          </a:blip>
          <a:stretch>
            <a:fillRect/>
          </a:stretch>
        </p:blipFill>
        <p:spPr>
          <a:xfrm>
            <a:off x="4343400" y="2654300"/>
            <a:ext cx="1701800" cy="850900"/>
          </a:xfrm>
          <a:prstGeom prst="rect">
            <a:avLst/>
          </a:prstGeom>
        </p:spPr>
      </p:pic>
      <p:pic>
        <p:nvPicPr>
          <p:cNvPr id="44" name="Picture 43" descr="high-jump_part5.bmp"/>
          <p:cNvPicPr>
            <a:picLocks noChangeAspect="1"/>
          </p:cNvPicPr>
          <p:nvPr/>
        </p:nvPicPr>
        <p:blipFill>
          <a:blip r:embed="rId6" cstate="print">
            <a:alphaModFix amt="50000"/>
          </a:blip>
          <a:stretch>
            <a:fillRect/>
          </a:stretch>
        </p:blipFill>
        <p:spPr>
          <a:xfrm>
            <a:off x="7162800" y="2438400"/>
            <a:ext cx="1600200" cy="800100"/>
          </a:xfrm>
          <a:prstGeom prst="rect">
            <a:avLst/>
          </a:prstGeom>
        </p:spPr>
      </p:pic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457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Learned model: High Jump</a:t>
            </a:r>
            <a:endParaRPr lang="en-US" sz="3200" dirty="0"/>
          </a:p>
        </p:txBody>
      </p:sp>
      <p:sp>
        <p:nvSpPr>
          <p:cNvPr id="58" name="TextBox 57"/>
          <p:cNvSpPr txBox="1"/>
          <p:nvPr/>
        </p:nvSpPr>
        <p:spPr>
          <a:xfrm>
            <a:off x="718380" y="3505200"/>
            <a:ext cx="159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 running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968058" y="4830763"/>
            <a:ext cx="159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Run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4343400" y="3505200"/>
            <a:ext cx="159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Take off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7198897" y="3288268"/>
            <a:ext cx="159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Landing &amp; stand up</a:t>
            </a:r>
            <a:endParaRPr lang="en-US" dirty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53</a:t>
            </a:fld>
            <a:endParaRPr lang="en-US"/>
          </a:p>
        </p:txBody>
      </p:sp>
      <p:cxnSp>
        <p:nvCxnSpPr>
          <p:cNvPr id="73" name="Straight Arrow Connector 72"/>
          <p:cNvCxnSpPr>
            <a:endCxn id="75" idx="4"/>
          </p:cNvCxnSpPr>
          <p:nvPr/>
        </p:nvCxnSpPr>
        <p:spPr>
          <a:xfrm rot="5400000" flipH="1" flipV="1">
            <a:off x="3345628" y="2391989"/>
            <a:ext cx="524622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Freeform 73"/>
          <p:cNvSpPr/>
          <p:nvPr/>
        </p:nvSpPr>
        <p:spPr>
          <a:xfrm>
            <a:off x="2825705" y="1828799"/>
            <a:ext cx="1600200" cy="2212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3558277" y="2030355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113690" y="3505200"/>
            <a:ext cx="92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Run</a:t>
            </a:r>
            <a:endParaRPr lang="en-US" dirty="0"/>
          </a:p>
        </p:txBody>
      </p:sp>
      <p:pic>
        <p:nvPicPr>
          <p:cNvPr id="72" name="Picture 71" descr="high-jump_part3.bmp"/>
          <p:cNvPicPr>
            <a:picLocks noChangeAspect="1"/>
          </p:cNvPicPr>
          <p:nvPr/>
        </p:nvPicPr>
        <p:blipFill>
          <a:blip r:embed="rId7" cstate="print">
            <a:alphaModFix amt="50000"/>
          </a:blip>
          <a:stretch>
            <a:fillRect/>
          </a:stretch>
        </p:blipFill>
        <p:spPr>
          <a:xfrm>
            <a:off x="2489200" y="2667000"/>
            <a:ext cx="1701800" cy="850900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7252340" y="1524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592662" y="5486400"/>
            <a:ext cx="236973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Long segment, small location uncertainty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ean-jerk-part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" y="2556821"/>
            <a:ext cx="1714500" cy="661147"/>
          </a:xfrm>
          <a:prstGeom prst="rect">
            <a:avLst/>
          </a:prstGeom>
        </p:spPr>
      </p:pic>
      <p:pic>
        <p:nvPicPr>
          <p:cNvPr id="7" name="Picture 6" descr="clean-jerk-part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2556821"/>
            <a:ext cx="2070100" cy="774700"/>
          </a:xfrm>
          <a:prstGeom prst="rect">
            <a:avLst/>
          </a:prstGeom>
        </p:spPr>
      </p:pic>
      <p:pic>
        <p:nvPicPr>
          <p:cNvPr id="8" name="Picture 7" descr="clean-jerk-part4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52748" y="4419600"/>
            <a:ext cx="3276600" cy="635000"/>
          </a:xfrm>
          <a:prstGeom prst="rect">
            <a:avLst/>
          </a:prstGeom>
        </p:spPr>
      </p:pic>
      <p:pic>
        <p:nvPicPr>
          <p:cNvPr id="9" name="Picture 8" descr="clean-jerk-part5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62448" y="2620321"/>
            <a:ext cx="1866900" cy="711200"/>
          </a:xfrm>
          <a:prstGeom prst="rect">
            <a:avLst/>
          </a:prstGeom>
        </p:spPr>
      </p:pic>
      <p:pic>
        <p:nvPicPr>
          <p:cNvPr id="10" name="Picture 9" descr="clean-jerk.bmp"/>
          <p:cNvPicPr>
            <a:picLocks noChangeAspect="1"/>
          </p:cNvPicPr>
          <p:nvPr/>
        </p:nvPicPr>
        <p:blipFill>
          <a:blip r:embed="rId6" cstate="print"/>
          <a:srcRect l="16362"/>
          <a:stretch>
            <a:fillRect/>
          </a:stretch>
        </p:blipFill>
        <p:spPr>
          <a:xfrm>
            <a:off x="0" y="609600"/>
            <a:ext cx="9144000" cy="797183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228600" y="1805959"/>
            <a:ext cx="8763000" cy="36042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33400" y="1846990"/>
            <a:ext cx="18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997159" y="1846991"/>
            <a:ext cx="38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07811" y="1752600"/>
            <a:ext cx="348264" cy="38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0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98050" y="1752600"/>
            <a:ext cx="38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1</a:t>
            </a:r>
            <a:endParaRPr lang="en-US" dirty="0">
              <a:latin typeface="Consolas"/>
              <a:cs typeface="Consolas"/>
            </a:endParaRPr>
          </a:p>
        </p:txBody>
      </p:sp>
      <p:cxnSp>
        <p:nvCxnSpPr>
          <p:cNvPr id="43" name="Straight Arrow Connector 42"/>
          <p:cNvCxnSpPr>
            <a:endCxn id="49" idx="4"/>
          </p:cNvCxnSpPr>
          <p:nvPr/>
        </p:nvCxnSpPr>
        <p:spPr>
          <a:xfrm rot="5400000" flipH="1" flipV="1">
            <a:off x="1171915" y="2358269"/>
            <a:ext cx="461121" cy="39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990600" y="1828801"/>
            <a:ext cx="1752600" cy="228600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 rot="5400000">
            <a:off x="-1104325" y="3618925"/>
            <a:ext cx="3124200" cy="11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57200" y="2057400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1354784" y="2030356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>
            <a:endCxn id="56" idx="4"/>
          </p:cNvCxnSpPr>
          <p:nvPr/>
        </p:nvCxnSpPr>
        <p:spPr>
          <a:xfrm rot="16200000" flipV="1">
            <a:off x="6881492" y="2374601"/>
            <a:ext cx="490642" cy="79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6722165" y="1717894"/>
            <a:ext cx="827690" cy="33950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076752" y="2030356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endCxn id="71" idx="4"/>
          </p:cNvCxnSpPr>
          <p:nvPr/>
        </p:nvCxnSpPr>
        <p:spPr>
          <a:xfrm rot="16200000" flipV="1">
            <a:off x="4246351" y="3337741"/>
            <a:ext cx="2416921" cy="79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>
            <a:off x="4953001" y="1676400"/>
            <a:ext cx="938048" cy="3736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404750" y="2030356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1981200" y="1801209"/>
            <a:ext cx="1752600" cy="24885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>
            <a:endCxn id="79" idx="4"/>
          </p:cNvCxnSpPr>
          <p:nvPr/>
        </p:nvCxnSpPr>
        <p:spPr>
          <a:xfrm rot="5400000" flipH="1" flipV="1">
            <a:off x="1638707" y="3158765"/>
            <a:ext cx="2060528" cy="39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2621280" y="2031149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3853355" y="1600200"/>
            <a:ext cx="642445" cy="4498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Arrow Connector 83"/>
          <p:cNvCxnSpPr>
            <a:endCxn id="85" idx="4"/>
          </p:cNvCxnSpPr>
          <p:nvPr/>
        </p:nvCxnSpPr>
        <p:spPr>
          <a:xfrm rot="16200000" flipV="1">
            <a:off x="4022277" y="2345081"/>
            <a:ext cx="490642" cy="79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4217537" y="2000836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457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Learned Model: Clean and Jerk</a:t>
            </a:r>
            <a:endParaRPr lang="en-US" sz="3200" dirty="0"/>
          </a:p>
        </p:txBody>
      </p:sp>
      <p:sp>
        <p:nvSpPr>
          <p:cNvPr id="89" name="TextBox 88"/>
          <p:cNvSpPr txBox="1"/>
          <p:nvPr/>
        </p:nvSpPr>
        <p:spPr>
          <a:xfrm>
            <a:off x="4495800" y="5029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Transition to upright position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3581400" y="3276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Lift Weight to shoulders</a:t>
            </a:r>
            <a:endParaRPr lang="en-US" dirty="0"/>
          </a:p>
        </p:txBody>
      </p:sp>
      <p:pic>
        <p:nvPicPr>
          <p:cNvPr id="5" name="Picture 4" descr="clean-jerk-part2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1753" y="3733800"/>
            <a:ext cx="1743447" cy="658122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1524000" y="4495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Hold weight while crouching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609600" y="32004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Hold weight while crouching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6019800" y="3276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Hold weight on shoulders </a:t>
            </a:r>
            <a:endParaRPr lang="en-US" dirty="0"/>
          </a:p>
        </p:txBody>
      </p:sp>
      <p:sp>
        <p:nvSpPr>
          <p:cNvPr id="98" name="Slide Number Placeholder 9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7252340" y="1524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ean-jerk-part1.bmp"/>
          <p:cNvPicPr>
            <a:picLocks noChangeAspect="1"/>
          </p:cNvPicPr>
          <p:nvPr/>
        </p:nvPicPr>
        <p:blipFill>
          <a:blip r:embed="rId2" cstate="print">
            <a:alphaModFix amt="50000"/>
          </a:blip>
          <a:stretch>
            <a:fillRect/>
          </a:stretch>
        </p:blipFill>
        <p:spPr>
          <a:xfrm>
            <a:off x="647700" y="2556821"/>
            <a:ext cx="1714500" cy="661147"/>
          </a:xfrm>
          <a:prstGeom prst="rect">
            <a:avLst/>
          </a:prstGeom>
        </p:spPr>
      </p:pic>
      <p:pic>
        <p:nvPicPr>
          <p:cNvPr id="7" name="Picture 6" descr="clean-jerk-part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2556821"/>
            <a:ext cx="2070100" cy="774700"/>
          </a:xfrm>
          <a:prstGeom prst="rect">
            <a:avLst/>
          </a:prstGeom>
        </p:spPr>
      </p:pic>
      <p:pic>
        <p:nvPicPr>
          <p:cNvPr id="8" name="Picture 7" descr="clean-jerk-part4.bmp"/>
          <p:cNvPicPr>
            <a:picLocks noChangeAspect="1"/>
          </p:cNvPicPr>
          <p:nvPr/>
        </p:nvPicPr>
        <p:blipFill>
          <a:blip r:embed="rId4" cstate="print">
            <a:alphaModFix amt="50000"/>
          </a:blip>
          <a:stretch>
            <a:fillRect/>
          </a:stretch>
        </p:blipFill>
        <p:spPr>
          <a:xfrm>
            <a:off x="4252748" y="4419600"/>
            <a:ext cx="3276600" cy="635000"/>
          </a:xfrm>
          <a:prstGeom prst="rect">
            <a:avLst/>
          </a:prstGeom>
        </p:spPr>
      </p:pic>
      <p:pic>
        <p:nvPicPr>
          <p:cNvPr id="9" name="Picture 8" descr="clean-jerk-part5.bmp"/>
          <p:cNvPicPr>
            <a:picLocks noChangeAspect="1"/>
          </p:cNvPicPr>
          <p:nvPr/>
        </p:nvPicPr>
        <p:blipFill>
          <a:blip r:embed="rId5" cstate="print">
            <a:alphaModFix amt="50000"/>
          </a:blip>
          <a:stretch>
            <a:fillRect/>
          </a:stretch>
        </p:blipFill>
        <p:spPr>
          <a:xfrm>
            <a:off x="5662448" y="2620321"/>
            <a:ext cx="1866900" cy="711200"/>
          </a:xfrm>
          <a:prstGeom prst="rect">
            <a:avLst/>
          </a:prstGeom>
        </p:spPr>
      </p:pic>
      <p:pic>
        <p:nvPicPr>
          <p:cNvPr id="10" name="Picture 9" descr="clean-jerk.bmp"/>
          <p:cNvPicPr>
            <a:picLocks noChangeAspect="1"/>
          </p:cNvPicPr>
          <p:nvPr/>
        </p:nvPicPr>
        <p:blipFill>
          <a:blip r:embed="rId6" cstate="print"/>
          <a:srcRect l="16362"/>
          <a:stretch>
            <a:fillRect/>
          </a:stretch>
        </p:blipFill>
        <p:spPr>
          <a:xfrm>
            <a:off x="0" y="609600"/>
            <a:ext cx="9144000" cy="797183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228600" y="1805959"/>
            <a:ext cx="8763000" cy="36042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33400" y="1846990"/>
            <a:ext cx="18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997159" y="1846991"/>
            <a:ext cx="38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07811" y="1752600"/>
            <a:ext cx="348264" cy="38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0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98050" y="1752600"/>
            <a:ext cx="38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1</a:t>
            </a:r>
            <a:endParaRPr lang="en-US" dirty="0">
              <a:latin typeface="Consolas"/>
              <a:cs typeface="Consolas"/>
            </a:endParaRPr>
          </a:p>
        </p:txBody>
      </p:sp>
      <p:cxnSp>
        <p:nvCxnSpPr>
          <p:cNvPr id="43" name="Straight Arrow Connector 42"/>
          <p:cNvCxnSpPr>
            <a:endCxn id="49" idx="4"/>
          </p:cNvCxnSpPr>
          <p:nvPr/>
        </p:nvCxnSpPr>
        <p:spPr>
          <a:xfrm rot="5400000" flipH="1" flipV="1">
            <a:off x="1171915" y="2358269"/>
            <a:ext cx="461121" cy="3942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990600" y="1828801"/>
            <a:ext cx="1752600" cy="228600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 rot="5400000">
            <a:off x="-1104325" y="3618925"/>
            <a:ext cx="3124200" cy="11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57200" y="2057400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1354784" y="2030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>
            <a:endCxn id="56" idx="4"/>
          </p:cNvCxnSpPr>
          <p:nvPr/>
        </p:nvCxnSpPr>
        <p:spPr>
          <a:xfrm rot="16200000" flipV="1">
            <a:off x="6881492" y="2374601"/>
            <a:ext cx="490642" cy="797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6722165" y="1717894"/>
            <a:ext cx="827690" cy="33950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076752" y="2030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endCxn id="71" idx="4"/>
          </p:cNvCxnSpPr>
          <p:nvPr/>
        </p:nvCxnSpPr>
        <p:spPr>
          <a:xfrm rot="16200000" flipV="1">
            <a:off x="4246351" y="3337741"/>
            <a:ext cx="2416921" cy="797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>
            <a:off x="4953001" y="1676400"/>
            <a:ext cx="938048" cy="3736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404750" y="2030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1981200" y="1801209"/>
            <a:ext cx="1752600" cy="24885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>
            <a:stCxn id="5" idx="0"/>
            <a:endCxn id="79" idx="4"/>
          </p:cNvCxnSpPr>
          <p:nvPr/>
        </p:nvCxnSpPr>
        <p:spPr>
          <a:xfrm rot="5400000" flipH="1" flipV="1">
            <a:off x="1831813" y="2932136"/>
            <a:ext cx="1603328" cy="1588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2583815" y="2031149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3853355" y="1600200"/>
            <a:ext cx="642445" cy="4498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Arrow Connector 83"/>
          <p:cNvCxnSpPr>
            <a:endCxn id="85" idx="4"/>
          </p:cNvCxnSpPr>
          <p:nvPr/>
        </p:nvCxnSpPr>
        <p:spPr>
          <a:xfrm rot="16200000" flipV="1">
            <a:off x="4022277" y="2345081"/>
            <a:ext cx="490642" cy="79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4217537" y="2000836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457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Learned Model: Clean and Jerk</a:t>
            </a:r>
            <a:endParaRPr lang="en-US" sz="3200" dirty="0"/>
          </a:p>
        </p:txBody>
      </p:sp>
      <p:sp>
        <p:nvSpPr>
          <p:cNvPr id="89" name="TextBox 88"/>
          <p:cNvSpPr txBox="1"/>
          <p:nvPr/>
        </p:nvSpPr>
        <p:spPr>
          <a:xfrm>
            <a:off x="4495800" y="5029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Transition to upright position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3581400" y="3276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Lift Weight to shoulders</a:t>
            </a:r>
            <a:endParaRPr lang="en-US" dirty="0"/>
          </a:p>
        </p:txBody>
      </p:sp>
      <p:pic>
        <p:nvPicPr>
          <p:cNvPr id="5" name="Picture 4" descr="clean-jerk-part2.bmp"/>
          <p:cNvPicPr>
            <a:picLocks noChangeAspect="1"/>
          </p:cNvPicPr>
          <p:nvPr/>
        </p:nvPicPr>
        <p:blipFill>
          <a:blip r:embed="rId7" cstate="print">
            <a:alphaModFix amt="50000"/>
          </a:blip>
          <a:stretch>
            <a:fillRect/>
          </a:stretch>
        </p:blipFill>
        <p:spPr>
          <a:xfrm>
            <a:off x="1761753" y="3733800"/>
            <a:ext cx="1743447" cy="658122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1524000" y="4495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Hold weight while crouching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609600" y="32004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Hold weight while crouching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6019800" y="3276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Hold weight on shoulders </a:t>
            </a:r>
            <a:endParaRPr lang="en-US" dirty="0"/>
          </a:p>
        </p:txBody>
      </p:sp>
      <p:sp>
        <p:nvSpPr>
          <p:cNvPr id="98" name="Slide Number Placeholder 9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7252340" y="1524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057400" y="5486400"/>
            <a:ext cx="420756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Short segment with low location uncertainty, it had high location consistency in training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ean-jerk-part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" y="2556821"/>
            <a:ext cx="1714500" cy="661147"/>
          </a:xfrm>
          <a:prstGeom prst="rect">
            <a:avLst/>
          </a:prstGeom>
        </p:spPr>
      </p:pic>
      <p:pic>
        <p:nvPicPr>
          <p:cNvPr id="7" name="Picture 6" descr="clean-jerk-part3.bmp"/>
          <p:cNvPicPr>
            <a:picLocks noChangeAspect="1"/>
          </p:cNvPicPr>
          <p:nvPr/>
        </p:nvPicPr>
        <p:blipFill>
          <a:blip r:embed="rId3" cstate="print">
            <a:alphaModFix amt="50000"/>
          </a:blip>
          <a:stretch>
            <a:fillRect/>
          </a:stretch>
        </p:blipFill>
        <p:spPr>
          <a:xfrm>
            <a:off x="2895600" y="2556821"/>
            <a:ext cx="2070100" cy="774700"/>
          </a:xfrm>
          <a:prstGeom prst="rect">
            <a:avLst/>
          </a:prstGeom>
        </p:spPr>
      </p:pic>
      <p:pic>
        <p:nvPicPr>
          <p:cNvPr id="8" name="Picture 7" descr="clean-jerk-part4.bmp"/>
          <p:cNvPicPr>
            <a:picLocks noChangeAspect="1"/>
          </p:cNvPicPr>
          <p:nvPr/>
        </p:nvPicPr>
        <p:blipFill>
          <a:blip r:embed="rId4" cstate="print">
            <a:alphaModFix amt="50000"/>
          </a:blip>
          <a:stretch>
            <a:fillRect/>
          </a:stretch>
        </p:blipFill>
        <p:spPr>
          <a:xfrm>
            <a:off x="4252748" y="4419600"/>
            <a:ext cx="3276600" cy="635000"/>
          </a:xfrm>
          <a:prstGeom prst="rect">
            <a:avLst/>
          </a:prstGeom>
        </p:spPr>
      </p:pic>
      <p:pic>
        <p:nvPicPr>
          <p:cNvPr id="9" name="Picture 8" descr="clean-jerk-part5.bmp"/>
          <p:cNvPicPr>
            <a:picLocks noChangeAspect="1"/>
          </p:cNvPicPr>
          <p:nvPr/>
        </p:nvPicPr>
        <p:blipFill>
          <a:blip r:embed="rId5" cstate="print">
            <a:alphaModFix amt="50000"/>
          </a:blip>
          <a:stretch>
            <a:fillRect/>
          </a:stretch>
        </p:blipFill>
        <p:spPr>
          <a:xfrm>
            <a:off x="5662448" y="2620321"/>
            <a:ext cx="1866900" cy="711200"/>
          </a:xfrm>
          <a:prstGeom prst="rect">
            <a:avLst/>
          </a:prstGeom>
        </p:spPr>
      </p:pic>
      <p:pic>
        <p:nvPicPr>
          <p:cNvPr id="10" name="Picture 9" descr="clean-jerk.bmp"/>
          <p:cNvPicPr>
            <a:picLocks noChangeAspect="1"/>
          </p:cNvPicPr>
          <p:nvPr/>
        </p:nvPicPr>
        <p:blipFill>
          <a:blip r:embed="rId6" cstate="print"/>
          <a:srcRect l="16362"/>
          <a:stretch>
            <a:fillRect/>
          </a:stretch>
        </p:blipFill>
        <p:spPr>
          <a:xfrm>
            <a:off x="0" y="609600"/>
            <a:ext cx="9144000" cy="797183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228600" y="1805959"/>
            <a:ext cx="8763000" cy="36042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33400" y="1846990"/>
            <a:ext cx="18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997159" y="1846991"/>
            <a:ext cx="38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07811" y="1752600"/>
            <a:ext cx="348264" cy="38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0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98050" y="1752600"/>
            <a:ext cx="38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nsolas"/>
                <a:cs typeface="Consolas"/>
              </a:rPr>
              <a:t>1</a:t>
            </a:r>
            <a:endParaRPr lang="en-US" dirty="0">
              <a:latin typeface="Consolas"/>
              <a:cs typeface="Consolas"/>
            </a:endParaRPr>
          </a:p>
        </p:txBody>
      </p:sp>
      <p:cxnSp>
        <p:nvCxnSpPr>
          <p:cNvPr id="43" name="Straight Arrow Connector 42"/>
          <p:cNvCxnSpPr>
            <a:endCxn id="49" idx="4"/>
          </p:cNvCxnSpPr>
          <p:nvPr/>
        </p:nvCxnSpPr>
        <p:spPr>
          <a:xfrm rot="5400000" flipH="1" flipV="1">
            <a:off x="1171915" y="2358269"/>
            <a:ext cx="461121" cy="394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990600" y="1828801"/>
            <a:ext cx="1752600" cy="228600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 rot="5400000">
            <a:off x="-1104325" y="3618925"/>
            <a:ext cx="3124200" cy="115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57200" y="2057400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1354784" y="2030356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>
            <a:endCxn id="56" idx="4"/>
          </p:cNvCxnSpPr>
          <p:nvPr/>
        </p:nvCxnSpPr>
        <p:spPr>
          <a:xfrm rot="16200000" flipV="1">
            <a:off x="6881492" y="2374601"/>
            <a:ext cx="490642" cy="797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6722165" y="1717894"/>
            <a:ext cx="827690" cy="33950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076752" y="2030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endCxn id="71" idx="4"/>
          </p:cNvCxnSpPr>
          <p:nvPr/>
        </p:nvCxnSpPr>
        <p:spPr>
          <a:xfrm rot="16200000" flipV="1">
            <a:off x="4246351" y="3337741"/>
            <a:ext cx="2416921" cy="797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Freeform 66"/>
          <p:cNvSpPr/>
          <p:nvPr/>
        </p:nvSpPr>
        <p:spPr>
          <a:xfrm>
            <a:off x="4953001" y="1676400"/>
            <a:ext cx="938048" cy="3736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404750" y="203035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1981200" y="1801209"/>
            <a:ext cx="1752600" cy="24885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>
            <a:endCxn id="79" idx="4"/>
          </p:cNvCxnSpPr>
          <p:nvPr/>
        </p:nvCxnSpPr>
        <p:spPr>
          <a:xfrm rot="16200000" flipV="1">
            <a:off x="1774714" y="3026701"/>
            <a:ext cx="1792459" cy="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2621280" y="2031149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3853355" y="1600200"/>
            <a:ext cx="642445" cy="4498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>
              <a:alpha val="50000"/>
            </a:srgb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Arrow Connector 83"/>
          <p:cNvCxnSpPr>
            <a:endCxn id="85" idx="4"/>
          </p:cNvCxnSpPr>
          <p:nvPr/>
        </p:nvCxnSpPr>
        <p:spPr>
          <a:xfrm rot="16200000" flipV="1">
            <a:off x="4022277" y="2345081"/>
            <a:ext cx="490642" cy="797"/>
          </a:xfrm>
          <a:prstGeom prst="straightConnector1">
            <a:avLst/>
          </a:prstGeom>
          <a:ln>
            <a:solidFill>
              <a:srgbClr val="008000">
                <a:alpha val="50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4217537" y="2000836"/>
            <a:ext cx="99323" cy="99323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5457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Learned Model: Clean and Jerk</a:t>
            </a:r>
            <a:endParaRPr lang="en-US" sz="3200" dirty="0"/>
          </a:p>
        </p:txBody>
      </p:sp>
      <p:sp>
        <p:nvSpPr>
          <p:cNvPr id="89" name="TextBox 88"/>
          <p:cNvSpPr txBox="1"/>
          <p:nvPr/>
        </p:nvSpPr>
        <p:spPr>
          <a:xfrm>
            <a:off x="4495800" y="5029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Transition to upright position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3581400" y="3276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Lift Weight to shoulders</a:t>
            </a:r>
            <a:endParaRPr lang="en-US" dirty="0"/>
          </a:p>
        </p:txBody>
      </p:sp>
      <p:pic>
        <p:nvPicPr>
          <p:cNvPr id="5" name="Picture 4" descr="clean-jerk-part2.bmp"/>
          <p:cNvPicPr>
            <a:picLocks noChangeAspect="1"/>
          </p:cNvPicPr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1761753" y="3733800"/>
            <a:ext cx="1743447" cy="658122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1524000" y="4495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Hold weight while crouching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609600" y="32004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Hold weight while crouching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6019800" y="3276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Hold weight on shoulders </a:t>
            </a:r>
            <a:endParaRPr lang="en-US" dirty="0"/>
          </a:p>
        </p:txBody>
      </p:sp>
      <p:sp>
        <p:nvSpPr>
          <p:cNvPr id="98" name="Slide Number Placeholder 9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7252340" y="1524000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Lucida Sans"/>
                <a:cs typeface="Lucida Sans"/>
              </a:rPr>
              <a:t>Activity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73462" y="5486400"/>
            <a:ext cx="412233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Segments encode</a:t>
            </a:r>
            <a:br>
              <a:rPr lang="en-US" sz="2400" b="1" dirty="0" smtClean="0"/>
            </a:br>
            <a:r>
              <a:rPr lang="en-US" sz="2400" b="1" dirty="0" smtClean="0"/>
              <a:t>similar appearance,</a:t>
            </a:r>
            <a:br>
              <a:rPr lang="en-US" sz="2400" b="1" dirty="0" smtClean="0"/>
            </a:br>
            <a:r>
              <a:rPr lang="en-US" sz="2400" b="1" dirty="0" smtClean="0"/>
              <a:t>possible locations overlap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04800" y="5079938"/>
            <a:ext cx="8763000" cy="1320862"/>
          </a:xfrm>
          <a:prstGeom prst="round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85"/>
          <p:cNvGrpSpPr/>
          <p:nvPr/>
        </p:nvGrpSpPr>
        <p:grpSpPr>
          <a:xfrm>
            <a:off x="609600" y="5026578"/>
            <a:ext cx="422675" cy="463723"/>
            <a:chOff x="533400" y="2667000"/>
            <a:chExt cx="422675" cy="463723"/>
          </a:xfrm>
        </p:grpSpPr>
        <p:sp>
          <p:nvSpPr>
            <p:cNvPr id="44" name="TextBox 43"/>
            <p:cNvSpPr txBox="1"/>
            <p:nvPr/>
          </p:nvSpPr>
          <p:spPr>
            <a:xfrm>
              <a:off x="533400" y="2761391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07811" y="2667000"/>
              <a:ext cx="348264" cy="384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4" name="Group 186"/>
          <p:cNvGrpSpPr/>
          <p:nvPr/>
        </p:nvGrpSpPr>
        <p:grpSpPr>
          <a:xfrm>
            <a:off x="7874250" y="5026578"/>
            <a:ext cx="583950" cy="463723"/>
            <a:chOff x="7798050" y="2667000"/>
            <a:chExt cx="583950" cy="463723"/>
          </a:xfrm>
        </p:grpSpPr>
        <p:sp>
          <p:nvSpPr>
            <p:cNvPr id="42" name="TextBox 41"/>
            <p:cNvSpPr txBox="1"/>
            <p:nvPr/>
          </p:nvSpPr>
          <p:spPr>
            <a:xfrm>
              <a:off x="7997159" y="2761391"/>
              <a:ext cx="384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98050" y="2667000"/>
              <a:ext cx="384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26" name="Straight Arrow Connector 25"/>
          <p:cNvCxnSpPr>
            <a:endCxn id="40" idx="4"/>
          </p:cNvCxnSpPr>
          <p:nvPr/>
        </p:nvCxnSpPr>
        <p:spPr>
          <a:xfrm rot="5400000" flipH="1" flipV="1">
            <a:off x="5376252" y="5558018"/>
            <a:ext cx="308721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41" idx="4"/>
          </p:cNvCxnSpPr>
          <p:nvPr/>
        </p:nvCxnSpPr>
        <p:spPr>
          <a:xfrm rot="5400000" flipH="1" flipV="1">
            <a:off x="7317986" y="5558018"/>
            <a:ext cx="308721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1841" y="5411013"/>
            <a:ext cx="183931" cy="213360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>
          <a:xfrm>
            <a:off x="7068097" y="4991872"/>
            <a:ext cx="827690" cy="33950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676400" y="5102779"/>
            <a:ext cx="1752600" cy="201556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249917" y="4874178"/>
            <a:ext cx="717331" cy="4498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3542" y="5190296"/>
            <a:ext cx="191477" cy="150446"/>
          </a:xfrm>
          <a:prstGeom prst="rect">
            <a:avLst/>
          </a:prstGeom>
          <a:noFill/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5525814" y="5135116"/>
            <a:ext cx="200752" cy="152295"/>
          </a:xfrm>
          <a:prstGeom prst="rect">
            <a:avLst/>
          </a:prstGeom>
          <a:noFill/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7391400" y="5135116"/>
            <a:ext cx="197726" cy="149999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/>
          <p:nvPr/>
        </p:nvCxnSpPr>
        <p:spPr>
          <a:xfrm rot="5400000">
            <a:off x="97329" y="5768599"/>
            <a:ext cx="874442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7538960" y="5466192"/>
            <a:ext cx="191289" cy="21336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5574900" y="5466192"/>
            <a:ext cx="191289" cy="213360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533400" y="5331378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468880" y="5304334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480950" y="5304334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422684" y="5304334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5392781" y="5791736"/>
            <a:ext cx="266065" cy="225132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7152952" y="5903060"/>
            <a:ext cx="275896" cy="227615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2386842" y="5867399"/>
            <a:ext cx="266700" cy="225669"/>
          </a:xfrm>
          <a:prstGeom prst="rect">
            <a:avLst/>
          </a:prstGeom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2362212" y="5556048"/>
            <a:ext cx="308720" cy="394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1524000" y="5714999"/>
            <a:ext cx="2015725" cy="49264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7057696" y="5713173"/>
            <a:ext cx="943304" cy="492647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4717045" y="5699125"/>
            <a:ext cx="1617538" cy="508521"/>
          </a:xfrm>
          <a:prstGeom prst="rect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Slide Number Placeholder 1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161" name="TextBox 160"/>
          <p:cNvSpPr txBox="1"/>
          <p:nvPr/>
        </p:nvSpPr>
        <p:spPr>
          <a:xfrm>
            <a:off x="7068097" y="4740274"/>
            <a:ext cx="197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Lucida Sans"/>
                <a:cs typeface="Lucida Sans"/>
              </a:rPr>
              <a:t>Long Jump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pic>
        <p:nvPicPr>
          <p:cNvPr id="49" name="Picture 48" descr="long_jump_matched1.bmp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117599"/>
            <a:ext cx="9144001" cy="768096"/>
          </a:xfrm>
          <a:prstGeom prst="rect">
            <a:avLst/>
          </a:prstGeom>
        </p:spPr>
      </p:pic>
      <p:pic>
        <p:nvPicPr>
          <p:cNvPr id="50" name="Picture 49" descr="long_jump_matched2.bmp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270124"/>
            <a:ext cx="9144001" cy="768096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463303" y="1117600"/>
            <a:ext cx="2209800" cy="76809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324100" y="2263775"/>
            <a:ext cx="2209800" cy="77444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783262" y="1117600"/>
            <a:ext cx="1617538" cy="768095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480950" y="2270125"/>
            <a:ext cx="1617538" cy="768095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681748" y="1117600"/>
            <a:ext cx="1005052" cy="76809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681748" y="2263775"/>
            <a:ext cx="1005052" cy="77444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457200" y="457200"/>
            <a:ext cx="8229600" cy="454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Matched</a:t>
            </a:r>
            <a:r>
              <a:rPr lang="en-US" sz="3200" dirty="0" smtClean="0">
                <a:latin typeface="+mj-lt"/>
                <a:ea typeface="+mj-ea"/>
                <a:cs typeface="+mj-cs"/>
              </a:rPr>
              <a:t> Sequences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994658" y="1905000"/>
            <a:ext cx="135814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Run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181600" y="1905000"/>
            <a:ext cx="135814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</a:rPr>
              <a:t>Take off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33458" y="1905000"/>
            <a:ext cx="135814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Stand up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0" y="1143000"/>
            <a:ext cx="1524000" cy="74269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Long Jump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Sequence 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0" y="2286000"/>
            <a:ext cx="1524000" cy="75222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Long Jump</a:t>
            </a:r>
            <a:r>
              <a:rPr lang="en-US" sz="2000" b="1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 Sequence 2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22770" y="3429000"/>
            <a:ext cx="8316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Remarks:  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Matching is tolerant to variations in exact motion segment temporal location.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Query videos can have different time length.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7391400" y="4740274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Lucida Sans"/>
                <a:cs typeface="Lucida Sans"/>
              </a:rPr>
              <a:t>Vault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4800" y="5079938"/>
            <a:ext cx="8763000" cy="1320862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85"/>
          <p:cNvGrpSpPr/>
          <p:nvPr/>
        </p:nvGrpSpPr>
        <p:grpSpPr>
          <a:xfrm>
            <a:off x="609600" y="5026578"/>
            <a:ext cx="422675" cy="463723"/>
            <a:chOff x="533400" y="2667000"/>
            <a:chExt cx="422675" cy="463723"/>
          </a:xfrm>
        </p:grpSpPr>
        <p:sp>
          <p:nvSpPr>
            <p:cNvPr id="44" name="TextBox 43"/>
            <p:cNvSpPr txBox="1"/>
            <p:nvPr/>
          </p:nvSpPr>
          <p:spPr>
            <a:xfrm>
              <a:off x="533400" y="2761391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07811" y="2667000"/>
              <a:ext cx="348264" cy="384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4" name="Group 186"/>
          <p:cNvGrpSpPr/>
          <p:nvPr/>
        </p:nvGrpSpPr>
        <p:grpSpPr>
          <a:xfrm>
            <a:off x="7874250" y="5026578"/>
            <a:ext cx="583950" cy="463723"/>
            <a:chOff x="7798050" y="2667000"/>
            <a:chExt cx="583950" cy="463723"/>
          </a:xfrm>
        </p:grpSpPr>
        <p:sp>
          <p:nvSpPr>
            <p:cNvPr id="42" name="TextBox 41"/>
            <p:cNvSpPr txBox="1"/>
            <p:nvPr/>
          </p:nvSpPr>
          <p:spPr>
            <a:xfrm>
              <a:off x="7997159" y="2761391"/>
              <a:ext cx="384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98050" y="2667000"/>
              <a:ext cx="384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rot="5400000" flipH="1" flipV="1">
            <a:off x="4774007" y="5558018"/>
            <a:ext cx="308721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41" idx="4"/>
          </p:cNvCxnSpPr>
          <p:nvPr/>
        </p:nvCxnSpPr>
        <p:spPr>
          <a:xfrm rot="5400000" flipH="1" flipV="1">
            <a:off x="7317986" y="5558018"/>
            <a:ext cx="308721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1841" y="5411013"/>
            <a:ext cx="183931" cy="213360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>
          <a:xfrm>
            <a:off x="7259615" y="4721778"/>
            <a:ext cx="636171" cy="609600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524000" y="5102778"/>
            <a:ext cx="1905000" cy="237964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343400" y="5026578"/>
            <a:ext cx="906517" cy="2974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5121274"/>
            <a:ext cx="191477" cy="150446"/>
          </a:xfrm>
          <a:prstGeom prst="rect">
            <a:avLst/>
          </a:prstGeom>
          <a:noFill/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4690160" y="5152039"/>
            <a:ext cx="200752" cy="152295"/>
          </a:xfrm>
          <a:prstGeom prst="rect">
            <a:avLst/>
          </a:prstGeom>
          <a:noFill/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7440097" y="5046274"/>
            <a:ext cx="197726" cy="149999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/>
          <p:nvPr/>
        </p:nvCxnSpPr>
        <p:spPr>
          <a:xfrm rot="5400000">
            <a:off x="97329" y="5768599"/>
            <a:ext cx="874442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7538960" y="5466192"/>
            <a:ext cx="191289" cy="21336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4972655" y="5466192"/>
            <a:ext cx="191289" cy="213360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533400" y="5331378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468880" y="5304334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873332" y="5283304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422684" y="5304334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4790536" y="5791736"/>
            <a:ext cx="266065" cy="225132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7152952" y="5903060"/>
            <a:ext cx="275896" cy="227615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2386842" y="5867399"/>
            <a:ext cx="266700" cy="225669"/>
          </a:xfrm>
          <a:prstGeom prst="rect">
            <a:avLst/>
          </a:prstGeom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2362212" y="5556048"/>
            <a:ext cx="308720" cy="394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1524000" y="5714999"/>
            <a:ext cx="2015725" cy="49264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7057696" y="5713173"/>
            <a:ext cx="943304" cy="492647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4114800" y="5699125"/>
            <a:ext cx="1617538" cy="508521"/>
          </a:xfrm>
          <a:prstGeom prst="rect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6" name="Picture 55" descr="vault_matched2.bmp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1" y="2276474"/>
            <a:ext cx="9144001" cy="768096"/>
          </a:xfrm>
          <a:prstGeom prst="rect">
            <a:avLst/>
          </a:prstGeom>
        </p:spPr>
      </p:pic>
      <p:pic>
        <p:nvPicPr>
          <p:cNvPr id="57" name="Picture 56" descr="vault_matched1.bmp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" y="1117599"/>
            <a:ext cx="9144001" cy="768096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1524000" y="1117600"/>
            <a:ext cx="2209800" cy="76809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33399" y="2263775"/>
            <a:ext cx="2311619" cy="78079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632379" y="1117600"/>
            <a:ext cx="1617538" cy="768095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717045" y="2263775"/>
            <a:ext cx="1617538" cy="780795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8138948" y="1117600"/>
            <a:ext cx="1005052" cy="76809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8138948" y="2263775"/>
            <a:ext cx="1005052" cy="78079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537458" y="1905000"/>
            <a:ext cx="135814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Run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876800" y="1905000"/>
            <a:ext cx="135814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</a:rPr>
              <a:t>Up in the air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89126" y="1905000"/>
            <a:ext cx="135814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Landing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0" y="1143000"/>
            <a:ext cx="1524000" cy="74269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Vault Sequence 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0" y="2286000"/>
            <a:ext cx="1524000" cy="75857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Vault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Sequence 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457200" y="457200"/>
            <a:ext cx="8229600" cy="454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Matched</a:t>
            </a:r>
            <a:r>
              <a:rPr lang="en-US" sz="3200" dirty="0" smtClean="0">
                <a:latin typeface="+mj-lt"/>
                <a:ea typeface="+mj-ea"/>
                <a:cs typeface="+mj-cs"/>
              </a:rPr>
              <a:t> Sequences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810000" y="3352800"/>
            <a:ext cx="3048000" cy="1015663"/>
          </a:xfrm>
          <a:prstGeom prst="rect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Low matching score, good temporal alignment, bad appearance.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rot="5400000" flipH="1" flipV="1">
            <a:off x="3390900" y="2628900"/>
            <a:ext cx="1447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Classifying Olympic Sports</a:t>
            </a:r>
            <a:endParaRPr lang="en-US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0" y="6096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59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857500" y="5867400"/>
          <a:ext cx="3429000" cy="741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33600"/>
                <a:gridCol w="1295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Our 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72.1%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Laptev et</a:t>
                      </a:r>
                      <a:r>
                        <a:rPr lang="en-US" baseline="0" dirty="0" smtClean="0"/>
                        <a:t> al 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62.0%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457200" y="1507986"/>
            <a:ext cx="914400" cy="1143000"/>
          </a:xfrm>
          <a:prstGeom prst="ellipse">
            <a:avLst/>
          </a:prstGeom>
          <a:gradFill flip="none" rotWithShape="1">
            <a:gsLst>
              <a:gs pos="20000">
                <a:srgbClr val="FF0000"/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290220" y="1507986"/>
            <a:ext cx="914400" cy="1143000"/>
          </a:xfrm>
          <a:prstGeom prst="ellipse">
            <a:avLst/>
          </a:prstGeom>
          <a:gradFill flip="none" rotWithShape="1">
            <a:gsLst>
              <a:gs pos="65000">
                <a:schemeClr val="bg1"/>
              </a:gs>
              <a:gs pos="25000">
                <a:schemeClr val="accent1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090320" y="216836"/>
            <a:ext cx="2980240" cy="3725300"/>
          </a:xfrm>
          <a:prstGeom prst="ellipse">
            <a:avLst/>
          </a:prstGeom>
          <a:gradFill flip="none" rotWithShape="1">
            <a:gsLst>
              <a:gs pos="25000">
                <a:schemeClr val="accent3"/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956260" y="1507986"/>
            <a:ext cx="914400" cy="1143000"/>
          </a:xfrm>
          <a:prstGeom prst="ellipse">
            <a:avLst/>
          </a:prstGeom>
          <a:gradFill flip="none" rotWithShape="1">
            <a:gsLst>
              <a:gs pos="25000">
                <a:srgbClr val="8064A2"/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4800" y="3054096"/>
            <a:ext cx="8686800" cy="1588"/>
          </a:xfrm>
          <a:prstGeom prst="straightConnector1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772400" y="1507986"/>
            <a:ext cx="914400" cy="1143000"/>
          </a:xfrm>
          <a:prstGeom prst="ellipse">
            <a:avLst/>
          </a:prstGeom>
          <a:gradFill flip="none" rotWithShape="1">
            <a:gsLst>
              <a:gs pos="25000">
                <a:schemeClr val="accent2">
                  <a:lumMod val="75000"/>
                </a:schemeClr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404520" y="3124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272863" y="3124200"/>
            <a:ext cx="61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21596" y="3124200"/>
            <a:ext cx="98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-1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105883" y="3124200"/>
            <a:ext cx="61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847212" y="3124200"/>
            <a:ext cx="76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7-8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 rot="5400000">
            <a:off x="223298" y="3054096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83210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266512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449814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633116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814730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408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Activity landscape – related datasets</a:t>
            </a:r>
            <a:endParaRPr lang="en-US" sz="32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6093223" y="3352800"/>
            <a:ext cx="297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latin typeface="Arial Narrow"/>
                <a:cs typeface="Arial Narrow"/>
              </a:rPr>
              <a:t>Temporal Scale (seconds)</a:t>
            </a:r>
            <a:endParaRPr lang="en-US" sz="1600" i="1" dirty="0">
              <a:latin typeface="Arial Narrow"/>
              <a:cs typeface="Arial Narrow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28600" y="842664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Snapshot</a:t>
            </a:r>
            <a:endParaRPr lang="en-US" sz="2000" dirty="0"/>
          </a:p>
        </p:txBody>
      </p:sp>
      <p:sp>
        <p:nvSpPr>
          <p:cNvPr id="77" name="TextBox 76"/>
          <p:cNvSpPr txBox="1"/>
          <p:nvPr/>
        </p:nvSpPr>
        <p:spPr>
          <a:xfrm>
            <a:off x="7461541" y="688776"/>
            <a:ext cx="1536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Long term event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909220" y="842664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Atomic action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0" y="3657600"/>
            <a:ext cx="2404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Actions in still images</a:t>
            </a:r>
          </a:p>
          <a:p>
            <a:r>
              <a:rPr lang="en-US" dirty="0" smtClean="0"/>
              <a:t>[</a:t>
            </a:r>
            <a:r>
              <a:rPr lang="en-US" dirty="0" err="1" smtClean="0"/>
              <a:t>Ikizler</a:t>
            </a:r>
            <a:r>
              <a:rPr lang="en-US" dirty="0" smtClean="0"/>
              <a:t> 2009]</a:t>
            </a:r>
          </a:p>
          <a:p>
            <a:r>
              <a:rPr lang="en-US" i="1" dirty="0" smtClean="0"/>
              <a:t>PPMI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[Yao &amp; </a:t>
            </a:r>
            <a:r>
              <a:rPr lang="en-US" dirty="0" err="1" smtClean="0"/>
              <a:t>Fei-Fei</a:t>
            </a:r>
            <a:r>
              <a:rPr lang="en-US" dirty="0" smtClean="0"/>
              <a:t> 2010]</a:t>
            </a:r>
          </a:p>
          <a:p>
            <a:r>
              <a:rPr lang="en-US" i="1" dirty="0" smtClean="0"/>
              <a:t>UIUC Sports</a:t>
            </a:r>
          </a:p>
          <a:p>
            <a:r>
              <a:rPr lang="en-US" dirty="0" smtClean="0"/>
              <a:t>[Li &amp; </a:t>
            </a:r>
            <a:r>
              <a:rPr lang="en-US" dirty="0" err="1" smtClean="0"/>
              <a:t>Fei-Fei</a:t>
            </a:r>
            <a:r>
              <a:rPr lang="en-US" dirty="0" smtClean="0"/>
              <a:t> 2007]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284557" y="3635276"/>
            <a:ext cx="22874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KTH</a:t>
            </a:r>
          </a:p>
          <a:p>
            <a:r>
              <a:rPr lang="en-US" dirty="0" smtClean="0"/>
              <a:t>[</a:t>
            </a:r>
            <a:r>
              <a:rPr lang="en-US" dirty="0" err="1" smtClean="0"/>
              <a:t>Schuldt</a:t>
            </a:r>
            <a:r>
              <a:rPr lang="en-US" dirty="0" smtClean="0"/>
              <a:t> et al 2004]</a:t>
            </a:r>
          </a:p>
          <a:p>
            <a:r>
              <a:rPr lang="en-US" i="1" dirty="0" smtClean="0"/>
              <a:t>Hollywood</a:t>
            </a:r>
          </a:p>
          <a:p>
            <a:r>
              <a:rPr lang="en-US" dirty="0" smtClean="0"/>
              <a:t>[Laptev et al 2008]</a:t>
            </a:r>
          </a:p>
          <a:p>
            <a:r>
              <a:rPr lang="en-US" i="1" dirty="0" smtClean="0"/>
              <a:t>UCF Sports</a:t>
            </a:r>
          </a:p>
          <a:p>
            <a:r>
              <a:rPr lang="en-US" dirty="0" smtClean="0"/>
              <a:t>[Rodriguez et al 2008]</a:t>
            </a:r>
          </a:p>
          <a:p>
            <a:r>
              <a:rPr lang="en-US" i="1" dirty="0" smtClean="0"/>
              <a:t>Ballet</a:t>
            </a:r>
          </a:p>
          <a:p>
            <a:r>
              <a:rPr lang="en-US" dirty="0" smtClean="0"/>
              <a:t>[Yang et al 2009]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345895" y="3657600"/>
            <a:ext cx="1673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</a:t>
            </a:r>
            <a:br>
              <a:rPr lang="en-US" b="1" dirty="0" smtClean="0"/>
            </a:br>
            <a:r>
              <a:rPr lang="en-US" b="1" dirty="0" smtClean="0"/>
              <a:t>Olympic Sports</a:t>
            </a:r>
            <a:br>
              <a:rPr lang="en-US" b="1" dirty="0" smtClean="0"/>
            </a:br>
            <a:r>
              <a:rPr lang="en-US" b="1" dirty="0" smtClean="0"/>
              <a:t>Dataset</a:t>
            </a:r>
            <a:endParaRPr lang="en-US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/>
          <a:srcRect l="6827" b="5263"/>
          <a:stretch>
            <a:fillRect/>
          </a:stretch>
        </p:blipFill>
        <p:spPr>
          <a:xfrm>
            <a:off x="683305" y="1774686"/>
            <a:ext cx="462191" cy="609600"/>
          </a:xfrm>
          <a:prstGeom prst="rect">
            <a:avLst/>
          </a:prstGeom>
        </p:spPr>
      </p:pic>
      <p:pic>
        <p:nvPicPr>
          <p:cNvPr id="42" name="Picture 41" descr="run_fram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1952" y="1832132"/>
            <a:ext cx="630936" cy="494709"/>
          </a:xfrm>
          <a:prstGeom prst="rect">
            <a:avLst/>
          </a:prstGeom>
        </p:spPr>
      </p:pic>
      <p:pic>
        <p:nvPicPr>
          <p:cNvPr id="44" name="Picture 43" descr="high_jump_fra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2596" y="1326213"/>
            <a:ext cx="2075688" cy="1506547"/>
          </a:xfrm>
          <a:prstGeom prst="rect">
            <a:avLst/>
          </a:prstGeom>
        </p:spPr>
      </p:pic>
      <p:pic>
        <p:nvPicPr>
          <p:cNvPr id="50" name="Picture 49" descr="soccer_fr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6844" y="1810623"/>
            <a:ext cx="713232" cy="534924"/>
          </a:xfrm>
          <a:prstGeom prst="rect">
            <a:avLst/>
          </a:prstGeom>
        </p:spPr>
      </p:pic>
      <p:pic>
        <p:nvPicPr>
          <p:cNvPr id="51" name="Picture 50" descr="building_fram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04485" y="1837171"/>
            <a:ext cx="850230" cy="48463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494840" y="819090"/>
            <a:ext cx="1837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Events</a:t>
            </a:r>
            <a:endParaRPr lang="en-US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3894640" y="8190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Activities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6A6A6"/>
                </a:solidFill>
              </a:rPr>
              <a:t>Discriminative model for activities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Representation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Recognition</a:t>
            </a:r>
          </a:p>
          <a:p>
            <a:pPr lvl="1"/>
            <a:r>
              <a:rPr lang="en-US" dirty="0" smtClean="0">
                <a:solidFill>
                  <a:srgbClr val="A6A6A6"/>
                </a:solidFill>
              </a:rPr>
              <a:t>Learning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Experiments</a:t>
            </a:r>
          </a:p>
          <a:p>
            <a:r>
              <a:rPr lang="en-US" dirty="0" smtClean="0"/>
              <a:t>Conclusions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94237"/>
            <a:ext cx="8229600" cy="15541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Future directions</a:t>
            </a:r>
          </a:p>
          <a:p>
            <a:r>
              <a:rPr lang="en-US" dirty="0" smtClean="0"/>
              <a:t>Explore richer temporal structures;</a:t>
            </a:r>
          </a:p>
          <a:p>
            <a:r>
              <a:rPr lang="en-US" dirty="0" smtClean="0"/>
              <a:t>Introduce semantics for more meaningful decomposition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28600" y="1901765"/>
            <a:ext cx="4343400" cy="1775441"/>
          </a:xfrm>
          <a:prstGeom prst="round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401170" y="1901765"/>
            <a:ext cx="505319" cy="251988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608028" y="1772206"/>
            <a:ext cx="505319" cy="381547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914400" y="1901765"/>
            <a:ext cx="755373" cy="251988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4524" y="1924606"/>
            <a:ext cx="94906" cy="150446"/>
          </a:xfrm>
          <a:prstGeom prst="rect">
            <a:avLst/>
          </a:prstGeom>
          <a:noFill/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2816407" y="1956944"/>
            <a:ext cx="99503" cy="152295"/>
          </a:xfrm>
          <a:prstGeom prst="rect">
            <a:avLst/>
          </a:prstGeom>
          <a:noFill/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3611248" y="1956944"/>
            <a:ext cx="98003" cy="149999"/>
          </a:xfrm>
          <a:prstGeom prst="rect">
            <a:avLst/>
          </a:prstGeom>
          <a:noFill/>
        </p:spPr>
      </p:pic>
      <p:cxnSp>
        <p:nvCxnSpPr>
          <p:cNvPr id="21" name="Straight Arrow Connector 20"/>
          <p:cNvCxnSpPr/>
          <p:nvPr/>
        </p:nvCxnSpPr>
        <p:spPr>
          <a:xfrm rot="5400000">
            <a:off x="-343609" y="2838721"/>
            <a:ext cx="1371600" cy="570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41906" y="2153206"/>
            <a:ext cx="3965713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2230341" y="2126162"/>
            <a:ext cx="1019754" cy="1170044"/>
            <a:chOff x="2230341" y="2126162"/>
            <a:chExt cx="1019754" cy="1474844"/>
          </a:xfrm>
        </p:grpSpPr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2840737" y="2288020"/>
              <a:ext cx="94813" cy="213360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2419184" y="2126162"/>
              <a:ext cx="830911" cy="1474844"/>
              <a:chOff x="2419184" y="2126162"/>
              <a:chExt cx="830911" cy="1474844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419184" y="2534206"/>
                <a:ext cx="830911" cy="10668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/>
              <p:cNvCxnSpPr>
                <a:endCxn id="26" idx="4"/>
              </p:cNvCxnSpPr>
              <p:nvPr/>
            </p:nvCxnSpPr>
            <p:spPr>
              <a:xfrm rot="5400000" flipH="1" flipV="1">
                <a:off x="2664425" y="2380246"/>
                <a:ext cx="308721" cy="787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2794170" y="2126162"/>
                <a:ext cx="49230" cy="99323"/>
              </a:xfrm>
              <a:prstGeom prst="ellips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6" cstate="print">
              <a:alphaModFix/>
            </a:blip>
            <a:stretch>
              <a:fillRect/>
            </a:stretch>
          </p:blipFill>
          <p:spPr>
            <a:xfrm>
              <a:off x="2230341" y="3296206"/>
              <a:ext cx="131876" cy="22513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2" name="Group 41"/>
          <p:cNvGrpSpPr/>
          <p:nvPr/>
        </p:nvGrpSpPr>
        <p:grpSpPr>
          <a:xfrm>
            <a:off x="3438939" y="2126162"/>
            <a:ext cx="778816" cy="1474844"/>
            <a:chOff x="3438939" y="2126162"/>
            <a:chExt cx="778816" cy="1474844"/>
          </a:xfrm>
        </p:grpSpPr>
        <p:sp>
          <p:nvSpPr>
            <p:cNvPr id="9" name="Rectangle 8"/>
            <p:cNvSpPr/>
            <p:nvPr/>
          </p:nvSpPr>
          <p:spPr>
            <a:xfrm>
              <a:off x="3438939" y="2534206"/>
              <a:ext cx="642068" cy="1066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endCxn id="27" idx="4"/>
            </p:cNvCxnSpPr>
            <p:nvPr/>
          </p:nvCxnSpPr>
          <p:spPr>
            <a:xfrm rot="5400000" flipH="1" flipV="1">
              <a:off x="3493156" y="2380246"/>
              <a:ext cx="308721" cy="787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3680534" y="2288020"/>
              <a:ext cx="94813" cy="21336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3622901" y="2126162"/>
              <a:ext cx="49230" cy="99323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alphaModFix/>
            </a:blip>
            <a:stretch>
              <a:fillRect/>
            </a:stretch>
          </p:blipFill>
          <p:spPr>
            <a:xfrm>
              <a:off x="4081007" y="3296206"/>
              <a:ext cx="136748" cy="22761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719593" y="2126162"/>
            <a:ext cx="1133061" cy="928236"/>
            <a:chOff x="719593" y="2126162"/>
            <a:chExt cx="1133061" cy="1474844"/>
          </a:xfrm>
        </p:grpSpPr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93655" y="2232841"/>
              <a:ext cx="91166" cy="213360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>
              <a:off x="719593" y="2126162"/>
              <a:ext cx="1133061" cy="1474844"/>
              <a:chOff x="719593" y="2126162"/>
              <a:chExt cx="1133061" cy="1474844"/>
            </a:xfrm>
          </p:grpSpPr>
          <p:pic>
            <p:nvPicPr>
              <p:cNvPr id="30" name="Picture 29" descr="latex-image-1.pdf"/>
              <p:cNvPicPr>
                <a:picLocks noChangeAspect="1"/>
              </p:cNvPicPr>
              <p:nvPr/>
            </p:nvPicPr>
            <p:blipFill>
              <a:blip r:embed="rId10" cstate="print">
                <a:alphaModFix/>
              </a:blip>
              <a:stretch>
                <a:fillRect/>
              </a:stretch>
            </p:blipFill>
            <p:spPr>
              <a:xfrm>
                <a:off x="719593" y="3296206"/>
                <a:ext cx="132190" cy="22566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34" name="Group 33"/>
              <p:cNvGrpSpPr/>
              <p:nvPr/>
            </p:nvGrpSpPr>
            <p:grpSpPr>
              <a:xfrm>
                <a:off x="870668" y="2126162"/>
                <a:ext cx="981986" cy="1474844"/>
                <a:chOff x="870668" y="2126162"/>
                <a:chExt cx="981986" cy="1474844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870668" y="2534206"/>
                  <a:ext cx="981986" cy="1066800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1301231" y="2126162"/>
                  <a:ext cx="49230" cy="99323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Arrow Connector 30"/>
                <p:cNvCxnSpPr/>
                <p:nvPr/>
              </p:nvCxnSpPr>
              <p:spPr>
                <a:xfrm rot="5400000" flipH="1" flipV="1">
                  <a:off x="1170510" y="2378870"/>
                  <a:ext cx="308720" cy="1953"/>
                </a:xfrm>
                <a:prstGeom prst="straightConnector1">
                  <a:avLst/>
                </a:prstGeom>
                <a:ln>
                  <a:solidFill>
                    <a:srgbClr val="008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/>
          <a:srcRect l="910" t="2128" r="50119" b="932"/>
          <a:stretch>
            <a:fillRect/>
          </a:stretch>
        </p:blipFill>
        <p:spPr>
          <a:xfrm>
            <a:off x="4953000" y="2000806"/>
            <a:ext cx="4073730" cy="16002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28600" y="3897868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Temporal context and structures are useful</a:t>
            </a:r>
          </a:p>
          <a:p>
            <a:pPr algn="ctr"/>
            <a:r>
              <a:rPr lang="en-US" b="1" dirty="0" smtClean="0"/>
              <a:t>for activity recognition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098774" y="3897868"/>
            <a:ext cx="3588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Olympic Sports Dataset</a:t>
            </a:r>
          </a:p>
          <a:p>
            <a:pPr algn="ctr"/>
            <a:r>
              <a:rPr lang="en-US" b="1" dirty="0" smtClean="0"/>
              <a:t>(16 classes, ~100 video/class)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9 -1.11111E-6 C 0.01407 -1.11111E-6 0.0382 -1.11111E-6 0.03299 -1.11111E-6 C 0.02778 -1.11111E-6 -0.01563 -1.11111E-6 -0.02171 -1.11111E-6 C -0.02778 -1.11111E-6 -0.00868 -1.11111E-6 -0.00364 -1.11111E-6 C 0.00139 -1.11111E-6 0.00573 -1.11111E-6 0.00816 -1.11111E-6 L 0.0099 -1.11111E-6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C 0.00729 -1.11111E-6 0.02934 -1.11111E-6 0.02639 -1.11111E-6 C 0.02344 -1.11111E-6 -0.01337 -1.11111E-6 -0.01771 -1.11111E-6 C -0.02205 -1.11111E-6 -0.00729 -1.11111E-6 -2.77778E-6 -1.11111E-6 Z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C 0.00781 3.7037E-6 0.0283 3.7037E-6 0.02465 3.7037E-6 C 0.02101 3.7037E-6 -0.01823 3.7037E-6 -0.02222 3.7037E-6 C -0.02622 3.7037E-6 -0.00781 3.7037E-6 -2.77778E-6 3.7037E-6 Z " pathEditMode="relative" ptsTypes="aa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 txBox="1">
            <a:spLocks/>
          </p:cNvSpPr>
          <p:nvPr/>
        </p:nvSpPr>
        <p:spPr>
          <a:xfrm>
            <a:off x="152400" y="457200"/>
            <a:ext cx="8839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itle 48"/>
          <p:cNvSpPr>
            <a:spLocks noGrp="1"/>
          </p:cNvSpPr>
          <p:nvPr>
            <p:ph type="title"/>
          </p:nvPr>
        </p:nvSpPr>
        <p:spPr>
          <a:xfrm>
            <a:off x="76200" y="3429000"/>
            <a:ext cx="8839200" cy="1295400"/>
          </a:xfrm>
        </p:spPr>
        <p:txBody>
          <a:bodyPr>
            <a:normAutofit/>
          </a:bodyPr>
          <a:lstStyle/>
          <a:p>
            <a:pPr algn="l"/>
            <a:r>
              <a:rPr lang="en-US" sz="2800" dirty="0" err="1" smtClean="0"/>
              <a:t>Bangpeng</a:t>
            </a:r>
            <a:r>
              <a:rPr lang="en-US" sz="2800" dirty="0" smtClean="0"/>
              <a:t> Yao, Barry </a:t>
            </a:r>
            <a:r>
              <a:rPr lang="en-US" sz="2800" dirty="0" err="1" smtClean="0"/>
              <a:t>Chai</a:t>
            </a:r>
            <a:r>
              <a:rPr lang="en-US" sz="2800" dirty="0" smtClean="0"/>
              <a:t>, </a:t>
            </a:r>
            <a:r>
              <a:rPr lang="en-US" sz="2800" dirty="0" err="1" smtClean="0"/>
              <a:t>Jia</a:t>
            </a:r>
            <a:r>
              <a:rPr lang="en-US" sz="2800" dirty="0" smtClean="0"/>
              <a:t> Deng, </a:t>
            </a:r>
            <a:r>
              <a:rPr lang="en-US" sz="2800" dirty="0" err="1" smtClean="0"/>
              <a:t>Hao</a:t>
            </a:r>
            <a:r>
              <a:rPr lang="en-US" sz="2800" dirty="0" smtClean="0"/>
              <a:t> Su, Olga </a:t>
            </a:r>
            <a:r>
              <a:rPr lang="en-US" sz="2800" dirty="0" err="1" smtClean="0"/>
              <a:t>Russakovsky</a:t>
            </a:r>
            <a:r>
              <a:rPr lang="en-US" sz="2800" dirty="0" smtClean="0"/>
              <a:t>, and all Stanford Vision Lab members.</a:t>
            </a:r>
            <a:endParaRPr lang="en-US" sz="2800" dirty="0"/>
          </a:p>
        </p:txBody>
      </p:sp>
      <p:pic>
        <p:nvPicPr>
          <p:cNvPr id="24" name="Picture 4" descr="after Magritte, eye with camera in pupil, The Vision La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3543300"/>
            <a:ext cx="1524000" cy="992481"/>
          </a:xfrm>
          <a:prstGeom prst="rect">
            <a:avLst/>
          </a:prstGeom>
          <a:noFill/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0" y="4983101"/>
            <a:ext cx="2247900" cy="116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4767014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813" y="5342351"/>
            <a:ext cx="1601694" cy="80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5384977"/>
            <a:ext cx="1905000" cy="75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962400" y="1600200"/>
            <a:ext cx="3733800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Juan Carlos </a:t>
            </a:r>
            <a:r>
              <a:rPr lang="en-US" sz="3200" dirty="0" err="1" smtClean="0">
                <a:solidFill>
                  <a:prstClr val="black"/>
                </a:solidFill>
              </a:rPr>
              <a:t>Niebles</a:t>
            </a:r>
            <a:endParaRPr lang="en-US" sz="3200" dirty="0" smtClean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Graduate student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Princeton/Stanford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09800" y="1371600"/>
            <a:ext cx="1905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04800" y="5079938"/>
            <a:ext cx="8763000" cy="1320862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85"/>
          <p:cNvGrpSpPr/>
          <p:nvPr/>
        </p:nvGrpSpPr>
        <p:grpSpPr>
          <a:xfrm>
            <a:off x="609600" y="5026578"/>
            <a:ext cx="422675" cy="463723"/>
            <a:chOff x="533400" y="2667000"/>
            <a:chExt cx="422675" cy="463723"/>
          </a:xfrm>
        </p:grpSpPr>
        <p:sp>
          <p:nvSpPr>
            <p:cNvPr id="44" name="TextBox 43"/>
            <p:cNvSpPr txBox="1"/>
            <p:nvPr/>
          </p:nvSpPr>
          <p:spPr>
            <a:xfrm>
              <a:off x="533400" y="2761391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07811" y="2667000"/>
              <a:ext cx="348264" cy="384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0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grpSp>
        <p:nvGrpSpPr>
          <p:cNvPr id="4" name="Group 186"/>
          <p:cNvGrpSpPr/>
          <p:nvPr/>
        </p:nvGrpSpPr>
        <p:grpSpPr>
          <a:xfrm>
            <a:off x="7874250" y="5026578"/>
            <a:ext cx="583950" cy="463723"/>
            <a:chOff x="7798050" y="2667000"/>
            <a:chExt cx="583950" cy="463723"/>
          </a:xfrm>
        </p:grpSpPr>
        <p:sp>
          <p:nvSpPr>
            <p:cNvPr id="42" name="TextBox 41"/>
            <p:cNvSpPr txBox="1"/>
            <p:nvPr/>
          </p:nvSpPr>
          <p:spPr>
            <a:xfrm>
              <a:off x="7997159" y="2761391"/>
              <a:ext cx="384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98050" y="2667000"/>
              <a:ext cx="384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nsolas"/>
                  <a:cs typeface="Consolas"/>
                </a:rPr>
                <a:t>1</a:t>
              </a:r>
              <a:endParaRPr lang="en-US" dirty="0">
                <a:latin typeface="Consolas"/>
                <a:cs typeface="Consolas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rot="5400000" flipH="1" flipV="1">
            <a:off x="3385069" y="5558018"/>
            <a:ext cx="308721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41" idx="4"/>
          </p:cNvCxnSpPr>
          <p:nvPr/>
        </p:nvCxnSpPr>
        <p:spPr>
          <a:xfrm rot="5400000" flipH="1" flipV="1">
            <a:off x="5594290" y="5558018"/>
            <a:ext cx="308721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0221" y="5411013"/>
            <a:ext cx="183931" cy="213360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>
          <a:xfrm>
            <a:off x="4690160" y="5152038"/>
            <a:ext cx="2569456" cy="17200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914401" y="5026578"/>
            <a:ext cx="1177159" cy="279849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3301222" y="4874178"/>
            <a:ext cx="559757" cy="449865"/>
          </a:xfrm>
          <a:custGeom>
            <a:avLst/>
            <a:gdLst>
              <a:gd name="connsiteX0" fmla="*/ 0 w 1879600"/>
              <a:gd name="connsiteY0" fmla="*/ 1181100 h 1193800"/>
              <a:gd name="connsiteX1" fmla="*/ 247650 w 1879600"/>
              <a:gd name="connsiteY1" fmla="*/ 908050 h 1193800"/>
              <a:gd name="connsiteX2" fmla="*/ 933450 w 1879600"/>
              <a:gd name="connsiteY2" fmla="*/ 19050 h 1193800"/>
              <a:gd name="connsiteX3" fmla="*/ 1549400 w 1879600"/>
              <a:gd name="connsiteY3" fmla="*/ 793750 h 1193800"/>
              <a:gd name="connsiteX4" fmla="*/ 1879600 w 1879600"/>
              <a:gd name="connsiteY4" fmla="*/ 1193800 h 1193800"/>
              <a:gd name="connsiteX0" fmla="*/ 0 w 1879600"/>
              <a:gd name="connsiteY0" fmla="*/ 1193800 h 1206500"/>
              <a:gd name="connsiteX1" fmla="*/ 476250 w 1879600"/>
              <a:gd name="connsiteY1" fmla="*/ 615950 h 1206500"/>
              <a:gd name="connsiteX2" fmla="*/ 933450 w 1879600"/>
              <a:gd name="connsiteY2" fmla="*/ 31750 h 1206500"/>
              <a:gd name="connsiteX3" fmla="*/ 1549400 w 1879600"/>
              <a:gd name="connsiteY3" fmla="*/ 806450 h 1206500"/>
              <a:gd name="connsiteX4" fmla="*/ 1879600 w 1879600"/>
              <a:gd name="connsiteY4" fmla="*/ 1206500 h 12065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4732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81100"/>
              <a:gd name="connsiteX1" fmla="*/ 476250 w 1879600"/>
              <a:gd name="connsiteY1" fmla="*/ 590550 h 1181100"/>
              <a:gd name="connsiteX2" fmla="*/ 933450 w 1879600"/>
              <a:gd name="connsiteY2" fmla="*/ 6350 h 1181100"/>
              <a:gd name="connsiteX3" fmla="*/ 1397000 w 1879600"/>
              <a:gd name="connsiteY3" fmla="*/ 628650 h 1181100"/>
              <a:gd name="connsiteX4" fmla="*/ 1879600 w 1879600"/>
              <a:gd name="connsiteY4" fmla="*/ 1181100 h 1181100"/>
              <a:gd name="connsiteX0" fmla="*/ 0 w 1879600"/>
              <a:gd name="connsiteY0" fmla="*/ 1168400 h 1192742"/>
              <a:gd name="connsiteX1" fmla="*/ 476250 w 1879600"/>
              <a:gd name="connsiteY1" fmla="*/ 590550 h 1192742"/>
              <a:gd name="connsiteX2" fmla="*/ 933450 w 1879600"/>
              <a:gd name="connsiteY2" fmla="*/ 6350 h 1192742"/>
              <a:gd name="connsiteX3" fmla="*/ 1397000 w 1879600"/>
              <a:gd name="connsiteY3" fmla="*/ 628650 h 1192742"/>
              <a:gd name="connsiteX4" fmla="*/ 1879600 w 1879600"/>
              <a:gd name="connsiteY4" fmla="*/ 1181100 h 1192742"/>
              <a:gd name="connsiteX0" fmla="*/ 0 w 1879600"/>
              <a:gd name="connsiteY0" fmla="*/ 1181100 h 1205442"/>
              <a:gd name="connsiteX1" fmla="*/ 476250 w 1879600"/>
              <a:gd name="connsiteY1" fmla="*/ 755650 h 1205442"/>
              <a:gd name="connsiteX2" fmla="*/ 933450 w 1879600"/>
              <a:gd name="connsiteY2" fmla="*/ 19050 h 1205442"/>
              <a:gd name="connsiteX3" fmla="*/ 1397000 w 1879600"/>
              <a:gd name="connsiteY3" fmla="*/ 641350 h 1205442"/>
              <a:gd name="connsiteX4" fmla="*/ 1879600 w 1879600"/>
              <a:gd name="connsiteY4" fmla="*/ 1193800 h 1205442"/>
              <a:gd name="connsiteX0" fmla="*/ 0 w 1879600"/>
              <a:gd name="connsiteY0" fmla="*/ 1169458 h 1193800"/>
              <a:gd name="connsiteX1" fmla="*/ 476250 w 1879600"/>
              <a:gd name="connsiteY1" fmla="*/ 744008 h 1193800"/>
              <a:gd name="connsiteX2" fmla="*/ 933450 w 1879600"/>
              <a:gd name="connsiteY2" fmla="*/ 7408 h 1193800"/>
              <a:gd name="connsiteX3" fmla="*/ 1327150 w 1879600"/>
              <a:gd name="connsiteY3" fmla="*/ 699558 h 1193800"/>
              <a:gd name="connsiteX4" fmla="*/ 1879600 w 1879600"/>
              <a:gd name="connsiteY4" fmla="*/ 1182158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193800">
                <a:moveTo>
                  <a:pt x="0" y="1169458"/>
                </a:moveTo>
                <a:cubicBezTo>
                  <a:pt x="46037" y="1129770"/>
                  <a:pt x="320675" y="937683"/>
                  <a:pt x="476250" y="744008"/>
                </a:cubicBezTo>
                <a:cubicBezTo>
                  <a:pt x="631825" y="550333"/>
                  <a:pt x="791633" y="14816"/>
                  <a:pt x="933450" y="7408"/>
                </a:cubicBezTo>
                <a:cubicBezTo>
                  <a:pt x="1075267" y="0"/>
                  <a:pt x="1169458" y="503766"/>
                  <a:pt x="1327150" y="699558"/>
                </a:cubicBezTo>
                <a:cubicBezTo>
                  <a:pt x="1484842" y="895350"/>
                  <a:pt x="1698625" y="1193800"/>
                  <a:pt x="1879600" y="1182158"/>
                </a:cubicBezTo>
              </a:path>
            </a:pathLst>
          </a:custGeom>
          <a:solidFill>
            <a:srgbClr val="FAC090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0580" y="5121274"/>
            <a:ext cx="191477" cy="150446"/>
          </a:xfrm>
          <a:prstGeom prst="rect">
            <a:avLst/>
          </a:prstGeom>
          <a:noFill/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3439848" y="5105805"/>
            <a:ext cx="200752" cy="152295"/>
          </a:xfrm>
          <a:prstGeom prst="rect">
            <a:avLst/>
          </a:prstGeom>
          <a:noFill/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5907690" y="4874178"/>
            <a:ext cx="197726" cy="149999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/>
          <p:nvPr/>
        </p:nvCxnSpPr>
        <p:spPr>
          <a:xfrm rot="5400000">
            <a:off x="97329" y="5768599"/>
            <a:ext cx="874442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5815264" y="5466192"/>
            <a:ext cx="191289" cy="21336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3583717" y="5466192"/>
            <a:ext cx="191289" cy="213360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533400" y="5331378"/>
            <a:ext cx="8001000" cy="1588"/>
          </a:xfrm>
          <a:prstGeom prst="straightConnector1">
            <a:avLst/>
          </a:prstGeom>
          <a:ln>
            <a:solidFill>
              <a:schemeClr val="tx1"/>
            </a:solidFill>
            <a:headEnd type="oval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1457260" y="5304334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487862" y="5283304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698988" y="5304334"/>
            <a:ext cx="99323" cy="99323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3401598" y="5791736"/>
            <a:ext cx="266065" cy="225132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tx2">
                <a:tint val="45000"/>
                <a:satMod val="400000"/>
              </a:schemeClr>
            </a:duotone>
            <a:alphaModFix/>
          </a:blip>
          <a:stretch>
            <a:fillRect/>
          </a:stretch>
        </p:blipFill>
        <p:spPr>
          <a:xfrm>
            <a:off x="5429256" y="5903060"/>
            <a:ext cx="275896" cy="227615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1375222" y="5867399"/>
            <a:ext cx="266700" cy="225669"/>
          </a:xfrm>
          <a:prstGeom prst="rect">
            <a:avLst/>
          </a:prstGeom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1350592" y="5556048"/>
            <a:ext cx="308720" cy="394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914400" y="5714999"/>
            <a:ext cx="1299999" cy="49264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5056601" y="5713173"/>
            <a:ext cx="1819025" cy="492647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2895600" y="5699125"/>
            <a:ext cx="1268286" cy="508521"/>
          </a:xfrm>
          <a:prstGeom prst="rect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7391400" y="4740274"/>
            <a:ext cx="1649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Lucida Sans"/>
                <a:cs typeface="Lucida Sans"/>
              </a:rPr>
              <a:t>Snatch Model</a:t>
            </a:r>
            <a:endParaRPr lang="en-US" sz="1400" b="1" i="1" dirty="0">
              <a:latin typeface="Lucida Sans"/>
              <a:cs typeface="Lucida Sans"/>
            </a:endParaRPr>
          </a:p>
        </p:txBody>
      </p:sp>
      <p:pic>
        <p:nvPicPr>
          <p:cNvPr id="61" name="Picture 60" descr="snatch_matched1.bmp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143000"/>
            <a:ext cx="9144000" cy="768096"/>
          </a:xfrm>
          <a:prstGeom prst="rect">
            <a:avLst/>
          </a:prstGeom>
        </p:spPr>
      </p:pic>
      <p:pic>
        <p:nvPicPr>
          <p:cNvPr id="62" name="Picture 61" descr="snatch_matched2.bmp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" y="2320671"/>
            <a:ext cx="9144001" cy="768096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143000" y="1143002"/>
            <a:ext cx="1299999" cy="76809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824201" y="2320671"/>
            <a:ext cx="1299999" cy="76809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072622" y="1143002"/>
            <a:ext cx="1270778" cy="768096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163886" y="2320672"/>
            <a:ext cx="1265370" cy="768096"/>
          </a:xfrm>
          <a:prstGeom prst="rect">
            <a:avLst/>
          </a:prstGeom>
          <a:noFill/>
          <a:ln w="57150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5056600" y="1143000"/>
            <a:ext cx="1819025" cy="768096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056601" y="2320670"/>
            <a:ext cx="1819025" cy="768097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609600" y="1916668"/>
            <a:ext cx="233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Lift weight above head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048703" y="1905000"/>
            <a:ext cx="2714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Hold weight above head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949057" y="1916668"/>
            <a:ext cx="345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</a:rPr>
              <a:t>Transition to upright position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0" y="1149096"/>
            <a:ext cx="1424152" cy="76200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Snatch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Sequence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0" y="2327529"/>
            <a:ext cx="1295400" cy="72047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Clean-Jerk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Sequence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457200" y="457200"/>
            <a:ext cx="8229600" cy="454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Matched</a:t>
            </a:r>
            <a:r>
              <a:rPr lang="en-US" sz="3200" dirty="0" smtClean="0">
                <a:latin typeface="+mj-lt"/>
                <a:ea typeface="+mj-ea"/>
                <a:cs typeface="+mj-cs"/>
              </a:rPr>
              <a:t> Sequences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667000" y="3505200"/>
            <a:ext cx="2832397" cy="707886"/>
          </a:xfrm>
          <a:prstGeom prst="rect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Similar appearance, low location matching.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rot="5400000" flipH="1" flipV="1">
            <a:off x="4135184" y="3296984"/>
            <a:ext cx="416432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5400000" flipH="1" flipV="1">
            <a:off x="2687384" y="3297778"/>
            <a:ext cx="416432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457200" y="1507986"/>
            <a:ext cx="914400" cy="1143000"/>
          </a:xfrm>
          <a:prstGeom prst="ellipse">
            <a:avLst/>
          </a:prstGeom>
          <a:gradFill flip="none" rotWithShape="1">
            <a:gsLst>
              <a:gs pos="20000">
                <a:srgbClr val="FF0000"/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290220" y="1507986"/>
            <a:ext cx="914400" cy="1143000"/>
          </a:xfrm>
          <a:prstGeom prst="ellipse">
            <a:avLst/>
          </a:prstGeom>
          <a:gradFill flip="none" rotWithShape="1">
            <a:gsLst>
              <a:gs pos="65000">
                <a:schemeClr val="bg1"/>
              </a:gs>
              <a:gs pos="25000">
                <a:schemeClr val="accent1">
                  <a:shade val="94000"/>
                  <a:satMod val="1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090320" y="216836"/>
            <a:ext cx="2980240" cy="3725300"/>
          </a:xfrm>
          <a:prstGeom prst="ellipse">
            <a:avLst/>
          </a:prstGeom>
          <a:gradFill flip="none" rotWithShape="1">
            <a:gsLst>
              <a:gs pos="25000">
                <a:schemeClr val="accent3"/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956260" y="1507986"/>
            <a:ext cx="914400" cy="1143000"/>
          </a:xfrm>
          <a:prstGeom prst="ellipse">
            <a:avLst/>
          </a:prstGeom>
          <a:gradFill flip="none" rotWithShape="1">
            <a:gsLst>
              <a:gs pos="25000">
                <a:srgbClr val="8064A2"/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4800" y="3054096"/>
            <a:ext cx="8686800" cy="1588"/>
          </a:xfrm>
          <a:prstGeom prst="straightConnector1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7772400" y="1507986"/>
            <a:ext cx="914400" cy="1143000"/>
          </a:xfrm>
          <a:prstGeom prst="ellipse">
            <a:avLst/>
          </a:prstGeom>
          <a:gradFill flip="none" rotWithShape="1">
            <a:gsLst>
              <a:gs pos="25000">
                <a:schemeClr val="accent2">
                  <a:lumMod val="75000"/>
                </a:schemeClr>
              </a:gs>
              <a:gs pos="6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404520" y="3124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272863" y="3124200"/>
            <a:ext cx="61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21596" y="3124200"/>
            <a:ext cx="98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-1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105883" y="3124200"/>
            <a:ext cx="61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847212" y="3124200"/>
            <a:ext cx="76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  <a:r>
              <a:rPr lang="en-US" baseline="30000" dirty="0" smtClean="0"/>
              <a:t>7-8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 rot="5400000">
            <a:off x="223298" y="3054096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83210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266512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449814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633116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8147304" y="3053302"/>
            <a:ext cx="164592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4086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Activity landscape</a:t>
            </a:r>
            <a:endParaRPr lang="en-US" sz="3200" b="1" dirty="0"/>
          </a:p>
        </p:txBody>
      </p:sp>
      <p:grpSp>
        <p:nvGrpSpPr>
          <p:cNvPr id="4" name="Group 64"/>
          <p:cNvGrpSpPr/>
          <p:nvPr/>
        </p:nvGrpSpPr>
        <p:grpSpPr>
          <a:xfrm>
            <a:off x="1219895" y="4349222"/>
            <a:ext cx="1066105" cy="1137178"/>
            <a:chOff x="2971800" y="4343400"/>
            <a:chExt cx="2071688" cy="2209800"/>
          </a:xfrm>
        </p:grpSpPr>
        <p:pic>
          <p:nvPicPr>
            <p:cNvPr id="52" name="Picture 51" descr="small_frame_0055.png"/>
            <p:cNvPicPr>
              <a:picLocks noChangeAspect="1"/>
            </p:cNvPicPr>
            <p:nvPr/>
          </p:nvPicPr>
          <p:blipFill>
            <a:blip r:embed="rId2" cstate="print"/>
            <a:srcRect l="20902" t="22727" r="29662" b="4545"/>
            <a:stretch>
              <a:fillRect/>
            </a:stretch>
          </p:blipFill>
          <p:spPr>
            <a:xfrm>
              <a:off x="2971800" y="4343400"/>
              <a:ext cx="2071688" cy="2209800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038600" y="4419600"/>
              <a:ext cx="304800" cy="381000"/>
            </a:xfrm>
            <a:prstGeom prst="rect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 rot="20134667">
              <a:off x="3678743" y="4785078"/>
              <a:ext cx="354142" cy="178914"/>
            </a:xfrm>
            <a:prstGeom prst="rect">
              <a:avLst/>
            </a:prstGeom>
            <a:noFill/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rot="16740011">
              <a:off x="3432600" y="4985569"/>
              <a:ext cx="349988" cy="151904"/>
            </a:xfrm>
            <a:prstGeom prst="rect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rot="15489739">
              <a:off x="4137808" y="4902799"/>
              <a:ext cx="354142" cy="178914"/>
            </a:xfrm>
            <a:prstGeom prst="rect">
              <a:avLst/>
            </a:prstGeom>
            <a:noFill/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20454857">
              <a:off x="4282415" y="5006045"/>
              <a:ext cx="349988" cy="151904"/>
            </a:xfrm>
            <a:prstGeom prst="rect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886200" y="4876800"/>
              <a:ext cx="381000" cy="6096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 rot="17451209">
              <a:off x="3665443" y="5617378"/>
              <a:ext cx="416697" cy="193987"/>
            </a:xfrm>
            <a:prstGeom prst="rect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 rot="18292947">
              <a:off x="3416390" y="5978436"/>
              <a:ext cx="349988" cy="151904"/>
            </a:xfrm>
            <a:prstGeom prst="rect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 rot="12910545">
              <a:off x="3980229" y="5512513"/>
              <a:ext cx="416697" cy="193987"/>
            </a:xfrm>
            <a:prstGeom prst="rect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 rot="16956070">
              <a:off x="4052105" y="5902598"/>
              <a:ext cx="349988" cy="151904"/>
            </a:xfrm>
            <a:prstGeom prst="rect">
              <a:avLst/>
            </a:prstGeom>
            <a:noFill/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83355" y="3505200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b="1" dirty="0" smtClean="0"/>
              <a:t>Possible approaches: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807223" y="5410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1" indent="-171450">
              <a:buFont typeface="Arial"/>
              <a:buChar char="•"/>
            </a:pPr>
            <a:r>
              <a:rPr lang="en-US" dirty="0" smtClean="0"/>
              <a:t>Simple action recognition: Fails when actions are complex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/>
          <a:srcRect t="12632" b="20000"/>
          <a:stretch>
            <a:fillRect/>
          </a:stretch>
        </p:blipFill>
        <p:spPr>
          <a:xfrm>
            <a:off x="3999666" y="4224308"/>
            <a:ext cx="2413000" cy="12192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133095" y="3941802"/>
            <a:ext cx="1384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HMM, CRF</a:t>
            </a:r>
            <a:endParaRPr lang="en-US" i="1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4263" y="4306330"/>
            <a:ext cx="1028716" cy="102871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6756360" y="3962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Bag of features</a:t>
            </a:r>
            <a:endParaRPr lang="en-US" i="1" dirty="0"/>
          </a:p>
        </p:txBody>
      </p:sp>
      <p:sp>
        <p:nvSpPr>
          <p:cNvPr id="69" name="Rectangle 68"/>
          <p:cNvSpPr/>
          <p:nvPr/>
        </p:nvSpPr>
        <p:spPr>
          <a:xfrm>
            <a:off x="457200" y="5486400"/>
            <a:ext cx="3437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Font typeface="Arial"/>
              <a:buChar char="•"/>
            </a:pPr>
            <a:r>
              <a:rPr lang="en-US" dirty="0" smtClean="0"/>
              <a:t>Computationally intensive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91399" y="3962400"/>
            <a:ext cx="2513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Pose-based recognition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07441" y="5791200"/>
            <a:ext cx="30110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Ferrari et al 2008</a:t>
            </a:r>
            <a:br>
              <a:rPr lang="en-US" sz="1600" dirty="0" smtClean="0">
                <a:latin typeface="Arial Narrow"/>
                <a:cs typeface="Arial Narrow"/>
              </a:rPr>
            </a:br>
            <a:r>
              <a:rPr lang="en-US" sz="1600" dirty="0" err="1" smtClean="0">
                <a:latin typeface="Arial Narrow"/>
                <a:cs typeface="Arial Narrow"/>
              </a:rPr>
              <a:t>Ramanan</a:t>
            </a:r>
            <a:r>
              <a:rPr lang="en-US" sz="1600" dirty="0" smtClean="0">
                <a:latin typeface="Arial Narrow"/>
                <a:cs typeface="Arial Narrow"/>
              </a:rPr>
              <a:t> &amp; Forsyth 2003</a:t>
            </a:r>
            <a:br>
              <a:rPr lang="en-US" sz="1600" dirty="0" smtClean="0">
                <a:latin typeface="Arial Narrow"/>
                <a:cs typeface="Arial Narrow"/>
              </a:rPr>
            </a:br>
            <a:r>
              <a:rPr lang="en-US" sz="1600" dirty="0" err="1" smtClean="0">
                <a:latin typeface="Arial Narrow"/>
                <a:cs typeface="Arial Narrow"/>
              </a:rPr>
              <a:t>Nazli</a:t>
            </a:r>
            <a:r>
              <a:rPr lang="en-US" sz="1600" dirty="0" smtClean="0">
                <a:latin typeface="Arial Narrow"/>
                <a:cs typeface="Arial Narrow"/>
              </a:rPr>
              <a:t> &amp; Forsyth 2008</a:t>
            </a:r>
          </a:p>
          <a:p>
            <a:pPr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[…]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958847" y="5986046"/>
            <a:ext cx="1768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Laptev et al 2008</a:t>
            </a:r>
          </a:p>
          <a:p>
            <a:pPr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Niebles et al 2006</a:t>
            </a:r>
          </a:p>
          <a:p>
            <a:pPr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Liu et al 2009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956260" y="5943600"/>
            <a:ext cx="1768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2713" algn="l"/>
              </a:tabLst>
            </a:pPr>
            <a:r>
              <a:rPr lang="en-US" sz="1600" dirty="0" err="1" smtClean="0">
                <a:latin typeface="Arial Narrow"/>
                <a:cs typeface="Arial Narrow"/>
              </a:rPr>
              <a:t>Sminchisescu</a:t>
            </a:r>
            <a:r>
              <a:rPr lang="en-US" sz="1600" dirty="0" smtClean="0">
                <a:latin typeface="Arial Narrow"/>
                <a:cs typeface="Arial Narrow"/>
              </a:rPr>
              <a:t> 2006</a:t>
            </a:r>
          </a:p>
          <a:p>
            <a:pPr>
              <a:tabLst>
                <a:tab pos="112713" algn="l"/>
              </a:tabLst>
            </a:pPr>
            <a:r>
              <a:rPr lang="en-US" sz="1600" dirty="0" smtClean="0">
                <a:latin typeface="Arial Narrow"/>
                <a:cs typeface="Arial Narrow"/>
              </a:rPr>
              <a:t>Blank et al 2005</a:t>
            </a:r>
          </a:p>
          <a:p>
            <a:pPr>
              <a:tabLst>
                <a:tab pos="112713" algn="l"/>
              </a:tabLst>
            </a:pPr>
            <a:r>
              <a:rPr lang="en-US" sz="1600" dirty="0" err="1" smtClean="0">
                <a:latin typeface="Arial Narrow"/>
                <a:cs typeface="Arial Narrow"/>
              </a:rPr>
              <a:t>Efros</a:t>
            </a:r>
            <a:r>
              <a:rPr lang="en-US" sz="1600" dirty="0" smtClean="0">
                <a:latin typeface="Arial Narrow"/>
                <a:cs typeface="Arial Narrow"/>
              </a:rPr>
              <a:t> et al 2003 […]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093223" y="3352800"/>
            <a:ext cx="297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latin typeface="Arial Narrow"/>
                <a:cs typeface="Arial Narrow"/>
              </a:rPr>
              <a:t>Temporal Scale (seconds)</a:t>
            </a:r>
            <a:endParaRPr lang="en-US" sz="1600" i="1" dirty="0">
              <a:latin typeface="Arial Narrow"/>
              <a:cs typeface="Arial Narrow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28600" y="842664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Snapshot</a:t>
            </a:r>
            <a:endParaRPr lang="en-US" sz="2000" dirty="0"/>
          </a:p>
        </p:txBody>
      </p:sp>
      <p:sp>
        <p:nvSpPr>
          <p:cNvPr id="77" name="TextBox 76"/>
          <p:cNvSpPr txBox="1"/>
          <p:nvPr/>
        </p:nvSpPr>
        <p:spPr>
          <a:xfrm>
            <a:off x="7461541" y="688776"/>
            <a:ext cx="1536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Long term event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909220" y="842664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Atomic action</a:t>
            </a:r>
            <a:endParaRPr lang="en-US" sz="2000" dirty="0"/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5" cstate="print"/>
          <a:srcRect l="6827" b="5263"/>
          <a:stretch>
            <a:fillRect/>
          </a:stretch>
        </p:blipFill>
        <p:spPr>
          <a:xfrm>
            <a:off x="683305" y="1774686"/>
            <a:ext cx="462191" cy="609600"/>
          </a:xfrm>
          <a:prstGeom prst="rect">
            <a:avLst/>
          </a:prstGeom>
        </p:spPr>
      </p:pic>
      <p:pic>
        <p:nvPicPr>
          <p:cNvPr id="82" name="Picture 81" descr="run_fram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1952" y="1832132"/>
            <a:ext cx="630936" cy="494709"/>
          </a:xfrm>
          <a:prstGeom prst="rect">
            <a:avLst/>
          </a:prstGeom>
        </p:spPr>
      </p:pic>
      <p:pic>
        <p:nvPicPr>
          <p:cNvPr id="83" name="Picture 82" descr="high_jump_fram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42596" y="1326213"/>
            <a:ext cx="2075688" cy="1506547"/>
          </a:xfrm>
          <a:prstGeom prst="rect">
            <a:avLst/>
          </a:prstGeom>
        </p:spPr>
      </p:pic>
      <p:pic>
        <p:nvPicPr>
          <p:cNvPr id="84" name="Picture 83" descr="soccer_fram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56844" y="1810623"/>
            <a:ext cx="713232" cy="534924"/>
          </a:xfrm>
          <a:prstGeom prst="rect">
            <a:avLst/>
          </a:prstGeom>
        </p:spPr>
      </p:pic>
      <p:pic>
        <p:nvPicPr>
          <p:cNvPr id="85" name="Picture 84" descr="building_fram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04485" y="1837171"/>
            <a:ext cx="850230" cy="484631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5494840" y="819090"/>
            <a:ext cx="1837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Events</a:t>
            </a:r>
            <a:endParaRPr lang="en-US" sz="2000" dirty="0"/>
          </a:p>
        </p:txBody>
      </p:sp>
      <p:sp>
        <p:nvSpPr>
          <p:cNvPr id="86" name="TextBox 85"/>
          <p:cNvSpPr txBox="1"/>
          <p:nvPr/>
        </p:nvSpPr>
        <p:spPr>
          <a:xfrm>
            <a:off x="3894640" y="8190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Activities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/>
      <p:bldP spid="68" grpId="0"/>
      <p:bldP spid="69" grpId="0"/>
      <p:bldP spid="70" grpId="0"/>
      <p:bldP spid="71" grpId="0"/>
      <p:bldP spid="72" grpId="0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066800" y="5257800"/>
            <a:ext cx="7124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6600"/>
                </a:solidFill>
              </a:rPr>
              <a:t>Simple motions</a:t>
            </a:r>
            <a:r>
              <a:rPr lang="en-US" sz="2000" dirty="0" smtClean="0"/>
              <a:t> are easier to describe computationally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Can leverage </a:t>
            </a:r>
            <a:r>
              <a:rPr lang="en-US" sz="2000" b="1" dirty="0" smtClean="0">
                <a:solidFill>
                  <a:srgbClr val="0000FF"/>
                </a:solidFill>
              </a:rPr>
              <a:t>temporal context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Human visual system seems to rely on </a:t>
            </a:r>
            <a:r>
              <a:rPr lang="en-US" sz="2000" b="1" dirty="0" smtClean="0">
                <a:solidFill>
                  <a:srgbClr val="FF0000"/>
                </a:solidFill>
              </a:rPr>
              <a:t>decomposition</a:t>
            </a:r>
            <a:r>
              <a:rPr lang="en-US" sz="2000" dirty="0" smtClean="0"/>
              <a:t> for understanding </a:t>
            </a:r>
            <a:r>
              <a:rPr lang="en-US" sz="1600" dirty="0" smtClean="0"/>
              <a:t>[</a:t>
            </a:r>
            <a:r>
              <a:rPr lang="en-US" sz="1600" dirty="0" err="1" smtClean="0"/>
              <a:t>Zacks</a:t>
            </a:r>
            <a:r>
              <a:rPr lang="en-US" sz="1600" dirty="0" smtClean="0"/>
              <a:t> et al, Nature </a:t>
            </a:r>
            <a:r>
              <a:rPr lang="en-US" sz="1600" dirty="0" err="1" smtClean="0"/>
              <a:t>Neuro</a:t>
            </a:r>
            <a:r>
              <a:rPr lang="en-US" sz="1600" dirty="0" smtClean="0"/>
              <a:t> 2001, </a:t>
            </a:r>
            <a:r>
              <a:rPr lang="en-US" sz="1600" dirty="0" err="1" smtClean="0"/>
              <a:t>Tversky</a:t>
            </a:r>
            <a:r>
              <a:rPr lang="en-US" sz="1600" dirty="0" smtClean="0"/>
              <a:t> et al, JEP, 2006]</a:t>
            </a:r>
            <a:endParaRPr lang="en-US" sz="2000" dirty="0" smtClean="0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0" y="2286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Our proposal – decompose activities into simpler motion segments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0" y="1207284"/>
            <a:ext cx="9144000" cy="1228656"/>
            <a:chOff x="0" y="904944"/>
            <a:chExt cx="9144000" cy="1228656"/>
          </a:xfrm>
        </p:grpSpPr>
        <p:pic>
          <p:nvPicPr>
            <p:cNvPr id="40" name="Picture 39" descr="high_jump_frames0000.PNG"/>
            <p:cNvPicPr>
              <a:picLocks noChangeAspect="1"/>
            </p:cNvPicPr>
            <p:nvPr/>
          </p:nvPicPr>
          <p:blipFill>
            <a:blip r:embed="rId8" cstate="print"/>
            <a:srcRect l="30657" t="21014" r="36496" b="32609"/>
            <a:stretch>
              <a:fillRect/>
            </a:stretch>
          </p:blipFill>
          <p:spPr>
            <a:xfrm>
              <a:off x="0" y="909672"/>
              <a:ext cx="1143000" cy="1219200"/>
            </a:xfrm>
            <a:prstGeom prst="rect">
              <a:avLst/>
            </a:prstGeom>
          </p:spPr>
        </p:pic>
        <p:pic>
          <p:nvPicPr>
            <p:cNvPr id="42" name="Picture 41" descr="high_jump_frames0010.PNG"/>
            <p:cNvPicPr>
              <a:picLocks noChangeAspect="1"/>
            </p:cNvPicPr>
            <p:nvPr/>
          </p:nvPicPr>
          <p:blipFill>
            <a:blip r:embed="rId9" cstate="print"/>
            <a:srcRect l="28467" t="23188" r="38686" b="30435"/>
            <a:stretch>
              <a:fillRect/>
            </a:stretch>
          </p:blipFill>
          <p:spPr>
            <a:xfrm>
              <a:off x="891822" y="909672"/>
              <a:ext cx="1143000" cy="1219200"/>
            </a:xfrm>
            <a:prstGeom prst="rect">
              <a:avLst/>
            </a:prstGeom>
          </p:spPr>
        </p:pic>
        <p:pic>
          <p:nvPicPr>
            <p:cNvPr id="43" name="Picture 42" descr="high_jump_frames0040.PNG"/>
            <p:cNvPicPr>
              <a:picLocks noChangeAspect="1"/>
            </p:cNvPicPr>
            <p:nvPr/>
          </p:nvPicPr>
          <p:blipFill>
            <a:blip r:embed="rId10" cstate="print"/>
            <a:srcRect l="8759" t="23188" r="58394" b="30435"/>
            <a:stretch>
              <a:fillRect/>
            </a:stretch>
          </p:blipFill>
          <p:spPr>
            <a:xfrm>
              <a:off x="1783644" y="909672"/>
              <a:ext cx="1143000" cy="1219200"/>
            </a:xfrm>
            <a:prstGeom prst="rect">
              <a:avLst/>
            </a:prstGeom>
          </p:spPr>
        </p:pic>
        <p:pic>
          <p:nvPicPr>
            <p:cNvPr id="44" name="Picture 43" descr="high_jump_frames0100.PNG"/>
            <p:cNvPicPr>
              <a:picLocks noChangeAspect="1"/>
            </p:cNvPicPr>
            <p:nvPr/>
          </p:nvPicPr>
          <p:blipFill>
            <a:blip r:embed="rId11" cstate="print"/>
            <a:srcRect l="10439" t="23029" r="37368" b="3278"/>
            <a:stretch>
              <a:fillRect/>
            </a:stretch>
          </p:blipFill>
          <p:spPr>
            <a:xfrm>
              <a:off x="2675466" y="909672"/>
              <a:ext cx="1143000" cy="1219200"/>
            </a:xfrm>
            <a:prstGeom prst="rect">
              <a:avLst/>
            </a:prstGeom>
          </p:spPr>
        </p:pic>
        <p:pic>
          <p:nvPicPr>
            <p:cNvPr id="45" name="Picture 44" descr="high_jump_frames0110.PNG"/>
            <p:cNvPicPr>
              <a:picLocks noChangeAspect="1"/>
            </p:cNvPicPr>
            <p:nvPr/>
          </p:nvPicPr>
          <p:blipFill>
            <a:blip r:embed="rId12" cstate="print"/>
            <a:srcRect l="4444" t="5882" r="28897"/>
            <a:stretch>
              <a:fillRect/>
            </a:stretch>
          </p:blipFill>
          <p:spPr>
            <a:xfrm>
              <a:off x="3567288" y="909672"/>
              <a:ext cx="1143000" cy="1219200"/>
            </a:xfrm>
            <a:prstGeom prst="rect">
              <a:avLst/>
            </a:prstGeom>
          </p:spPr>
        </p:pic>
        <p:pic>
          <p:nvPicPr>
            <p:cNvPr id="46" name="Picture 45" descr="high_jump_frames0120.PNG"/>
            <p:cNvPicPr>
              <a:picLocks noChangeAspect="1"/>
            </p:cNvPicPr>
            <p:nvPr/>
          </p:nvPicPr>
          <p:blipFill>
            <a:blip r:embed="rId13" cstate="print"/>
            <a:srcRect l="7748" r="34138" b="17949"/>
            <a:stretch>
              <a:fillRect/>
            </a:stretch>
          </p:blipFill>
          <p:spPr>
            <a:xfrm>
              <a:off x="5350932" y="909672"/>
              <a:ext cx="1143000" cy="1219200"/>
            </a:xfrm>
            <a:prstGeom prst="rect">
              <a:avLst/>
            </a:prstGeom>
          </p:spPr>
        </p:pic>
        <p:pic>
          <p:nvPicPr>
            <p:cNvPr id="48" name="Picture 47" descr="high_jump_frames0130.PNG"/>
            <p:cNvPicPr>
              <a:picLocks noChangeAspect="1"/>
            </p:cNvPicPr>
            <p:nvPr/>
          </p:nvPicPr>
          <p:blipFill>
            <a:blip r:embed="rId14" cstate="print"/>
            <a:srcRect l="26664" r="6677" b="5882"/>
            <a:stretch>
              <a:fillRect/>
            </a:stretch>
          </p:blipFill>
          <p:spPr>
            <a:xfrm>
              <a:off x="7134576" y="909672"/>
              <a:ext cx="1143000" cy="1219200"/>
            </a:xfrm>
            <a:prstGeom prst="rect">
              <a:avLst/>
            </a:prstGeom>
          </p:spPr>
        </p:pic>
        <p:pic>
          <p:nvPicPr>
            <p:cNvPr id="49" name="Picture 48" descr="high_jump_frames0133.PNG"/>
            <p:cNvPicPr>
              <a:picLocks noChangeAspect="1"/>
            </p:cNvPicPr>
            <p:nvPr/>
          </p:nvPicPr>
          <p:blipFill>
            <a:blip r:embed="rId15" cstate="print"/>
            <a:srcRect l="35294" t="5840"/>
            <a:stretch>
              <a:fillRect/>
            </a:stretch>
          </p:blipFill>
          <p:spPr>
            <a:xfrm>
              <a:off x="8026400" y="904944"/>
              <a:ext cx="1117600" cy="1228656"/>
            </a:xfrm>
            <a:prstGeom prst="rect">
              <a:avLst/>
            </a:prstGeom>
          </p:spPr>
        </p:pic>
        <p:pic>
          <p:nvPicPr>
            <p:cNvPr id="51" name="Picture 50" descr="high_jump_frames0128.PNG"/>
            <p:cNvPicPr>
              <a:picLocks noChangeAspect="1"/>
            </p:cNvPicPr>
            <p:nvPr/>
          </p:nvPicPr>
          <p:blipFill>
            <a:blip r:embed="rId16" cstate="print"/>
            <a:srcRect l="23394" r="13650" b="11111"/>
            <a:stretch>
              <a:fillRect/>
            </a:stretch>
          </p:blipFill>
          <p:spPr>
            <a:xfrm>
              <a:off x="6242754" y="909672"/>
              <a:ext cx="1143000" cy="1219200"/>
            </a:xfrm>
            <a:prstGeom prst="rect">
              <a:avLst/>
            </a:prstGeom>
          </p:spPr>
        </p:pic>
        <p:pic>
          <p:nvPicPr>
            <p:cNvPr id="52" name="Picture 51" descr="high_jump_frames0115.PNG"/>
            <p:cNvPicPr>
              <a:picLocks noChangeAspect="1"/>
            </p:cNvPicPr>
            <p:nvPr/>
          </p:nvPicPr>
          <p:blipFill>
            <a:blip r:embed="rId17" cstate="print"/>
            <a:srcRect l="10792" t="4762" r="35245" b="19048"/>
            <a:stretch>
              <a:fillRect/>
            </a:stretch>
          </p:blipFill>
          <p:spPr>
            <a:xfrm>
              <a:off x="4459110" y="909672"/>
              <a:ext cx="1143000" cy="1219200"/>
            </a:xfrm>
            <a:prstGeom prst="rect">
              <a:avLst/>
            </a:prstGeom>
          </p:spPr>
        </p:pic>
      </p:grpSp>
      <p:cxnSp>
        <p:nvCxnSpPr>
          <p:cNvPr id="57" name="Straight Arrow Connector 56"/>
          <p:cNvCxnSpPr>
            <a:stCxn id="76" idx="1"/>
          </p:cNvCxnSpPr>
          <p:nvPr/>
        </p:nvCxnSpPr>
        <p:spPr>
          <a:xfrm rot="5400000">
            <a:off x="1693475" y="2535282"/>
            <a:ext cx="609599" cy="86811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80" idx="1"/>
          </p:cNvCxnSpPr>
          <p:nvPr/>
        </p:nvCxnSpPr>
        <p:spPr>
          <a:xfrm rot="5400000">
            <a:off x="5078437" y="2868550"/>
            <a:ext cx="609599" cy="20157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84" idx="1"/>
          </p:cNvCxnSpPr>
          <p:nvPr/>
        </p:nvCxnSpPr>
        <p:spPr>
          <a:xfrm rot="16200000" flipH="1">
            <a:off x="7514394" y="2682025"/>
            <a:ext cx="609600" cy="57462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Left Brace 75"/>
          <p:cNvSpPr/>
          <p:nvPr/>
        </p:nvSpPr>
        <p:spPr>
          <a:xfrm rot="16200000">
            <a:off x="1638299" y="873839"/>
            <a:ext cx="381001" cy="3200400"/>
          </a:xfrm>
          <a:prstGeom prst="leftBrace">
            <a:avLst>
              <a:gd name="adj1" fmla="val 57835"/>
              <a:gd name="adj2" fmla="val 68858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Left Brace 79"/>
          <p:cNvSpPr/>
          <p:nvPr/>
        </p:nvSpPr>
        <p:spPr>
          <a:xfrm rot="16200000">
            <a:off x="4876800" y="1369139"/>
            <a:ext cx="381000" cy="2209800"/>
          </a:xfrm>
          <a:prstGeom prst="leftBrace">
            <a:avLst>
              <a:gd name="adj1" fmla="val 57835"/>
              <a:gd name="adj2" fmla="val 68858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Left Brace 83"/>
          <p:cNvSpPr/>
          <p:nvPr/>
        </p:nvSpPr>
        <p:spPr>
          <a:xfrm rot="16200000">
            <a:off x="7239000" y="1369139"/>
            <a:ext cx="381000" cy="2209800"/>
          </a:xfrm>
          <a:prstGeom prst="leftBrace">
            <a:avLst>
              <a:gd name="adj1" fmla="val 57835"/>
              <a:gd name="adj2" fmla="val 54633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5" name="running_part_small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508000" y="3274140"/>
            <a:ext cx="2235200" cy="1752600"/>
          </a:xfrm>
          <a:prstGeom prst="rect">
            <a:avLst/>
          </a:prstGeom>
        </p:spPr>
      </p:pic>
      <p:pic>
        <p:nvPicPr>
          <p:cNvPr id="27" name="jumping_part_small.avi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4419600" y="3274140"/>
            <a:ext cx="1752600" cy="1752600"/>
          </a:xfrm>
          <a:prstGeom prst="rect">
            <a:avLst/>
          </a:prstGeom>
        </p:spPr>
      </p:pic>
      <p:pic>
        <p:nvPicPr>
          <p:cNvPr id="28" name="landing_part_small.avi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7162800" y="3274138"/>
            <a:ext cx="1887418" cy="1752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6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>
                <p:cTn id="4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>
                <p:cTn id="5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6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Discriminative model for activities</a:t>
            </a:r>
          </a:p>
          <a:p>
            <a:pPr lvl="1"/>
            <a:r>
              <a:rPr lang="en-US" dirty="0" smtClean="0"/>
              <a:t>Representation</a:t>
            </a:r>
          </a:p>
          <a:p>
            <a:pPr lvl="1"/>
            <a:r>
              <a:rPr lang="en-US" dirty="0" smtClean="0"/>
              <a:t>Recognition</a:t>
            </a:r>
          </a:p>
          <a:p>
            <a:pPr lvl="1"/>
            <a:r>
              <a:rPr lang="en-US" dirty="0" smtClean="0"/>
              <a:t>Learning</a:t>
            </a:r>
          </a:p>
          <a:p>
            <a:r>
              <a:rPr lang="en-US" dirty="0" smtClean="0"/>
              <a:t>Experiments</a:t>
            </a:r>
          </a:p>
          <a:p>
            <a:r>
              <a:rPr lang="en-US" dirty="0" smtClean="0"/>
              <a:t>Conclusions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42310-8DBF-4CAF-BCEC-7AEF1A32690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2122</Words>
  <Application>Microsoft Office PowerPoint</Application>
  <PresentationFormat>On-screen Show (4:3)</PresentationFormat>
  <Paragraphs>901</Paragraphs>
  <Slides>63</Slides>
  <Notes>0</Notes>
  <HiddenSlides>1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Modeling Temporal Structure of Decomposable Motion Segments for Activity Classification</vt:lpstr>
      <vt:lpstr>Recognizing Human Activities</vt:lpstr>
      <vt:lpstr>Activity landscape</vt:lpstr>
      <vt:lpstr>Activity landscape</vt:lpstr>
      <vt:lpstr>Activity landscape</vt:lpstr>
      <vt:lpstr>Activity landscape – related datasets</vt:lpstr>
      <vt:lpstr>Activity landscape</vt:lpstr>
      <vt:lpstr>PowerPoint Presentation</vt:lpstr>
      <vt:lpstr>Outline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Experiment I: Simple Actions</vt:lpstr>
      <vt:lpstr>Experiment II: Proof of concept</vt:lpstr>
      <vt:lpstr>PowerPoint Presentation</vt:lpstr>
      <vt:lpstr>Learned model: High Jump</vt:lpstr>
      <vt:lpstr>Learned model: High Jump</vt:lpstr>
      <vt:lpstr>Learned model: High Jump</vt:lpstr>
      <vt:lpstr>Learned Model: Clean and Jerk</vt:lpstr>
      <vt:lpstr>Learned Model: Clean and Jerk</vt:lpstr>
      <vt:lpstr>Learned Model: Clean and Jerk</vt:lpstr>
      <vt:lpstr>PowerPoint Presentation</vt:lpstr>
      <vt:lpstr>PowerPoint Presentation</vt:lpstr>
      <vt:lpstr>Classifying Olympic Sports</vt:lpstr>
      <vt:lpstr>Outline</vt:lpstr>
      <vt:lpstr>Conclusions</vt:lpstr>
      <vt:lpstr>Bangpeng Yao, Barry Chai, Jia Deng, Hao Su, Olga Russakovsky, and all Stanford Vision Lab members.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feifeili</dc:creator>
  <cp:lastModifiedBy>Windows User</cp:lastModifiedBy>
  <cp:revision>480</cp:revision>
  <cp:lastPrinted>2010-06-09T15:10:34Z</cp:lastPrinted>
  <dcterms:created xsi:type="dcterms:W3CDTF">2010-09-04T03:44:11Z</dcterms:created>
  <dcterms:modified xsi:type="dcterms:W3CDTF">2010-09-07T06:58:21Z</dcterms:modified>
</cp:coreProperties>
</file>